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74" r:id="rId2"/>
    <p:sldMasterId id="2147483735" r:id="rId3"/>
    <p:sldMasterId id="2147483753" r:id="rId4"/>
    <p:sldMasterId id="2147483820" r:id="rId5"/>
    <p:sldMasterId id="2147483830" r:id="rId6"/>
    <p:sldMasterId id="2147483856" r:id="rId7"/>
  </p:sldMasterIdLst>
  <p:notesMasterIdLst>
    <p:notesMasterId r:id="rId142"/>
  </p:notesMasterIdLst>
  <p:handoutMasterIdLst>
    <p:handoutMasterId r:id="rId143"/>
  </p:handoutMasterIdLst>
  <p:sldIdLst>
    <p:sldId id="256" r:id="rId8"/>
    <p:sldId id="830" r:id="rId9"/>
    <p:sldId id="267" r:id="rId10"/>
    <p:sldId id="307" r:id="rId11"/>
    <p:sldId id="899" r:id="rId12"/>
    <p:sldId id="1567" r:id="rId13"/>
    <p:sldId id="1882" r:id="rId14"/>
    <p:sldId id="901" r:id="rId15"/>
    <p:sldId id="906" r:id="rId16"/>
    <p:sldId id="1072" r:id="rId17"/>
    <p:sldId id="927" r:id="rId18"/>
    <p:sldId id="1005" r:id="rId19"/>
    <p:sldId id="903" r:id="rId20"/>
    <p:sldId id="908" r:id="rId21"/>
    <p:sldId id="1884" r:id="rId22"/>
    <p:sldId id="1885" r:id="rId23"/>
    <p:sldId id="1836" r:id="rId24"/>
    <p:sldId id="1953" r:id="rId25"/>
    <p:sldId id="1864" r:id="rId26"/>
    <p:sldId id="1837" r:id="rId27"/>
    <p:sldId id="1851" r:id="rId28"/>
    <p:sldId id="1855" r:id="rId29"/>
    <p:sldId id="1856" r:id="rId30"/>
    <p:sldId id="1852" r:id="rId31"/>
    <p:sldId id="1854" r:id="rId32"/>
    <p:sldId id="1867" r:id="rId33"/>
    <p:sldId id="1923" r:id="rId34"/>
    <p:sldId id="1316" r:id="rId35"/>
    <p:sldId id="1869" r:id="rId36"/>
    <p:sldId id="1945" r:id="rId37"/>
    <p:sldId id="1946" r:id="rId38"/>
    <p:sldId id="1910" r:id="rId39"/>
    <p:sldId id="1911" r:id="rId40"/>
    <p:sldId id="1930" r:id="rId41"/>
    <p:sldId id="1955" r:id="rId42"/>
    <p:sldId id="1956" r:id="rId43"/>
    <p:sldId id="1939" r:id="rId44"/>
    <p:sldId id="1925" r:id="rId45"/>
    <p:sldId id="1952" r:id="rId46"/>
    <p:sldId id="1931" r:id="rId47"/>
    <p:sldId id="1947" r:id="rId48"/>
    <p:sldId id="1934" r:id="rId49"/>
    <p:sldId id="1935" r:id="rId50"/>
    <p:sldId id="1951" r:id="rId51"/>
    <p:sldId id="1937" r:id="rId52"/>
    <p:sldId id="1944" r:id="rId53"/>
    <p:sldId id="1905" r:id="rId54"/>
    <p:sldId id="1906" r:id="rId55"/>
    <p:sldId id="1871" r:id="rId56"/>
    <p:sldId id="1888" r:id="rId57"/>
    <p:sldId id="1909" r:id="rId58"/>
    <p:sldId id="1924" r:id="rId59"/>
    <p:sldId id="1914" r:id="rId60"/>
    <p:sldId id="1912" r:id="rId61"/>
    <p:sldId id="1915" r:id="rId62"/>
    <p:sldId id="1913" r:id="rId63"/>
    <p:sldId id="1879" r:id="rId64"/>
    <p:sldId id="1941" r:id="rId65"/>
    <p:sldId id="1870" r:id="rId66"/>
    <p:sldId id="1886" r:id="rId67"/>
    <p:sldId id="1887" r:id="rId68"/>
    <p:sldId id="1883" r:id="rId69"/>
    <p:sldId id="1916" r:id="rId70"/>
    <p:sldId id="1917" r:id="rId71"/>
    <p:sldId id="1928" r:id="rId72"/>
    <p:sldId id="1954" r:id="rId73"/>
    <p:sldId id="1654" r:id="rId74"/>
    <p:sldId id="1878" r:id="rId75"/>
    <p:sldId id="1926" r:id="rId76"/>
    <p:sldId id="1927" r:id="rId77"/>
    <p:sldId id="1918" r:id="rId78"/>
    <p:sldId id="1920" r:id="rId79"/>
    <p:sldId id="1880" r:id="rId80"/>
    <p:sldId id="1849" r:id="rId81"/>
    <p:sldId id="1881" r:id="rId82"/>
    <p:sldId id="1957" r:id="rId83"/>
    <p:sldId id="1384" r:id="rId84"/>
    <p:sldId id="1899" r:id="rId85"/>
    <p:sldId id="1859" r:id="rId86"/>
    <p:sldId id="1949" r:id="rId87"/>
    <p:sldId id="1877" r:id="rId88"/>
    <p:sldId id="1876" r:id="rId89"/>
    <p:sldId id="1900" r:id="rId90"/>
    <p:sldId id="1901" r:id="rId91"/>
    <p:sldId id="1896" r:id="rId92"/>
    <p:sldId id="1847" r:id="rId93"/>
    <p:sldId id="1892" r:id="rId94"/>
    <p:sldId id="1948" r:id="rId95"/>
    <p:sldId id="1894" r:id="rId96"/>
    <p:sldId id="1897" r:id="rId97"/>
    <p:sldId id="1898" r:id="rId98"/>
    <p:sldId id="1459" r:id="rId99"/>
    <p:sldId id="1866" r:id="rId100"/>
    <p:sldId id="1036" r:id="rId101"/>
    <p:sldId id="1688" r:id="rId102"/>
    <p:sldId id="1037" r:id="rId103"/>
    <p:sldId id="1039" r:id="rId104"/>
    <p:sldId id="1689" r:id="rId105"/>
    <p:sldId id="1388" r:id="rId106"/>
    <p:sldId id="1640" r:id="rId107"/>
    <p:sldId id="1822" r:id="rId108"/>
    <p:sldId id="1061" r:id="rId109"/>
    <p:sldId id="1098" r:id="rId110"/>
    <p:sldId id="1063" r:id="rId111"/>
    <p:sldId id="1099" r:id="rId112"/>
    <p:sldId id="1066" r:id="rId113"/>
    <p:sldId id="1166" r:id="rId114"/>
    <p:sldId id="1167" r:id="rId115"/>
    <p:sldId id="1642" r:id="rId116"/>
    <p:sldId id="1686" r:id="rId117"/>
    <p:sldId id="918" r:id="rId118"/>
    <p:sldId id="946" r:id="rId119"/>
    <p:sldId id="909" r:id="rId120"/>
    <p:sldId id="1865" r:id="rId121"/>
    <p:sldId id="1649" r:id="rId122"/>
    <p:sldId id="1873" r:id="rId123"/>
    <p:sldId id="1705" r:id="rId124"/>
    <p:sldId id="1706" r:id="rId125"/>
    <p:sldId id="1710" r:id="rId126"/>
    <p:sldId id="1874" r:id="rId127"/>
    <p:sldId id="1329" r:id="rId128"/>
    <p:sldId id="1331" r:id="rId129"/>
    <p:sldId id="1332" r:id="rId130"/>
    <p:sldId id="1333" r:id="rId131"/>
    <p:sldId id="1334" r:id="rId132"/>
    <p:sldId id="1337" r:id="rId133"/>
    <p:sldId id="1338" r:id="rId134"/>
    <p:sldId id="1339" r:id="rId135"/>
    <p:sldId id="1340" r:id="rId136"/>
    <p:sldId id="1343" r:id="rId137"/>
    <p:sldId id="1344" r:id="rId138"/>
    <p:sldId id="997" r:id="rId139"/>
    <p:sldId id="998" r:id="rId140"/>
    <p:sldId id="999" r:id="rId141"/>
  </p:sldIdLst>
  <p:sldSz cx="13869988" cy="9793288"/>
  <p:notesSz cx="6797675" cy="9926638"/>
  <p:embeddedFontLst>
    <p:embeddedFont>
      <p:font typeface="Arial Unicode MS" panose="020B0604020202020204" pitchFamily="50" charset="-127"/>
      <p:regular r:id="rId144"/>
    </p:embeddedFont>
    <p:embeddedFont>
      <p:font typeface="굴림" panose="020B0600000101010101" pitchFamily="50" charset="-127"/>
      <p:regular r:id="rId145"/>
    </p:embeddedFont>
    <p:embeddedFont>
      <p:font typeface="맑은 고딕" panose="020B0503020000020004" pitchFamily="50" charset="-127"/>
      <p:regular r:id="rId146"/>
      <p:bold r:id="rId147"/>
    </p:embeddedFont>
    <p:embeddedFont>
      <p:font typeface="맑은 고딕 Semilight" panose="020B0502040204020203" pitchFamily="50" charset="-127"/>
      <p:regular r:id="rId148"/>
    </p:embeddedFont>
    <p:embeddedFont>
      <p:font typeface="Calibri" panose="020F0502020204030204" pitchFamily="34" charset="0"/>
      <p:regular r:id="rId149"/>
      <p:bold r:id="rId150"/>
      <p:italic r:id="rId151"/>
      <p:boldItalic r:id="rId152"/>
    </p:embeddedFont>
    <p:embeddedFont>
      <p:font typeface="Malgun Gothic Semilight" panose="020B0502040204020203" pitchFamily="50" charset="-127"/>
      <p:regular r:id="rId153"/>
    </p:embeddedFont>
    <p:embeddedFont>
      <p:font typeface="Segoe UI" panose="020B0502040204020203" pitchFamily="34" charset="0"/>
      <p:regular r:id="rId154"/>
      <p:bold r:id="rId155"/>
      <p:italic r:id="rId156"/>
      <p:boldItalic r:id="rId157"/>
    </p:embeddedFont>
  </p:embeddedFontLst>
  <p:defaultTextStyle>
    <a:defPPr>
      <a:defRPr lang="ko-KR"/>
    </a:defPPr>
    <a:lvl1pPr marL="0" algn="l" defTabSz="1135776" rtl="0" eaLnBrk="1" latinLnBrk="1" hangingPunct="1">
      <a:defRPr sz="2236" kern="1200">
        <a:solidFill>
          <a:schemeClr val="tx1"/>
        </a:solidFill>
        <a:latin typeface="+mn-lt"/>
        <a:ea typeface="+mn-ea"/>
        <a:cs typeface="+mn-cs"/>
      </a:defRPr>
    </a:lvl1pPr>
    <a:lvl2pPr marL="567888" algn="l" defTabSz="1135776" rtl="0" eaLnBrk="1" latinLnBrk="1" hangingPunct="1">
      <a:defRPr sz="2236" kern="1200">
        <a:solidFill>
          <a:schemeClr val="tx1"/>
        </a:solidFill>
        <a:latin typeface="+mn-lt"/>
        <a:ea typeface="+mn-ea"/>
        <a:cs typeface="+mn-cs"/>
      </a:defRPr>
    </a:lvl2pPr>
    <a:lvl3pPr marL="1135776" algn="l" defTabSz="1135776" rtl="0" eaLnBrk="1" latinLnBrk="1" hangingPunct="1">
      <a:defRPr sz="2236" kern="1200">
        <a:solidFill>
          <a:schemeClr val="tx1"/>
        </a:solidFill>
        <a:latin typeface="+mn-lt"/>
        <a:ea typeface="+mn-ea"/>
        <a:cs typeface="+mn-cs"/>
      </a:defRPr>
    </a:lvl3pPr>
    <a:lvl4pPr marL="1703664" algn="l" defTabSz="1135776" rtl="0" eaLnBrk="1" latinLnBrk="1" hangingPunct="1">
      <a:defRPr sz="2236" kern="1200">
        <a:solidFill>
          <a:schemeClr val="tx1"/>
        </a:solidFill>
        <a:latin typeface="+mn-lt"/>
        <a:ea typeface="+mn-ea"/>
        <a:cs typeface="+mn-cs"/>
      </a:defRPr>
    </a:lvl4pPr>
    <a:lvl5pPr marL="2271552" algn="l" defTabSz="1135776" rtl="0" eaLnBrk="1" latinLnBrk="1" hangingPunct="1">
      <a:defRPr sz="2236" kern="1200">
        <a:solidFill>
          <a:schemeClr val="tx1"/>
        </a:solidFill>
        <a:latin typeface="+mn-lt"/>
        <a:ea typeface="+mn-ea"/>
        <a:cs typeface="+mn-cs"/>
      </a:defRPr>
    </a:lvl5pPr>
    <a:lvl6pPr marL="2839441" algn="l" defTabSz="1135776" rtl="0" eaLnBrk="1" latinLnBrk="1" hangingPunct="1">
      <a:defRPr sz="2236" kern="1200">
        <a:solidFill>
          <a:schemeClr val="tx1"/>
        </a:solidFill>
        <a:latin typeface="+mn-lt"/>
        <a:ea typeface="+mn-ea"/>
        <a:cs typeface="+mn-cs"/>
      </a:defRPr>
    </a:lvl6pPr>
    <a:lvl7pPr marL="3407329" algn="l" defTabSz="1135776" rtl="0" eaLnBrk="1" latinLnBrk="1" hangingPunct="1">
      <a:defRPr sz="2236" kern="1200">
        <a:solidFill>
          <a:schemeClr val="tx1"/>
        </a:solidFill>
        <a:latin typeface="+mn-lt"/>
        <a:ea typeface="+mn-ea"/>
        <a:cs typeface="+mn-cs"/>
      </a:defRPr>
    </a:lvl7pPr>
    <a:lvl8pPr marL="3975217" algn="l" defTabSz="1135776" rtl="0" eaLnBrk="1" latinLnBrk="1" hangingPunct="1">
      <a:defRPr sz="2236" kern="1200">
        <a:solidFill>
          <a:schemeClr val="tx1"/>
        </a:solidFill>
        <a:latin typeface="+mn-lt"/>
        <a:ea typeface="+mn-ea"/>
        <a:cs typeface="+mn-cs"/>
      </a:defRPr>
    </a:lvl8pPr>
    <a:lvl9pPr marL="4543105" algn="l" defTabSz="1135776" rtl="0" eaLnBrk="1" latinLnBrk="1" hangingPunct="1">
      <a:defRPr sz="223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9D3277E3-B8A3-41DC-A6F0-B2F1E7590F3A}">
          <p14:sldIdLst>
            <p14:sldId id="256"/>
            <p14:sldId id="830"/>
            <p14:sldId id="267"/>
            <p14:sldId id="307"/>
          </p14:sldIdLst>
        </p14:section>
        <p14:section name="정책" id="{FD6E548F-65F7-4518-A60E-C97661781C1B}">
          <p14:sldIdLst>
            <p14:sldId id="899"/>
            <p14:sldId id="1567"/>
            <p14:sldId id="1882"/>
            <p14:sldId id="901"/>
            <p14:sldId id="906"/>
            <p14:sldId id="1072"/>
            <p14:sldId id="927"/>
            <p14:sldId id="1005"/>
            <p14:sldId id="903"/>
            <p14:sldId id="908"/>
            <p14:sldId id="1884"/>
            <p14:sldId id="1885"/>
          </p14:sldIdLst>
        </p14:section>
        <p14:section name="메인_검색바 디폴트 (로그인 전)" id="{843FF388-38D5-4813-BED3-5F9E9861D9C2}">
          <p14:sldIdLst>
            <p14:sldId id="1836"/>
          </p14:sldIdLst>
        </p14:section>
        <p14:section name="메인_검색바 디폴트 (로그인 후)" id="{F29490B1-1D82-4647-8964-F104494CAF0B}">
          <p14:sldIdLst>
            <p14:sldId id="1953"/>
          </p14:sldIdLst>
        </p14:section>
        <p14:section name="메인_검색바 활성화" id="{3F2295E8-DCF6-4259-AC11-74A624967729}">
          <p14:sldIdLst>
            <p14:sldId id="1864"/>
          </p14:sldIdLst>
        </p14:section>
        <p14:section name="메인_지도전체보기" id="{8D74D718-90B5-4BA6-BF9B-7721D950C5DE}">
          <p14:sldIdLst>
            <p14:sldId id="1837"/>
          </p14:sldIdLst>
        </p14:section>
        <p14:section name="검색프로세스" id="{60CD75D7-9BD6-4BB0-851A-E053B166FAAC}">
          <p14:sldIdLst>
            <p14:sldId id="1851"/>
            <p14:sldId id="1855"/>
            <p14:sldId id="1856"/>
          </p14:sldIdLst>
        </p14:section>
        <p14:section name="검색결과 없을 시" id="{5032DC4A-CEDD-45ED-9B5F-3679358E0933}">
          <p14:sldIdLst>
            <p14:sldId id="1852"/>
          </p14:sldIdLst>
        </p14:section>
        <p14:section name="상단 검색 무제한/패키지/18홀 검색 시 화면" id="{A4A30EF2-FCDC-4265-9A84-2B5BA3E5BB5C}">
          <p14:sldIdLst>
            <p14:sldId id="1854"/>
          </p14:sldIdLst>
        </p14:section>
        <p14:section name="상단 검색 날짜 검색 후 무제한/패키지/18홀 검색 시 화면" id="{91DFC24C-037A-4CC4-B0BF-365DBDF1A9DC}">
          <p14:sldIdLst>
            <p14:sldId id="1867"/>
          </p14:sldIdLst>
        </p14:section>
        <p14:section name="예약날짜 선택" id="{A46C6FEC-429F-469D-BD2F-EF8E3C9F9AC8}">
          <p14:sldIdLst>
            <p14:sldId id="1923"/>
          </p14:sldIdLst>
        </p14:section>
        <p14:section name="인원 선택" id="{35567CDF-E2B5-4B27-BA79-ADC556DFAB4F}">
          <p14:sldIdLst>
            <p14:sldId id="1316"/>
            <p14:sldId id="1869"/>
          </p14:sldIdLst>
        </p14:section>
        <p14:section name="아이콘 &amp; 플러그" id="{E8F94C5D-485B-4767-89B6-283DBB44C0CE}">
          <p14:sldIdLst>
            <p14:sldId id="1945"/>
          </p14:sldIdLst>
        </p14:section>
        <p14:section name="골프텔 상품 상세" id="{7E2BD782-C127-45FE-9121-8C80D618C92F}">
          <p14:sldIdLst>
            <p14:sldId id="1946"/>
            <p14:sldId id="1910"/>
            <p14:sldId id="1911"/>
          </p14:sldIdLst>
        </p14:section>
        <p14:section name="18홀 상품상세" id="{272BE6BB-BB75-4D92-A6E8-B199DF2DE221}">
          <p14:sldIdLst>
            <p14:sldId id="1930"/>
            <p14:sldId id="1955"/>
            <p14:sldId id="1956"/>
            <p14:sldId id="1939"/>
          </p14:sldIdLst>
        </p14:section>
        <p14:section name="렌트 상품 선택" id="{118EB627-E153-47D9-BF63-7EF0589E3D4E}">
          <p14:sldIdLst>
            <p14:sldId id="1925"/>
            <p14:sldId id="1952"/>
            <p14:sldId id="1931"/>
          </p14:sldIdLst>
        </p14:section>
        <p14:section name="호텔 상품상세" id="{7DE8888A-591B-49DB-95F1-5910E152CBB1}">
          <p14:sldIdLst>
            <p14:sldId id="1947"/>
            <p14:sldId id="1934"/>
            <p14:sldId id="1935"/>
          </p14:sldIdLst>
        </p14:section>
        <p14:section name="렌트 상품 선택" id="{C31122BA-892E-45C5-BAAE-732FBFFB6584}">
          <p14:sldIdLst>
            <p14:sldId id="1951"/>
          </p14:sldIdLst>
        </p14:section>
        <p14:section name="픽업/샌딩 선택" id="{3B0709D7-AB26-447E-AE75-1B4E5A564173}">
          <p14:sldIdLst>
            <p14:sldId id="1937"/>
            <p14:sldId id="1944"/>
          </p14:sldIdLst>
        </p14:section>
        <p14:section name="패키지 상품 상세" id="{74F229D5-41D1-4F5F-BB7A-0C9F53A52799}">
          <p14:sldIdLst>
            <p14:sldId id="1905"/>
            <p14:sldId id="1906"/>
            <p14:sldId id="1871"/>
            <p14:sldId id="1888"/>
            <p14:sldId id="1909"/>
          </p14:sldIdLst>
        </p14:section>
        <p14:section name="(공통) 상품상세 후기&amp;연관상품 영역" id="{2867E119-FC64-4A1C-88F7-E98804AF1B81}">
          <p14:sldIdLst>
            <p14:sldId id="1924"/>
          </p14:sldIdLst>
        </p14:section>
        <p14:section name="후기 전체페이지" id="{39B9B22B-C339-4F9A-94B9-18CDCF96EF2F}">
          <p14:sldIdLst>
            <p14:sldId id="1914"/>
          </p14:sldIdLst>
        </p14:section>
        <p14:section name="상품상세 세부 항목 더보기" id="{938FA16E-7B1B-4600-860A-D737F554B635}">
          <p14:sldIdLst>
            <p14:sldId id="1912"/>
            <p14:sldId id="1915"/>
            <p14:sldId id="1913"/>
          </p14:sldIdLst>
        </p14:section>
        <p14:section name="지도 전체보기" id="{B65DD19E-7CAE-40A9-869F-075E31584E51}">
          <p14:sldIdLst>
            <p14:sldId id="1879"/>
          </p14:sldIdLst>
        </p14:section>
        <p14:section name="공유페이지" id="{82A104C6-9F6C-4959-9B8D-32C963570595}">
          <p14:sldIdLst>
            <p14:sldId id="1941"/>
            <p14:sldId id="1870"/>
            <p14:sldId id="1886"/>
            <p14:sldId id="1887"/>
            <p14:sldId id="1883"/>
          </p14:sldIdLst>
        </p14:section>
        <p14:section name="무제한/ 18홀 / 호텔 장바구니" id="{8418E578-A32C-4A84-9F9A-09C2F82E3F01}">
          <p14:sldIdLst>
            <p14:sldId id="1916"/>
            <p14:sldId id="1917"/>
          </p14:sldIdLst>
        </p14:section>
        <p14:section name="18홀 주문결제" id="{836EE460-E806-4C64-A442-A29A4EEBDE01}">
          <p14:sldIdLst>
            <p14:sldId id="1928"/>
            <p14:sldId id="1954"/>
          </p14:sldIdLst>
        </p14:section>
        <p14:section name="호텔 주문결제" id="{BC1A5132-736B-4903-977A-B894B04138E5}">
          <p14:sldIdLst>
            <p14:sldId id="1654"/>
            <p14:sldId id="1878"/>
          </p14:sldIdLst>
        </p14:section>
        <p14:section name="무제한 주문결제" id="{31303CAD-3C8E-48D4-B01F-815E64D373A6}">
          <p14:sldIdLst>
            <p14:sldId id="1926"/>
            <p14:sldId id="1927"/>
          </p14:sldIdLst>
        </p14:section>
        <p14:section name="패키지 주문결제" id="{9AE3DAB2-0E41-46C5-B4C7-CBFB4341892B}">
          <p14:sldIdLst>
            <p14:sldId id="1918"/>
            <p14:sldId id="1920"/>
          </p14:sldIdLst>
        </p14:section>
        <p14:section name="예약확인 상품 주문결제" id="{CC567E8F-1E53-4E5F-B847-F33FC8FAD67E}">
          <p14:sldIdLst>
            <p14:sldId id="1880"/>
          </p14:sldIdLst>
        </p14:section>
        <p14:section name="일반 예약완료" id="{F9041476-4003-4386-B745-8F1316A72C5C}">
          <p14:sldIdLst>
            <p14:sldId id="1849"/>
          </p14:sldIdLst>
        </p14:section>
        <p14:section name="예약확인상품 예약완료" id="{AF61A735-CDFF-4409-BC61-56AF6DA611D2}">
          <p14:sldIdLst>
            <p14:sldId id="1881"/>
          </p14:sldIdLst>
        </p14:section>
        <p14:section name="예약스케줄" id="{0708ADB1-E7D5-4DF0-81E1-9025C5B596CA}">
          <p14:sldIdLst>
            <p14:sldId id="1957"/>
          </p14:sldIdLst>
        </p14:section>
        <p14:section name="MY" id="{4EBAF19C-6BE7-4916-8373-D8EA2306BE0C}">
          <p14:sldIdLst/>
        </p14:section>
        <p14:section name="항공권 신청 시 마이페이지" id="{58285E2F-F410-4EF2-9F45-F25409E68534}">
          <p14:sldIdLst>
            <p14:sldId id="1384"/>
          </p14:sldIdLst>
        </p14:section>
        <p14:section name="항공권 미신청 시 마이페이지" id="{DC21A24B-1F6A-42E1-91FC-30DCFBDE5F25}">
          <p14:sldIdLst>
            <p14:sldId id="1899"/>
          </p14:sldIdLst>
        </p14:section>
        <p14:section name="예약&amp;결제 내역" id="{F710BEEA-9381-4C40-A7C1-192D7B19A4A4}">
          <p14:sldIdLst>
            <p14:sldId id="1859"/>
            <p14:sldId id="1949"/>
          </p14:sldIdLst>
        </p14:section>
        <p14:section name="예약&amp;결제 상세" id="{65ACDBBA-6C1F-4B89-A167-5EC0C859B536}">
          <p14:sldIdLst>
            <p14:sldId id="1877"/>
            <p14:sldId id="1876"/>
          </p14:sldIdLst>
        </p14:section>
        <p14:section name="결제취소" id="{F97DC097-44DC-4B06-BE96-7660CE4382D1}">
          <p14:sldIdLst>
            <p14:sldId id="1900"/>
            <p14:sldId id="1901"/>
          </p14:sldIdLst>
        </p14:section>
        <p14:section name="항공권 신청_ 예약 정보 입력" id="{BBDEF1FA-ACC2-40C8-8584-CD6D68ACEF6B}">
          <p14:sldIdLst>
            <p14:sldId id="1896"/>
          </p14:sldIdLst>
        </p14:section>
        <p14:section name="항공권 신청_ 예약정보 확인" id="{C693E34B-6588-4617-928B-5491070D456F}">
          <p14:sldIdLst>
            <p14:sldId id="1847"/>
          </p14:sldIdLst>
        </p14:section>
        <p14:section name="항공권 미신청_ 발권정보 및 탑승자 정보 입력" id="{D2D5850C-CE95-4DA5-AE56-34EB0891A83B}">
          <p14:sldIdLst>
            <p14:sldId id="1892"/>
            <p14:sldId id="1948"/>
            <p14:sldId id="1894"/>
          </p14:sldIdLst>
        </p14:section>
        <p14:section name="항공권 미신청_발권정보 및 탑승자 정보 확인" id="{B4BEE64F-07A3-49CA-A1FD-0CBB76A54ECC}">
          <p14:sldIdLst>
            <p14:sldId id="1897"/>
            <p14:sldId id="1898"/>
          </p14:sldIdLst>
        </p14:section>
        <p14:section name="공지사항" id="{EBF552D7-B219-4CC5-A980-D1D45B081EC0}">
          <p14:sldIdLst>
            <p14:sldId id="1459"/>
          </p14:sldIdLst>
        </p14:section>
        <p14:section name="스크랩" id="{C7F10A3D-7B05-4D9D-8E43-3C987BBA8C5C}">
          <p14:sldIdLst>
            <p14:sldId id="1866"/>
          </p14:sldIdLst>
        </p14:section>
        <p14:section name="1:1문의" id="{D0F2015B-45C0-43E9-91B3-64E8C3A1DEE7}">
          <p14:sldIdLst>
            <p14:sldId id="1036"/>
            <p14:sldId id="1688"/>
            <p14:sldId id="1037"/>
            <p14:sldId id="1039"/>
            <p14:sldId id="1689"/>
          </p14:sldIdLst>
        </p14:section>
        <p14:section name="FAQ" id="{1E91931F-D210-4616-B244-66490DB77DEB}">
          <p14:sldIdLst>
            <p14:sldId id="1388"/>
            <p14:sldId id="1640"/>
          </p14:sldIdLst>
        </p14:section>
        <p14:section name="후기 작성" id="{0FA3FE0F-498D-4BFB-BD18-1E88DE82000A}">
          <p14:sldIdLst>
            <p14:sldId id="1822"/>
          </p14:sldIdLst>
        </p14:section>
        <p14:section name="회원정보 수정" id="{BC06E75A-E049-4FD4-9391-B999F88A7B64}">
          <p14:sldIdLst>
            <p14:sldId id="1061"/>
            <p14:sldId id="1098"/>
            <p14:sldId id="1063"/>
            <p14:sldId id="1099"/>
            <p14:sldId id="1066"/>
            <p14:sldId id="1166"/>
            <p14:sldId id="1167"/>
          </p14:sldIdLst>
        </p14:section>
        <p14:section name="설정" id="{EABBCF9B-188B-4123-A896-778F1126AAB7}">
          <p14:sldIdLst>
            <p14:sldId id="1642"/>
          </p14:sldIdLst>
        </p14:section>
        <p14:section name="PUSH 알림허용안내" id="{9C0C6573-7ED4-4333-B942-6F3CB0A3FC90}">
          <p14:sldIdLst>
            <p14:sldId id="1686"/>
          </p14:sldIdLst>
        </p14:section>
        <p14:section name="App. 푸시" id="{F6C0F107-3D3B-4D7C-BDC9-8B316D19C7BF}">
          <p14:sldIdLst>
            <p14:sldId id="918"/>
            <p14:sldId id="946"/>
            <p14:sldId id="909"/>
            <p14:sldId id="1865"/>
          </p14:sldIdLst>
        </p14:section>
        <p14:section name="로그인" id="{D0B3F992-3FC5-431B-BFD8-AB8314DD9D1F}">
          <p14:sldIdLst>
            <p14:sldId id="1649"/>
            <p14:sldId id="1873"/>
            <p14:sldId id="1705"/>
            <p14:sldId id="1706"/>
            <p14:sldId id="1710"/>
            <p14:sldId id="1874"/>
          </p14:sldIdLst>
        </p14:section>
        <p14:section name="아이디비번찾기" id="{67DE3C70-2358-4645-B83B-91B23463D804}">
          <p14:sldIdLst>
            <p14:sldId id="1329"/>
            <p14:sldId id="1331"/>
            <p14:sldId id="1332"/>
            <p14:sldId id="1333"/>
            <p14:sldId id="1334"/>
            <p14:sldId id="1337"/>
            <p14:sldId id="1338"/>
            <p14:sldId id="1339"/>
            <p14:sldId id="1340"/>
            <p14:sldId id="1343"/>
            <p14:sldId id="1344"/>
          </p14:sldIdLst>
        </p14:section>
        <p14:section name="약관관련" id="{4F7DC099-224A-44E7-9296-4AA8EDE3766F}">
          <p14:sldIdLst>
            <p14:sldId id="997"/>
            <p14:sldId id="998"/>
            <p14:sldId id="999"/>
          </p14:sldIdLst>
        </p14:section>
        <p14:section name="END" id="{E68BB9E4-4519-49AF-8263-181095E4F1E6}">
          <p14:sldIdLst/>
        </p14:section>
      </p14:sectionLst>
    </p:ext>
    <p:ext uri="{EFAFB233-063F-42B5-8137-9DF3F51BA10A}">
      <p15:sldGuideLst xmlns:p15="http://schemas.microsoft.com/office/powerpoint/2012/main">
        <p15:guide id="12" pos="4340" userDrawn="1">
          <p15:clr>
            <a:srgbClr val="A4A3A4"/>
          </p15:clr>
        </p15:guide>
        <p15:guide id="13" orient="horz" pos="308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-P-07" initials="N" lastIdx="1" clrIdx="0"/>
  <p:cmAuthor id="2" name="j" initials="j" lastIdx="35" clrIdx="1"/>
  <p:cmAuthor id="3" name="cheerupsh@naver.com" initials="c" lastIdx="1" clrIdx="2">
    <p:extLst>
      <p:ext uri="{19B8F6BF-5375-455C-9EA6-DF929625EA0E}">
        <p15:presenceInfo xmlns:p15="http://schemas.microsoft.com/office/powerpoint/2012/main" userId="d7e34a05c3e343d6" providerId="Windows Live"/>
      </p:ext>
    </p:extLst>
  </p:cmAuthor>
  <p:cmAuthor id="4" name="canksh@kacelab.com" initials="c" lastIdx="1" clrIdx="3">
    <p:extLst>
      <p:ext uri="{19B8F6BF-5375-455C-9EA6-DF929625EA0E}">
        <p15:presenceInfo xmlns:p15="http://schemas.microsoft.com/office/powerpoint/2012/main" userId="8b7df3c13531c4c3" providerId="Windows Live"/>
      </p:ext>
    </p:extLst>
  </p:cmAuthor>
  <p:cmAuthor id="5" name="주혜 강" initials="주강" lastIdx="2" clrIdx="4">
    <p:extLst>
      <p:ext uri="{19B8F6BF-5375-455C-9EA6-DF929625EA0E}">
        <p15:presenceInfo xmlns:p15="http://schemas.microsoft.com/office/powerpoint/2012/main" userId="S::admin@onlyju.onmicrosoft.com::0a089354-35bc-4e85-974d-7994be029b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797979"/>
    <a:srgbClr val="000000"/>
    <a:srgbClr val="4472C4"/>
    <a:srgbClr val="F0108B"/>
    <a:srgbClr val="F2F2F2"/>
    <a:srgbClr val="595959"/>
    <a:srgbClr val="EF0020"/>
    <a:srgbClr val="2F528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17" autoAdjust="0"/>
    <p:restoredTop sz="88706" autoAdjust="0"/>
  </p:normalViewPr>
  <p:slideViewPr>
    <p:cSldViewPr snapToObjects="1">
      <p:cViewPr>
        <p:scale>
          <a:sx n="50" d="100"/>
          <a:sy n="50" d="100"/>
        </p:scale>
        <p:origin x="1614" y="1008"/>
      </p:cViewPr>
      <p:guideLst>
        <p:guide pos="4340"/>
        <p:guide orient="horz" pos="3085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33" d="100"/>
        <a:sy n="33" d="100"/>
      </p:scale>
      <p:origin x="0" y="-43752"/>
    </p:cViewPr>
  </p:sorterViewPr>
  <p:notesViewPr>
    <p:cSldViewPr snapToObjects="1">
      <p:cViewPr varScale="1">
        <p:scale>
          <a:sx n="77" d="100"/>
          <a:sy n="77" d="100"/>
        </p:scale>
        <p:origin x="4002" y="114"/>
      </p:cViewPr>
      <p:guideLst/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38" Type="http://schemas.openxmlformats.org/officeDocument/2006/relationships/slide" Target="slides/slide131.xml"/><Relationship Id="rId159" Type="http://schemas.openxmlformats.org/officeDocument/2006/relationships/presProps" Target="presProps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53" Type="http://schemas.openxmlformats.org/officeDocument/2006/relationships/slide" Target="slides/slide46.xml"/><Relationship Id="rId74" Type="http://schemas.openxmlformats.org/officeDocument/2006/relationships/slide" Target="slides/slide67.xml"/><Relationship Id="rId128" Type="http://schemas.openxmlformats.org/officeDocument/2006/relationships/slide" Target="slides/slide121.xml"/><Relationship Id="rId149" Type="http://schemas.openxmlformats.org/officeDocument/2006/relationships/font" Target="fonts/font6.fntdata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88.xml"/><Relationship Id="rId160" Type="http://schemas.openxmlformats.org/officeDocument/2006/relationships/viewProps" Target="viewProps.xml"/><Relationship Id="rId22" Type="http://schemas.openxmlformats.org/officeDocument/2006/relationships/slide" Target="slides/slide15.xml"/><Relationship Id="rId43" Type="http://schemas.openxmlformats.org/officeDocument/2006/relationships/slide" Target="slides/slide36.xml"/><Relationship Id="rId64" Type="http://schemas.openxmlformats.org/officeDocument/2006/relationships/slide" Target="slides/slide57.xml"/><Relationship Id="rId118" Type="http://schemas.openxmlformats.org/officeDocument/2006/relationships/slide" Target="slides/slide111.xml"/><Relationship Id="rId139" Type="http://schemas.openxmlformats.org/officeDocument/2006/relationships/slide" Target="slides/slide132.xml"/><Relationship Id="rId85" Type="http://schemas.openxmlformats.org/officeDocument/2006/relationships/slide" Target="slides/slide78.xml"/><Relationship Id="rId150" Type="http://schemas.openxmlformats.org/officeDocument/2006/relationships/font" Target="fonts/font7.fntdata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40" Type="http://schemas.openxmlformats.org/officeDocument/2006/relationships/slide" Target="slides/slide133.xml"/><Relationship Id="rId145" Type="http://schemas.openxmlformats.org/officeDocument/2006/relationships/font" Target="fonts/font2.fntdata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51" Type="http://schemas.openxmlformats.org/officeDocument/2006/relationships/font" Target="fonts/font8.fntdata"/><Relationship Id="rId156" Type="http://schemas.openxmlformats.org/officeDocument/2006/relationships/font" Target="fonts/font13.fntdata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41" Type="http://schemas.openxmlformats.org/officeDocument/2006/relationships/slide" Target="slides/slide134.xml"/><Relationship Id="rId146" Type="http://schemas.openxmlformats.org/officeDocument/2006/relationships/font" Target="fonts/font3.fntdata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16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slide" Target="slides/slide129.xml"/><Relationship Id="rId157" Type="http://schemas.openxmlformats.org/officeDocument/2006/relationships/font" Target="fonts/font14.fntdata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52" Type="http://schemas.openxmlformats.org/officeDocument/2006/relationships/font" Target="fonts/font9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147" Type="http://schemas.openxmlformats.org/officeDocument/2006/relationships/font" Target="fonts/font4.fnt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14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137" Type="http://schemas.openxmlformats.org/officeDocument/2006/relationships/slide" Target="slides/slide130.xml"/><Relationship Id="rId158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53" Type="http://schemas.openxmlformats.org/officeDocument/2006/relationships/font" Target="fonts/font10.fntdata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43" Type="http://schemas.openxmlformats.org/officeDocument/2006/relationships/handoutMaster" Target="handoutMasters/handoutMaster1.xml"/><Relationship Id="rId148" Type="http://schemas.openxmlformats.org/officeDocument/2006/relationships/font" Target="fonts/font5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54" Type="http://schemas.openxmlformats.org/officeDocument/2006/relationships/font" Target="fonts/font11.fntdata"/><Relationship Id="rId16" Type="http://schemas.openxmlformats.org/officeDocument/2006/relationships/slide" Target="slides/slide9.xml"/><Relationship Id="rId37" Type="http://schemas.openxmlformats.org/officeDocument/2006/relationships/slide" Target="slides/slide30.xml"/><Relationship Id="rId58" Type="http://schemas.openxmlformats.org/officeDocument/2006/relationships/slide" Target="slides/slide51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44" Type="http://schemas.openxmlformats.org/officeDocument/2006/relationships/font" Target="fonts/font1.fntdata"/><Relationship Id="rId90" Type="http://schemas.openxmlformats.org/officeDocument/2006/relationships/slide" Target="slides/slide83.xml"/><Relationship Id="rId27" Type="http://schemas.openxmlformats.org/officeDocument/2006/relationships/slide" Target="slides/slide20.xml"/><Relationship Id="rId48" Type="http://schemas.openxmlformats.org/officeDocument/2006/relationships/slide" Target="slides/slide41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34" Type="http://schemas.openxmlformats.org/officeDocument/2006/relationships/slide" Target="slides/slide127.xml"/><Relationship Id="rId80" Type="http://schemas.openxmlformats.org/officeDocument/2006/relationships/slide" Target="slides/slide73.xml"/><Relationship Id="rId15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iOS</c:v>
                </c:pt>
              </c:strCache>
            </c:strRef>
          </c:tx>
          <c:dPt>
            <c:idx val="0"/>
            <c:bubble3D val="0"/>
            <c:spPr>
              <a:solidFill>
                <a:srgbClr val="79CDF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1B-44A0-9024-ADD99652EF80}"/>
              </c:ext>
            </c:extLst>
          </c:dPt>
          <c:dPt>
            <c:idx val="1"/>
            <c:bubble3D val="0"/>
            <c:spPr>
              <a:solidFill>
                <a:srgbClr val="B3E1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91B-44A0-9024-ADD99652EF80}"/>
              </c:ext>
            </c:extLst>
          </c:dPt>
          <c:dPt>
            <c:idx val="2"/>
            <c:bubble3D val="0"/>
            <c:spPr>
              <a:solidFill>
                <a:srgbClr val="C1E8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1B-44A0-9024-ADD99652EF80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EC-461C-A229-923BD51BCD52}"/>
              </c:ext>
            </c:extLst>
          </c:dPt>
          <c:cat>
            <c:strRef>
              <c:f>Sheet1!$A$2:$A$5</c:f>
              <c:strCache>
                <c:ptCount val="3"/>
                <c:pt idx="0">
                  <c:v>Ios11</c:v>
                </c:pt>
                <c:pt idx="1">
                  <c:v>IOS10</c:v>
                </c:pt>
                <c:pt idx="2">
                  <c:v>이전버전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1B-44A0-9024-ADD99652E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AOS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4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E9-4E23-96BD-D88F0E8FE6E6}"/>
              </c:ext>
            </c:extLst>
          </c:dPt>
          <c:dPt>
            <c:idx val="1"/>
            <c:bubble3D val="0"/>
            <c:spPr>
              <a:solidFill>
                <a:schemeClr val="accent3">
                  <a:shade val="6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E9-4E23-96BD-D88F0E8FE6E6}"/>
              </c:ext>
            </c:extLst>
          </c:dPt>
          <c:dPt>
            <c:idx val="2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E9-4E23-96BD-D88F0E8FE6E6}"/>
              </c:ext>
            </c:extLst>
          </c:dPt>
          <c:dPt>
            <c:idx val="3"/>
            <c:bubble3D val="0"/>
            <c:spPr>
              <a:solidFill>
                <a:schemeClr val="accent3">
                  <a:shade val="9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FE9-4E23-96BD-D88F0E8FE6E6}"/>
              </c:ext>
            </c:extLst>
          </c:dPt>
          <c:dPt>
            <c:idx val="4"/>
            <c:bubble3D val="0"/>
            <c:spPr>
              <a:solidFill>
                <a:schemeClr val="accent3">
                  <a:tint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5FE-4856-BAFB-71869CEA8DA7}"/>
              </c:ext>
            </c:extLst>
          </c:dPt>
          <c:dPt>
            <c:idx val="5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5FE-4856-BAFB-71869CEA8DA7}"/>
              </c:ext>
            </c:extLst>
          </c:dPt>
          <c:dPt>
            <c:idx val="6"/>
            <c:bubble3D val="0"/>
            <c:spPr>
              <a:solidFill>
                <a:schemeClr val="accent3">
                  <a:tint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5FE-4856-BAFB-71869CEA8DA7}"/>
              </c:ext>
            </c:extLst>
          </c:dPt>
          <c:dPt>
            <c:idx val="7"/>
            <c:bubble3D val="0"/>
            <c:spPr>
              <a:solidFill>
                <a:schemeClr val="accent3">
                  <a:tint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5FE-4856-BAFB-71869CEA8DA7}"/>
              </c:ext>
            </c:extLst>
          </c:dPt>
          <c:dPt>
            <c:idx val="8"/>
            <c:bubble3D val="0"/>
            <c:spPr>
              <a:solidFill>
                <a:schemeClr val="accent3">
                  <a:tint val="4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38B-4D92-B587-41DA921B058D}"/>
              </c:ext>
            </c:extLst>
          </c:dPt>
          <c:cat>
            <c:strRef>
              <c:f>Sheet1!$A$2:$A$10</c:f>
              <c:strCache>
                <c:ptCount val="9"/>
                <c:pt idx="0">
                  <c:v>Pie</c:v>
                </c:pt>
                <c:pt idx="1">
                  <c:v>Oreo</c:v>
                </c:pt>
                <c:pt idx="2">
                  <c:v>Nougat</c:v>
                </c:pt>
                <c:pt idx="3">
                  <c:v>Marshmallow</c:v>
                </c:pt>
                <c:pt idx="4">
                  <c:v>Lolipop</c:v>
                </c:pt>
                <c:pt idx="5">
                  <c:v>KitKat</c:v>
                </c:pt>
                <c:pt idx="6">
                  <c:v>Jelly Bean</c:v>
                </c:pt>
                <c:pt idx="7">
                  <c:v>Ice Cream Sandwich</c:v>
                </c:pt>
                <c:pt idx="8">
                  <c:v>Gingerbread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10.4</c:v>
                </c:pt>
                <c:pt idx="1">
                  <c:v>28.3</c:v>
                </c:pt>
                <c:pt idx="2">
                  <c:v>19.2</c:v>
                </c:pt>
                <c:pt idx="3">
                  <c:v>16.899999999999999</c:v>
                </c:pt>
                <c:pt idx="4">
                  <c:v>14.5</c:v>
                </c:pt>
                <c:pt idx="5">
                  <c:v>6.9</c:v>
                </c:pt>
                <c:pt idx="6">
                  <c:v>3.2</c:v>
                </c:pt>
                <c:pt idx="7">
                  <c:v>0.3</c:v>
                </c:pt>
                <c:pt idx="8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E9-4E23-96BD-D88F0E8FE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iOS</c:v>
                </c:pt>
              </c:strCache>
            </c:strRef>
          </c:tx>
          <c:dPt>
            <c:idx val="0"/>
            <c:bubble3D val="0"/>
            <c:spPr>
              <a:solidFill>
                <a:srgbClr val="79CDF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91B-44A0-9024-ADD99652EF80}"/>
              </c:ext>
            </c:extLst>
          </c:dPt>
          <c:dPt>
            <c:idx val="1"/>
            <c:bubble3D val="0"/>
            <c:spPr>
              <a:solidFill>
                <a:srgbClr val="B3E1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91B-44A0-9024-ADD99652EF80}"/>
              </c:ext>
            </c:extLst>
          </c:dPt>
          <c:dPt>
            <c:idx val="2"/>
            <c:bubble3D val="0"/>
            <c:spPr>
              <a:solidFill>
                <a:srgbClr val="C1E8F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91B-44A0-9024-ADD99652EF80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8EC-461C-A229-923BD51BCD52}"/>
              </c:ext>
            </c:extLst>
          </c:dPt>
          <c:cat>
            <c:strRef>
              <c:f>Sheet1!$A$2:$A$5</c:f>
              <c:strCache>
                <c:ptCount val="3"/>
                <c:pt idx="0">
                  <c:v>Ios11</c:v>
                </c:pt>
                <c:pt idx="1">
                  <c:v>IOS10</c:v>
                </c:pt>
                <c:pt idx="2">
                  <c:v>이전버전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85</c:v>
                </c:pt>
                <c:pt idx="1">
                  <c:v>10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1B-44A0-9024-ADD99652EF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AOS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4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FE9-4E23-96BD-D88F0E8FE6E6}"/>
              </c:ext>
            </c:extLst>
          </c:dPt>
          <c:dPt>
            <c:idx val="1"/>
            <c:bubble3D val="0"/>
            <c:spPr>
              <a:solidFill>
                <a:schemeClr val="accent3">
                  <a:shade val="6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FE9-4E23-96BD-D88F0E8FE6E6}"/>
              </c:ext>
            </c:extLst>
          </c:dPt>
          <c:dPt>
            <c:idx val="2"/>
            <c:bubble3D val="0"/>
            <c:spPr>
              <a:solidFill>
                <a:schemeClr val="accent3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FE9-4E23-96BD-D88F0E8FE6E6}"/>
              </c:ext>
            </c:extLst>
          </c:dPt>
          <c:dPt>
            <c:idx val="3"/>
            <c:bubble3D val="0"/>
            <c:spPr>
              <a:solidFill>
                <a:schemeClr val="accent3">
                  <a:shade val="9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FE9-4E23-96BD-D88F0E8FE6E6}"/>
              </c:ext>
            </c:extLst>
          </c:dPt>
          <c:dPt>
            <c:idx val="4"/>
            <c:bubble3D val="0"/>
            <c:spPr>
              <a:solidFill>
                <a:schemeClr val="accent3">
                  <a:tint val="9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5FE-4856-BAFB-71869CEA8DA7}"/>
              </c:ext>
            </c:extLst>
          </c:dPt>
          <c:dPt>
            <c:idx val="5"/>
            <c:bubble3D val="0"/>
            <c:spPr>
              <a:solidFill>
                <a:schemeClr val="accent3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5FE-4856-BAFB-71869CEA8DA7}"/>
              </c:ext>
            </c:extLst>
          </c:dPt>
          <c:dPt>
            <c:idx val="6"/>
            <c:bubble3D val="0"/>
            <c:spPr>
              <a:solidFill>
                <a:schemeClr val="accent3">
                  <a:tint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5FE-4856-BAFB-71869CEA8DA7}"/>
              </c:ext>
            </c:extLst>
          </c:dPt>
          <c:dPt>
            <c:idx val="7"/>
            <c:bubble3D val="0"/>
            <c:spPr>
              <a:solidFill>
                <a:schemeClr val="accent3">
                  <a:tint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5FE-4856-BAFB-71869CEA8DA7}"/>
              </c:ext>
            </c:extLst>
          </c:dPt>
          <c:dPt>
            <c:idx val="8"/>
            <c:bubble3D val="0"/>
            <c:spPr>
              <a:solidFill>
                <a:schemeClr val="accent3">
                  <a:tint val="4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38B-4D92-B587-41DA921B058D}"/>
              </c:ext>
            </c:extLst>
          </c:dPt>
          <c:cat>
            <c:strRef>
              <c:f>Sheet1!$A$2:$A$10</c:f>
              <c:strCache>
                <c:ptCount val="9"/>
                <c:pt idx="0">
                  <c:v>Pie</c:v>
                </c:pt>
                <c:pt idx="1">
                  <c:v>Oreo</c:v>
                </c:pt>
                <c:pt idx="2">
                  <c:v>Nougat</c:v>
                </c:pt>
                <c:pt idx="3">
                  <c:v>Marshmallow</c:v>
                </c:pt>
                <c:pt idx="4">
                  <c:v>Lolipop</c:v>
                </c:pt>
                <c:pt idx="5">
                  <c:v>KitKat</c:v>
                </c:pt>
                <c:pt idx="6">
                  <c:v>Jelly Bean</c:v>
                </c:pt>
                <c:pt idx="7">
                  <c:v>Ice Cream Sandwich</c:v>
                </c:pt>
                <c:pt idx="8">
                  <c:v>Gingerbread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10.4</c:v>
                </c:pt>
                <c:pt idx="1">
                  <c:v>28.3</c:v>
                </c:pt>
                <c:pt idx="2">
                  <c:v>19.2</c:v>
                </c:pt>
                <c:pt idx="3">
                  <c:v>16.899999999999999</c:v>
                </c:pt>
                <c:pt idx="4">
                  <c:v>14.5</c:v>
                </c:pt>
                <c:pt idx="5">
                  <c:v>6.9</c:v>
                </c:pt>
                <c:pt idx="6">
                  <c:v>3.2</c:v>
                </c:pt>
                <c:pt idx="7">
                  <c:v>0.3</c:v>
                </c:pt>
                <c:pt idx="8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E9-4E23-96BD-D88F0E8FE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BA05D59-E9A0-41C6-AD87-199CF0DBA2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2D4575E-EE89-4AF6-89EE-43C1787EDB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2B635-FD6B-4F1B-AC22-3E44C457B619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704EFD-1ABA-4DDD-8111-B55C80986F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9B608C-5B8A-464F-9C53-42B85E2E19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30CA8-B543-4FC2-9929-8D688AF60F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8981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4:45:13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5620 24575,'23'-15'0,"-8"2"0,16-4 0,6 0 0,17-25 0,-4 8 0,6-5-2247,12-12 1,7-7 2246,-8 9 0,5-4 0,3-3-1138,-6 6 0,3-1 1,1-2-1,3-1 1138,-9 7 0,1 0 0,2 0 0,1-2 0,1-2-632,-5 2 1,-1-1 0,2-1 0,1-2-1,2-1 1,1-1 631,1-1 0,3-1 0,1-2 0,1-1 0,1 0 0,-1 0 0,-1 2-362,-3 2 0,-1 2 0,-1 0 0,1 0 0,1-1 1,0-1-1,3-2 362,-8 6 0,1-2 0,2-2 0,0 0 0,1-1 0,0 1 0,0 0 0,-1 1 0,0 2-125,2-2 1,1 1-1,-1 0 1,-1 1-1,1 1 1,0 0-1,1-1 1,0 0 124,3-2 0,1 0 0,1 0 0,0-1 0,0 1 0,0 0 0,0 1 0,0 1-3,-2 2 0,0 0 0,0 1 0,0 0 1,0 0-1,-1 1 0,-1 2 0,0 0 3,2-2 0,-1 2 0,-1 0 0,0 1 0,0 1 0,0 2 0,0 0 0,11-2 0,0 1 0,1 2 0,-1 1 0,-1 0 0,-4 1 0,3-1 0,-3 0 0,-2 1 0,0 1 0,2 1 30,2 1 1,1 1 0,0 1 0,-1 0 0,-2 0-31,8-6 0,-2-1 0,-2 1 0,1 1 146,1 3 1,-1 1 0,0 1 0,-5-2-147,-12 1 0,-2-1 0,-3 0 0,-1 2 510,10-5 1,-3 2-1,-5-1-510,18-17 0,-12 0 1474,-29 12 1,-6 2-1475,24-17 4110,-41 22-4110,-12 15 4215,-8 8-4215,-6 7 598,-2 1 1,1 6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2T12:26:22.8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7381 1102 24575,'-63'12'0,"-16"-3"0,-3-9-1294,-17 11 1294,1-8-923,40 2 0,-2 1 923,-11-6 0,-3 0 0,-10 0 0,-2 0-800,-10-7 1,-1-1 799,0 7 0,1-1 0,0-13 0,-1 1 0,1 12 0,-1 1 0,1-13 0,-1-1 0,3 5 0,-4 2 0,7 2 0,-5 1 0,4-2 0,20-2 0,2-2 0,-2 3 0,-21 5 0,-4 3 0,8-1 0,2-6 0,4 0 0,-12-1 0,3 1-584,27 6 1,2-1 583,-18-12 0,2 1 0,26 11 0,3 1 202,-2-6 1,2 1-203,-29 6 0,1 0 0,11-9 0,-28 7 0,29-8 0,-13 10 1447,16 0-1447,1 0 2437,-1 0-2437,0 0 1510,13 0-1510,-10 10 107,23-8-107,-23 7 0,-6-9 0,-1 0 0,-11 0 0,15 0 0,0 0 0,-15 0 0,11 0 0,-28 0 0,29 0 0,-29-11 0,28 8 0,-11-8 0,-1 11 0,13-9 0,-13 7 0,25-3 0,1 0 0,-20 5 0,19 0 0,1 0 0,-10 0 0,1 0 0,-1 0 0,0 0 0,0 0 0,13 0 0,-9 0 0,9 0 0,-13 0 0,13 0 0,3 0 0,0 0 0,18 0 0,-15 0 0,19 0 0,-10 0 0,10 0 0,-22-7 0,27 5 0,-27-13 0,22 5 0,-10-7 0,1 0 0,0-1 0,15 3 0,-25-13 0,10 8 0,-17-16 0,4 15 0,13-11 0,0 12 0,9-3 0,2 8 0,9 2 0,1 5 0,5-4 0,2 4 0,6-5 0,0-1 0,0-8 0,6 6 0,3-16 0,14 7 0,4-2 0,7-6 0,29 0 0,7-10-727,-13 23 0,4 0 727,-2-6 0,4 2 0,18 7 0,2 1-1037,-9-11 1,0 0 1036,19 8 0,1 3 0,-20 1 0,-1 1 0,10-1 0,-1 3-674,-11 10 0,-1 1 674,2-5 0,-2-1-330,-8 7 0,-1 0 330,-2 0 0,-1 0 0,1 0 0,0 0 0,2 0 0,0 0 0,0 0 0,1 0 0,6 0 0,1 0-75,3 0 0,1 0 75,0 0 0,1 0 0,8 0 0,1 0 0,-1 0 0,0 0-108,2 0 1,2 0 107,10 0 0,1 0 0,-12 0 0,0 0 0,8 0 0,1 0 0,-9 0 0,0 0 0,11 7 0,1 1 0,-12-7 0,0 1 0,8 6 0,1-1 0,-9-7 0,0 0 0,11 0 0,1 0 0,-12 0 0,0 0 0,9 0 0,-1 0 0,-20 0 0,1 0 0,20-1 0,-1 2-124,-19 5 0,0 0 124,8-4 0,0-1 0,-10 6 0,-2-1 5,-8-6 1,-2 0-6,0 0 0,-2 0 1062,24 0-1062,13 0 0,-13 9 0,-13-7 2138,-7 8-2138,-27-3 1845,-1-5-1845,0 13 841,1-13-841,-1 14 251,-9-15-251,-2 13 0,-10-12 0,10 11 0,-8-5 0,17 16 0,-7-6 0,22 17 0,-9-7 0,21 3 0,-21-5 0,8 0 0,-11-7 0,-10 4 0,3-2 0,-13-6 0,6 14 0,2-12 0,-5 6 0,6 2 0,-10-10 0,-5 8 0,5 0 0,-12-7 0,5 6 0,-7 1 0,0-7 0,0 16 0,0-7 0,-7 9 0,-1-9 0,-9 7 0,9-16 0,-6 6 0,7-8 0,-8 8 0,-5-6 0,3 7 0,-3-10 0,7 1 0,-1-1 0,1 1 0,5-7 0,2-1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2T12:26:24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3092 1099 24575,'-47'-10'0,"-3"-7"0,-28 4 0,-5-21-1471,26 20 0,-4-1 1471,1-9 0,-2-2 0,-19 2 0,-3 0-1143,0-6 1,-2-1 1142,23 10 0,-2-1 0,0 1 0,1-1 0,0 1 0,-1-1 0,1 1 0,0 0 0,0-1 0,-1 1 0,0 0 0,2-1 0,-23-15 0,2 0-370,1 6 1,1-1 369,-2-5 0,4 1-500,15 8 0,1 2 500,-8 3 0,4 1 907,-15-12-907,5 2 0,15 9 2225,13-6-2225,3 10 2184,0 0-2184,9 2 1393,-21-4-1393,30 5 257,-15-2-257,19 10 0,0 0 0,2 2 0,9 5 0,1-5 0,-1 6 0,1-6 0,-1 4 0,1-4 0,-1 6 0,7 0 0,1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2T12:26:25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421 0 24575,'-14'0'0,"-8"8"0,6 0 0,-29 10 0,4-1 0,-9 3 0,3-9 0,13 4 0,-1-5 0,1-1 0,9 5 0,2-7 0,9 1 0,1-2 0,5 0 0,8 1 0,8 0 0,5 5 0,1-4 0,1 15 0,-1-8 0,2 17 0,-2-16 0,3 16 0,-3-16 0,1 6 0,-8-8 0,5-7 0,-10 5 0,4-4 0,0-1 0,-5 5 0,5-4 0,0-1 0,-4-1 0,4-6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25:23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4675 24575,'13'-8'0,"10"2"0,1-1 0,10 5 0,12-15 0,3 15 0,28-18 0,-29 7 0,3-1-1388,17-7 1,7-3 1387,-6 3 0,5-1 0,4-2-1191,-9 3 1,2-2 0,3-1 0,1-1 1190,10-4 0,1-1 0,3-1 0,3-4-715,-17 5 0,3-1 1,2-3-1,1 0 1,1 0-1,0 1 715,3-1 0,1 1 0,1 0 0,1-1 0,1 0 0,1 0-410,-4 0 0,1 0 1,1 0-1,2-1 1,0 0-1,2 1 1,0-1 409,-2 3 0,2 0 0,0 0 0,2 0 0,0 0 0,1-1 0,-1 1 0,1 0-146,-11 2 0,1 1 1,0 0-1,1-1 0,-1 1 1,0-1-1,1 0 1,0 0-1,1-1 146,2-2 0,1 1 0,0-2 0,1 1 0,-1-1 0,1 0 0,0 1 0,1-1 0,-1 0-39,-6 4 1,0-1 0,1-1 0,0 1 0,0 0 0,0 0 0,0 1 0,-1-1-1,-1 1 1,0 0 38,3 0 0,-2 0 0,0 0 0,0 0 0,-1 1 0,0 0 0,1 0 0,0-1 0,1 1 0,2-1 0,2 0 0,0-1 0,0 1 0,0-1 0,0 2 0,-1 0 0,-1 0 0,0 2 0,2 0 0,0 1 0,0 0 0,-1 1 0,-1 1 0,-1 0 0,0 0 0,-1-1 0,4-2 0,-1 0 0,-1 0 0,0 0 0,-2 1 0,0 1 0,0 1 0,7 0 0,1 2 0,-2 1 0,-1 0 0,-1 1 0,-3-1 0,2-2 0,-3 1 0,-1-1 0,-1 1 0,1 2 0,-1 1 0,2 1 0,-2 1 0,0-1 0,-2 1 71,8-3 0,-3 0 0,-1 0 0,2-2-71,6-3 0,2-1 0,-1 0 0,-3-1 0,-11 3 0,-1-1 0,-1 0 0,0-2 189,1-1 0,-1-1 0,0-1 1,-2 1-190,18-9 0,-1 1 0,-8 1 841,6-5 0,-4 2-841,7-3 0,-8 7 3210,-2 7-3210,-1-4 3994,-38 22-3994,-13-6 3859,-8 0-3859,-3 1 2261,-9 8-2261,10-6 337,1 3-337,22-8 0,19 8 0,16-10-858,-26 13 1,5-1 857,10-11 0,2-4 0,0 2 0,1-2 0,9-6 0,-3-1 0,-25 10 0,-4 0 0,1-3 0,-6 1 0,4 1 0,-18-5 0,-16 11 0,-15 2 0,0-1 1715,0 1-1715,0 0 0,0 6 0,0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25:24.3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24575,'34'34'0,"34"26"0,2-22-1439,-11-11 0,4 0 1439,-3-1 0,0-2 0,1-4 0,-2-1 414,-7 1 1,-4 0-415,17 11 492,-29-14-492,-19-3 0,-11-1 0,-12 1 1488,-2-1-1488,-6 9 69,0-6-69,-3 15 0,4-16 0,4 17 0,-5-8 0,5 10 0,-6-10 0,6 8 0,-3-17 0,4 1 0,1-4 0,-5-5 0,5 7 0,0-1 0,-5-6 0,10 5 0,-9-5 0,9-6 0,-4 4 0,6-11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27:42.0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2639 1 24575,'-22'7'0,"7"1"0,-17 9 0,8 5 0,-38 11 0,-7 9-1203,20-11 1,-5 1 1202,-14 4 0,-3 1-1123,-4 7 0,-4 2 1123,10-14 0,-4 1 0,0 1-1120,-4 5 0,0 3 1,-2 0 1119,-6 2 0,-3 1 0,0-1 0,1 0 0,-1 0 0,2 2 0,4 1 0,2 2 0,0-2-659,3-4 0,0-2 0,4 0 659,11-2 0,3 0 0,1-2 119,-21 11 0,6-2-119,18-7 0,5-4 1911,-16 2-1911,24 3 3406,20-25-3406,15-2 3024,1 0-3024,6-12 0,0 4 0,0-11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27:42.8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24575,'33'34'0,"18"17"0,4 4-1330,-17-12 1,1 3 1329,7 1 0,-1 0 0,-1 8 0,-1 1 0,5 5 0,-1 2 0,-4 0 0,-3 0 0,2 1 0,0-1 0,0 0 0,-1-3 0,-8-14 0,-1-3 422,0 1 1,-5-4-423,-4 9 438,1-12-438,-23-15 0,11-15 0,-10 5 1376,9-10-1376,-9 9 0,9-3 0,-3-1 0,-1 5 0,-1-5 0,0 0 0,-5 5 0,5-11 0,-6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28:33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2365 0 24575,'-24'25'0,"-8"6"0,-5-3 0,-17 24 0,-13 6-1445,18-21 1,-4 3 1444,-16 11 0,-4 2 0,-2 1 0,-5 1-776,13-10 0,-3 3 0,2-2 776,9-7 0,1-2 0,-3 0 0,-12 4 0,-3-2 0,1 1 0,6-1 0,0 1 0,2-2 0,1-4 0,1-2 0,1 1-724,-24 16 0,5-1 724,18-7 0,3-2-268,2-11 0,3-1 268,12 4 0,3-1 1604,-36 5-1604,37 0 2936,-3-15-2936,26-3 1867,2-3-1867,4-13 794,11 11-794,-11-17 0,5 4 0,-1-7 0,2 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28:34.6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24575,'13'6'0,"9"3"0,15 16 0,12 6 0,17 23 0,-19-22 0,3 0-1020,4 0 1,2 2 1019,12 6 0,3 0 0,-1-6 0,-2 3 0,-3 10 0,-3 2 0,0-6 0,0 0 0,0 5 0,-1 0 0,-3-6 0,-2-1 0,-2-1 0,-2-2-112,0-4 0,-3-1 112,-11 2 0,-1-1 0,5-2 0,-1-2 0,14 25 0,-4-11 0,-27-22 0,7-5 1490,-15-4-1490,6 2 773,-9-8-773,0 5 0,-5-26 0,-2 17 0,-6-18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37:28.3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1616 0 24575,'-8'23'0,"-2"2"0,-7 9 0,-11 13 0,-17 8 0,-1 9-869,11-19 0,-5 0 869,-4-7 0,-3 2-1055,-17 29 1,-5 2 1054,-8-14 0,-1 1 0,27-5 0,0 6 0,-1-6 0,-6-12 0,-1-4 0,4 3 0,-4 26 0,2 0-681,-17-12 1,2-2 680,29-3 0,3-2-96,-4-7 0,1-3 96,-12 16 1037,-4-13-1037,29-4 2450,-6-8-2450,21-5 1655,1-10-1655,7 0 258,-5 1-258,10-1 0,-4 1 0,6-1 0,-6 1 0,5-7 0,-5-1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4:45:14.1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89 1 24575,'-13'13'0,"-22"13"0,22-16 0,-14 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5:37:29.6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24575,'22'15'0,"3"8"0,27 22 0,-16-10 0,2 3-1807,9 8 1,2 4 1806,9 16 0,4 3-789,-15-21 0,2 1 1,-1 2 788,-3 2 0,-2 1 0,4 1 0,10 4 0,4 1 0,-6-1 0,4 18 0,-3 0-35,9-3 1,-3-2 34,-20-16 0,-4-4-62,23 22 62,-15-10 1464,-22-35-1464,-14 6 695,2-22 1,-10-5 0,4-2-1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2T12:41:44.8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4920 6428 24575,'-99'-14'0,"50"3"0,0 0 0,-10 4 0,0-1-1347,-2-4 0,-1-3 1347,-7-5 0,-4-1-978,-8 6 1,-2-3 977,0-17 0,-4-2-645,7 16 0,-6 3 1,3-3 644,14-4 0,2-4 0,-3 3 0,-20 0 0,-4 2 0,3-1 0,14 2 0,3 0 0,0 1 0,-1 3 0,-1 2 0,1-1-584,1-3 1,0-2 0,4 3 583,-17-3 0,3-1 0,22 0 0,-2-4 0,3 2 0,-13-4 0,1-1 0,11 2 0,-2-3 0,3 1 0,-14-6 0,2 0-249,-9-7 0,0-2 249,9 5 0,4-3 0,4-5 0,1 0 0,-6 5 0,1 0 0,10-5 0,1 0 295,4 9 0,0 0-295,-1-7 0,1-2 0,5 8 0,2-1 0,-4-13 0,1-1 0,1 6 0,0 0 0,6-6 0,1-2 0,0 2 0,-1-1 0,0-6 0,1 0 0,7 8 0,1 0 0,-1-13 0,2-1 0,4 8 0,4-1 530,0-18 0,4-4-530,5-1 0,4-1 5,2-9 1,5-2-6,4-1 0,2 3 0,0 9 0,-2 2 140,-5 0 0,0 3-140,4 9 0,0 2 69,-5 9 1,2 0-70,9-9 0,4 3 0,-1 15 0,0 0 0,5-16 0,4-1 0,9 7 0,2 2 0,-6-2 0,2 1 0,8 1 0,3 2 0,-2 5 0,1 1 0,-2 7 0,2 1 0,14-6 0,3 4 0,-7 13 0,3 1 0,15-9 0,2 1 0,-12 13 0,1 1 0,26-10 0,4 0-288,-8 7 1,3 1 287,-8 5 0,6 1 0,-1-1-433,1-4 1,-1-2 0,3 0 432,14-3 0,5 0 0,-2-1 0,-8 3 0,0-1 0,0-1 0,-17 6 0,-1-1 0,2 0 0,4-1 0,2-1 0,4 0 0,2-1 0,-2 1 0,-5 1 0,14-7 0,-6 2 0,5-1 0,-13 6 0,5-2 0,2-1 0,-3 3 0,-9 5 0,0 3 0,-7 4 0,4 1 0,22-3 0,5 1 0,-3-1 0,-13 0 0,-1 0 0,1 3-351,6 6 0,1 2 1,0-2 350,-2-7 0,0-2 0,-4 4 0,-11 6 0,-3 3 0,1-1-208,8 0 1,0-1 0,-3 1 207,15-2 0,-2 2 0,11 4 0,-3 4 0,-17 3 0,-2 2 416,10-1 1,-2 4-417,-18 7 0,-3 3 0,-1-1 0,-1 2 0,3 11 0,-4 1 0,-14-8 0,1 0 0,22 15 0,1 0 0,-14-6 0,1-2 0,25 6 0,6 0 390,-2 7 0,4-2-390,-17-18 0,4-2 0,1 0 0,-2-1 0,0 0 0,6 1 0,7 1 0,8 2 0,1 0 0,-7-3 0,-1-2 0,-6-2 0,5 2 0,-4-1 0,5 2 0,-2 0 0,-9-1 0,13 9 0,-8-3 0,3-11 0,-4 1 878,-16 8 1,-5 0-879,-7-11 0,-2 0 1761,28 28-1761,-35-12 1206,2-1-1206,-26 4 3044,5-7-3044,-5 21 916,-1-9-916,8 9 0,-5 0 0,12-10 0,-2 22 0,8-8 0,2 11 0,1 1 0,0-1 0,-1 1 0,4 16 0,-16-25 0,-2 2 0,12 33-493,-16-27 0,-2-1 493,2 21 0,-10 1-292,-2-5 292,-11 1 0,11 3 0,-8 1-538,3-27 1,-1 2 537,-4-6 0,-2 2 0,1 16 0,0 2 0,1-11 0,-2 0 0,-5 19 0,-2 0 0,0-16 0,-1 0 0,2 9 0,-3-1 0,-7-12 0,-1-2 0,2 40-266,-1-48 1,-2-1 265,-4 33 0,8-28 0,-2-1 0,-6 16 0,-7 22 890,11-41-890,-2 9 281,-4-21-281,2 21 1113,-3-9-1113,-5 13 0,-1-1 0,-10 1 0,0 0 0,10-1 0,-22 6 0,27-4 0,-27 3 0,22-4 0,-10 0 0,0-1 0,0 1 0,1-1 0,-1 1 0,0 0 600,4-13-600,4-11 0,-3 1 0,-23 20 0,18-22 0,0-1 0,-13 16 0,-5-22 0,10 6 0,0-16 0,-10 9 0,23-13 0,-10 2 0,22-3 0,-7-7 0,-6 6 0,0-13 0,-9 15 0,0-6 0,-3 9 0,-13 0 0,1 1 0,-1-9 0,13 5 0,-10-6 0,23 6 0,-10-5 0,-3 10 0,12-18 0,-12 19 0,3-21 0,10 13 0,-23-13 0,10 6 0,-13-8 0,1 0 0,-1 0 0,0 0 0,-16 0 0,13 0 0,-13 0 0,16 0 0,13 0 0,3 0 0,13 0 0,0 0 0,8 0 0,-2 0 0,13 0 0,-14 0 0,13 0 0,-7 0 0,10 0 0,-1 0 0,1 0 0,-10 0 0,7 0 0,-7 0 0,0 0 0,7 0 0,-16 0 0,17 6 0,-8-5 0,9 5 0,1-6 0,-1 0 0,1 0 0,5 6 0,-13-4 0,2 4 0,-6-6 0,2 0 0,9 0 0,1 0 0,-1 0 0,7-6 0,-5 4 0,10-4 0,-4 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7:12:34.3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8766 1296 24575,'-34'0'0,"-13"0"0,-3 0 0,-48 0-1712,46 0 0,-3 0 1712,-25 0 0,-4 0 0,-1 0 0,-1 0-1392,-8 0 1,-4 0 1391,17 0 0,-3 0 0,0 0-513,7 0 1,0 0 0,-2 0 512,-13 0 0,-3 0 0,1 0 0,10 0 0,0 0 0,1 0 0,-1 0 0,0 0 0,1 0 0,-1 0 0,0 0 0,0 0 0,0 0 0,0 0 0,1 0 0,-1 0 0,1 0 0,-2 0 0,-8 0 0,-1 0 0,0 0 0,8 0 0,0 0 0,-1 0 0,-6 0 0,-2 0 0,3 0 0,7 0 0,1 0 0,1 0 0,-1 0 0,0 0 0,1 0 0,-2 0 0,1 0 0,1 0-611,7 0 1,1 0 0,1 0 610,0-1 0,1 1 0,1 1-153,-26 6 0,3 0 153,10-5 0,0 0 0,-10 5 0,3 0 0,17-6 0,2-2 508,-9 2 1,0-2-509,10-5 0,2-1 0,-1 6 0,0-1 0,0-10 0,0-1 0,0 4 0,1 2 0,-1 0 0,0-2 0,-1-3 0,2-1 877,8 6 0,1 0-877,-8-7 0,1 0 0,16 7 0,1 0 871,-8-5 1,0 0-872,-39-1 0,48 1 0,1-1 0,0 1 0,0-1 0,-1 1 0,1 0 0,0-1 0,0 1 0,-1 0 0,1-1 0,-1 1 0,2 0 0,-35-11 1925,4 0-1925,29 12 1563,-9-8-1563,21 9 1219,-9-9-1219,13 2 660,-13 7-660,-6-5 0,2 13 0,11-6 0,8 1 0,7 5 0,-1-6 0,-6 8 0,17-6 0,-17 5 0,16-5 0,-16-2 0,16 6 0,-7-12 0,9 13 0,1-11 0,-1 4 0,-1-14 0,1 6 0,-3-16 0,4 16 0,-4-16 0,1 7 0,7-10 0,1 1 0,8-1 0,0 1 0,0 0 0,0-13 0,0 9 0,0-21 0,9 8 0,9 1 0,2 3 0,13 21 0,-7 1 0,9 8 0,-1-1 0,13-1 0,3 9 0,28 1 0,5-2-672,-26 10 1,4-1 671,-1-3 0,2-1 0,18 6 0,4 0-1477,13 0 1,3 0 1476,-27 0 0,3 0 0,0 0 0,-1 0 0,-1 0 0,2 0 0,4 0 0,1 0 0,3 0 0,-8 3 0,3 0 0,1 1 0,-4 1 0,8 0 0,-4 1 0,3 1 0,12-1 0,2-1 0,-8 1-570,-2 2 0,-9-1 570,-16-1 0,-2-1-352,-1-4 0,0 0 352,1 4 0,-2 1 0,29 3 0,-21-7 0,1-1 0,-14 3 0,0 1 0,16-4 0,4-2-629,20 1 1,5 0 628,-32 0 0,1 0 0,2 0-230,12 0 0,4 0 1,1 0 229,6 0 0,2 0 0,0 0 0,2 0 0,0 0 0,1 0-650,-2 1 0,1-1 0,1-1 650,-20-2 0,2-3 0,-1 1 0,-2 1 0,12 3 0,-2 0 0,-1-1-109,-1-3 1,-1-2-1,5 1 109,-7 2 0,5-1 0,-1 1 0,-7 1 0,22 1 0,-2 0 15,-7-3 1,6-1 0,-9 1-16,-2 5 0,-7 0 0,-6 0 0,1 0 630,19 0 0,1 0-630,-20 0 0,-1 0 0,21 0 0,-1 0 0,-19 0 0,0 0 0,19 0 0,1 0 0,-20 0 0,-1 0 0,10 6 0,-1 1 0,-10-7 0,-3 3 1332,-6 9 1,-3-1-1333,-8-9 0,-2-1 0,44 21 1168,-27-10-1168,-1 9 2557,-20-2-2557,-11-2 1970,14 7-1970,-20-6 695,9-1-695,-15-4 0,-8-5 0,17 16 0,-16-8 0,16 8 0,-7-8 0,0-1 0,-2 1 0,-10-3 0,-5 0 0,-2 1 0,0-1 0,-5 1 0,5 8 0,-6 3 0,0 0 0,0 7 0,0-7 0,-8 10 0,-3 12 0,1-10 0,-7 10 0,-3 0 0,-2 3 0,1 0 0,-3 12 0,12-24 0,-5 2 0,3-17 0,13-10 0,-11 1 0,3 8 0,1-6 0,-6 7 0,5 0 0,-5-8 0,5 8 0,-3-10 0,4-5 0,-5 4 0,-1-11 0,1 11 0,-10-10 0,7 4 0,-16-6 0,1 0 0,-5 0 0,-5 0 0,16 0 0,-7 0 0,16 6 0,0-11 0,10 4 0,6-7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7:12:35.3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24575,'29'0'0,"-12"6"0,34-5 0,-23 20 0,47-6 0,-21 22 0,-8-19 0,3 1 0,33 27 0,1 0 0,-5-10 0,-15 3 0,-13-10 0,10 12 0,-10-3 0,-10-9 0,5 7 0,-20-19 0,9 15 0,13-11 0,-9 4 0,8-6 0,-11-2 0,-1-7 0,-9 3 0,-14-17 0,-13 8 0,-5-10 0,1 6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7:12:36.2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24575,'15'23'0,"3"15"0,1 12 0,2 12 0,1 17 0,-1-13 0,2 13 0,-12-29 0,-1-3 0,-10-22 0,-6-8 0,-11-19 0,1 0 0,-16-13 0,16 13 0,-16-14 0,16 9 0,-16-10 0,-6-1 0,1 1 0,-23-4 0,10 11 0,0-7 0,3 15 0,13-5 0,15 7 0,3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41:13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1393 735 24575,'-14'8'0,"1"3"0,-9-9 0,-15 13 0,-12-13 0,-13 7 0,1-9 0,-1 0 0,-15 0 0,-4-11-725,-15-2 725,-1-1 0,1-7 0,-1 8 0,16-1-294,4-6 294,0 7 0,24 1 0,-9-6 0,28 9 0,1-1 714,-1-5-714,9 8 305,3-8-305,15-8 0,-7-1 0,12-10 0,-5-12 0,7 9 0,0 0 0,0 6 0,0 6 0,0 1 0,0-8 0,6 17 0,1-2 0,0-4 0,14 10 0,-11-12 0,21 7 0,-15 2 0,15-2 0,-7 0 0,22-2 0,-9 1 0,9-2 0,-12 2 0,-1 8 0,-8-5 0,-3 13 0,0-5 0,-6 0 0,6 5 0,-9-5 0,0 6 0,0 0 0,10 0 0,-8 6 0,16-5 0,9 20 0,9-8 0,15 13 0,-2-15 0,-1 7 0,-12-15 0,-3 6 0,-21-3 0,6-5 0,-15 11 0,6-5 0,0 8 0,3 0 0,8 2 0,1 7 0,12-4 0,-10 5 0,10-6 0,-21-4 0,-3-1 0,-9 0 0,0-1 0,-5 0 0,3-6 0,-9 5 0,4-5 0,-6 6 0,0 10 0,0-8 0,0 7 0,0 1 0,0-8 0,0 16 0,0-15 0,0 6 0,0-9 0,-6-5 0,4-3 0,-4-5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41:14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0 461 24575,'62'9'0,"15"-6"0,-29 7 0,4 1-2120,16-9 1,6-1 2119,19 12 0,6 2-863,-27-8 1,2-1 0,1 1 862,6-1 0,2 0 0,-1 1 0,0 4 0,-1 0 0,3-2-491,7-6 1,1-4 0,0 3 490,-7 8 0,-1 2 0,0-3 0,8-6 0,1-4 0,-2 3 0,-8 8 0,-2 2 0,1-2 0,1-8 0,-1-2 0,0 2-584,-8 2 0,-1 3 0,0-3 584,0-3 0,-2-1 0,0-1-77,24 1 0,-1 0 77,0 1 0,1-2 0,-1-5 0,1-2 0,0 1 0,-2-3 0,-9-4 0,-1-2 0,10-1 0,-3 3 0,-17 6 0,-1 0 0,18-6 0,3 0 0,3 4 0,1 1 0,-1-7 0,3 0 0,-28 8 0,1 2 0,-1 0 0,24-1 0,-1 0 0,-23 2 0,1-1 0,0 2 0,25 2 0,1 0 0,-26-3 0,1 0 0,-4-1 0,16 0 0,-3 0 553,11-2 1,-3-1-554,-26 2 0,-2-2 0,18-10 0,-4-1 2293,10 5-2293,-28-3 0,-5-2 0,0-7 2297,21 4-2297,-31-8 2231,4 4-2231,-16 4 1633,-9 0-1633,-7 1 642,7 5-642,-3-15 0,4 15 0,-9 0 0,0 5 0,-1 5 0,0 0 0,-6 1 0,-1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5:41:15.7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24575,'33'0'0,"1"0"0,12-9 0,3 6 0,28-6 0,-12 9 0,0 0 0,-28 0 0,-15 0 0,-9 12 0,-6-3 0,-1 10 0,-6-6 0,0 9 0,0-7 0,0 17 0,0-17 0,0 7 0,-7 1 0,-1-8 0,-1 16 0,-3-15 0,11 6 0,-5-9 0,6-5 0,0-3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4:45:15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24575,'59'71'0,"-1"-1"0,1 0 0,-1 0 0,0 0 0,1 0 0,-1 1 0,1-1 0,-7-2 0,-6-7 0,-2-1 0,3 4 0,8 9-894,-7-12 0,6 7 1,5 4-1,3 5 0,2 2 1,1 1-1,0 0 0,-2-1 1,-3-4-1,-3-3 0,-6-6 645,9 14 1,-5-4 0,-4-5 0,-1-1-1,0 0 1,3 0-112,3 1 1,0-1 0,1-1 0,0 0 0,0 0 0,0 0 359,0-1 0,-1 1 0,1 0 0,-1 0 0,0-2 0,-1-2-104,6 6 0,-2-2 1,0-2-1,0 0 1,-2-1 103,7 9 0,-1-1 0,-1-1 0,0-3-318,-4-8 1,0-2-1,-1-3 1,-3-2 317,5 4 0,-2-3 0,-1-1 571,1 0 0,-1 1 0,-2-5-571,6 3 0,-4-3 1556,0 1 1,-5-4-1557,7 4 4140,-4-12-4140,-31-15 3452,-15-3-3452,-2-9 554,0 0 0,-4-5 0,4-2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4:49:30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24575,'22'0'0,"15"0"0,28 0 0,35 0-1475,-41 0 1,2 0 1474,8 0 0,1 0 0,-1-1 0,1 2 0,9 5 0,3 2-927,0-7 0,2 1 927,10 5 0,1 0 0,0-6 0,-1-2 0,-10 1 0,-1 0-119,-2 0 1,-1 0 118,-12 0 0,3 0 0,7 0 0,8 0 0,-7 0 0,-6 0 0,1 0 0,12 3 0,9 1 0,-14 0 0,-25-4 0,-4 2 0,16 9 0,3 0 0,-3-9 0,2-2 0,2 5 0,3 1-932,18 2 1,3-2 931,-1-4 0,-1 0 0,-10 4 0,-1 2 154,0-2 1,-5 0-155,-25-5 0,-2 1 0,15 3 0,-1 2 0,-13 0 0,0-1 0,8-5 0,0 1 829,0 4 0,-4 0-829,12-6 1328,-6 0-1328,-38-6 2315,-2 5-2315,1-5 1091,-8 6-1091,29 0 202,-17 0-202,19 0 0,-12-8 0,2 6 0,-11-5 0,0 7 0,-12-6 0,10 4 0,1 4 0,22 9 0,19 9 0,-17-7 0,3-2-474,-1 2 1,2-1 473,14 2 0,2-1 0,-8 0 0,0 0 0,0 5 0,0 1 0,-1 0 0,-3 1 0,25 16 0,-4-3 0,-28-14 0,-3-1 0,-21-3 0,-3 0 0,0 0 947,3 0-947,8 2 0,13 10 0,-9-7 0,9 7 0,-13-10 0,13 2 0,-18-4 0,28 14 0,-28-11 0,18 17 0,0-6 0,-10-2 0,10 8 0,-12-16 0,-1 5 0,1-7 0,-10-2 0,-1-6 0,-16 2 0,5-9 0,4 4 0,9 1 0,21 4 0,3 8 0,28 3 0,-12-1 0,12 1 0,-28-3 0,-3-1 0,-13-8 0,-14-3 0,-4-7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09T14:49:32.4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503 0 24575,'8'22'0,"3"-6"0,-2 15 0,7-6 0,11 21 0,0-10 0,2 10 0,3-12 0,-6-8 0,-1-3 0,-9-9 0,-4-6 0,-11 3 0,5-3 0,-6 5 0,0 0 0,0 0 0,-6 0 0,5 0 0,-5 1 0,6-1 0,0 0 0,0 0 0,0 0 0,0 0 0,-6-5 0,-1-2 0,-7-6 0,1 0 0,0 0 0,0 0 0,-1 0 0,1 0 0,-9 0 0,-3 0 0,-21-9 0,-19 6 0,0-6 0,-28-2 0,28 9 0,-12-9 0,15 11 0,13 0 0,12-6 0,15 5 0,14-5 0,3 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4:11:59.4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1509 0 24575,'-15'23'0,"0"2"0,-3 9 0,1 0 0,-2 13 0,-9 3 0,-5 13 0,-12 16-1100,-1 3 1100,14-31 0,-1 3-720,-1 6 1,-1-1 719,-7-1 0,-1 1 0,0 10 0,1 1 0,0-12 0,-2 0 0,-8 15 0,0 1 0,8-14 0,-2-1 0,-12 8 0,-1 0 0,14-10 0,2-1 0,-6 1 0,0 0 0,6 0 0,1-1 0,1-7 0,2-2-144,-22 26 144,5-8 0,21-35 0,5 15 252,7-34 1,14 4-1,3-15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1T14:12:00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24575,'15'15'0,"9"4"0,6 28 0,40 13 0,-31-17 0,3 2-1139,14 5 0,2 1 1139,-1 4 0,-1 3-846,3 9 0,2 0 846,6-5 0,2 2-804,-18-10 1,1 3 0,0-3 803,18 11 0,1-2 0,-16-14 0,1 2 0,-3-2-669,7 10 0,-1-3 669,9-1 0,-2-2 198,-19-14 0,-3 0-198,5 9 0,-3-3 1782,7 1-1782,3 23 2553,-27-22-2553,3-9 1835,-3 1-1835,-3-7 1152,-2-14-1152,-9 4 0,-2-14 0,0 4 0,-5-11 0,-2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2T12:25:59.3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2487 0 24575,'-63'19'0,"-15"7"0,17 4 0,-3 7-3057,-2 5 1,-4 6 3056,-2-3 0,-6 4 0,0 2-991,4 3 0,0 3 0,-4-1 991,11-11 0,-4 0 0,0 0 0,2 1 0,6 0 0,1 1 0,0 0 0,-1-1 0,-4-1 0,-3 0 0,2-1 0,2 1 0,-11 10 0,4 1 0,0-2 12,6-5 1,1-1-1,1-3-12,6-5 0,0-3 0,6-3-107,4 0 1,4-2 106,0-2 0,5-2 2175,2 0-2175,21-27 4021,11-4-4021,6-29 2683,0 6-2683,0 1 383,0 3-383,0 8 0,0 7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2T12:25:59.9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24575,'63'30'0,"-16"-5"0,3 1 0,2 0 0,3 1-2361,25 16 1,4 1 2360,1-4 0,0-1 0,-1 0 0,2 1 0,-15-8 0,2 2 0,-4-3 0,9 0 0,-2 0 0,-12-2 0,1 2 0,-3 1 0,14 13 0,-2 2 0,-3-3 0,2 1 0,-16-9 0,2 2 0,-3-2 0,12 8 0,-1-2 105,6-4 1,-4-2-106,-22-3 0,-5-4 1025,24-3-1025,-28-1 0,-15-24 0,-16 5 0,-1-6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9A2B7-6669-49D3-AFED-BBEFA3B52364}" type="datetimeFigureOut">
              <a:rPr lang="ko-KR" altLang="en-US" smtClean="0"/>
              <a:t>2022-03-05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744538"/>
            <a:ext cx="52736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D8057-E27F-4B09-9406-43B9615CE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14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35776" rtl="0" eaLnBrk="1" latinLnBrk="1" hangingPunct="1">
      <a:defRPr sz="1491" kern="1200">
        <a:solidFill>
          <a:schemeClr val="tx1"/>
        </a:solidFill>
        <a:latin typeface="+mn-lt"/>
        <a:ea typeface="+mn-ea"/>
        <a:cs typeface="+mn-cs"/>
      </a:defRPr>
    </a:lvl1pPr>
    <a:lvl2pPr marL="567888" algn="l" defTabSz="1135776" rtl="0" eaLnBrk="1" latinLnBrk="1" hangingPunct="1">
      <a:defRPr sz="1491" kern="1200">
        <a:solidFill>
          <a:schemeClr val="tx1"/>
        </a:solidFill>
        <a:latin typeface="+mn-lt"/>
        <a:ea typeface="+mn-ea"/>
        <a:cs typeface="+mn-cs"/>
      </a:defRPr>
    </a:lvl2pPr>
    <a:lvl3pPr marL="1135776" algn="l" defTabSz="1135776" rtl="0" eaLnBrk="1" latinLnBrk="1" hangingPunct="1">
      <a:defRPr sz="1491" kern="1200">
        <a:solidFill>
          <a:schemeClr val="tx1"/>
        </a:solidFill>
        <a:latin typeface="+mn-lt"/>
        <a:ea typeface="+mn-ea"/>
        <a:cs typeface="+mn-cs"/>
      </a:defRPr>
    </a:lvl3pPr>
    <a:lvl4pPr marL="1703664" algn="l" defTabSz="1135776" rtl="0" eaLnBrk="1" latinLnBrk="1" hangingPunct="1">
      <a:defRPr sz="1491" kern="1200">
        <a:solidFill>
          <a:schemeClr val="tx1"/>
        </a:solidFill>
        <a:latin typeface="+mn-lt"/>
        <a:ea typeface="+mn-ea"/>
        <a:cs typeface="+mn-cs"/>
      </a:defRPr>
    </a:lvl4pPr>
    <a:lvl5pPr marL="2271552" algn="l" defTabSz="1135776" rtl="0" eaLnBrk="1" latinLnBrk="1" hangingPunct="1">
      <a:defRPr sz="1491" kern="1200">
        <a:solidFill>
          <a:schemeClr val="tx1"/>
        </a:solidFill>
        <a:latin typeface="+mn-lt"/>
        <a:ea typeface="+mn-ea"/>
        <a:cs typeface="+mn-cs"/>
      </a:defRPr>
    </a:lvl5pPr>
    <a:lvl6pPr marL="2839441" algn="l" defTabSz="1135776" rtl="0" eaLnBrk="1" latinLnBrk="1" hangingPunct="1">
      <a:defRPr sz="1491" kern="1200">
        <a:solidFill>
          <a:schemeClr val="tx1"/>
        </a:solidFill>
        <a:latin typeface="+mn-lt"/>
        <a:ea typeface="+mn-ea"/>
        <a:cs typeface="+mn-cs"/>
      </a:defRPr>
    </a:lvl6pPr>
    <a:lvl7pPr marL="3407329" algn="l" defTabSz="1135776" rtl="0" eaLnBrk="1" latinLnBrk="1" hangingPunct="1">
      <a:defRPr sz="1491" kern="1200">
        <a:solidFill>
          <a:schemeClr val="tx1"/>
        </a:solidFill>
        <a:latin typeface="+mn-lt"/>
        <a:ea typeface="+mn-ea"/>
        <a:cs typeface="+mn-cs"/>
      </a:defRPr>
    </a:lvl7pPr>
    <a:lvl8pPr marL="3975217" algn="l" defTabSz="1135776" rtl="0" eaLnBrk="1" latinLnBrk="1" hangingPunct="1">
      <a:defRPr sz="1491" kern="1200">
        <a:solidFill>
          <a:schemeClr val="tx1"/>
        </a:solidFill>
        <a:latin typeface="+mn-lt"/>
        <a:ea typeface="+mn-ea"/>
        <a:cs typeface="+mn-cs"/>
      </a:defRPr>
    </a:lvl8pPr>
    <a:lvl9pPr marL="4543105" algn="l" defTabSz="1135776" rtl="0" eaLnBrk="1" latinLnBrk="1" hangingPunct="1">
      <a:defRPr sz="149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62000" y="744538"/>
            <a:ext cx="527367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DD8057-E27F-4B09-9406-43B9615CE0E2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47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869988" cy="9793288"/>
          </a:xfrm>
          <a:prstGeom prst="rect">
            <a:avLst/>
          </a:prstGeom>
        </p:spPr>
      </p:pic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948651" y="2004617"/>
            <a:ext cx="8003869" cy="70694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4"/>
          </p:nvPr>
        </p:nvSpPr>
        <p:spPr>
          <a:xfrm>
            <a:off x="948651" y="2711549"/>
            <a:ext cx="8003869" cy="51414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2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49502" y="4280331"/>
            <a:ext cx="1648208" cy="2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만든이</a:t>
            </a:r>
            <a:r>
              <a:rPr lang="en-US" altLang="ko-KR" sz="1024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 </a:t>
            </a:r>
            <a:r>
              <a:rPr lang="ko-KR" altLang="en-US" sz="10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케이스랩</a:t>
            </a:r>
            <a:r>
              <a:rPr lang="ko-KR" altLang="en-US" sz="1024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2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강승혜</a:t>
            </a:r>
            <a:endParaRPr lang="ko-KR" altLang="en-US" sz="1024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936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5FE9F-7983-8A4A-8E47-28EC8558E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마스터 제목 스타일 편집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4032C9-ED50-394D-8F96-45FE3F05E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BF9442-68FD-3F4D-A896-E9120E073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FE816-196B-F843-B08C-AB783CD2E171}" type="datetimeFigureOut">
              <a:rPr kumimoji="1" lang="ko-Kore-KR" altLang="en-US" smtClean="0"/>
              <a:t>03/05/2022</a:t>
            </a:fld>
            <a:endParaRPr kumimoji="1" lang="ko-Kore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FE2AD-C0B2-404E-9F6E-2FCCDBE6F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21B007-8E19-824F-9B10-3D0A7395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A1B6E-86EE-4246-AD1E-33F21B67107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416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AA4BD82-9E98-4FFE-A1FA-042C3CB20A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04F2A17-E86D-4D72-AA84-99BB8C5CDB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0E9A0CD8-D1FF-410C-B6DC-B2DEA3DE26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D91ECF-9BDD-4767-A170-AEBD8C643EFD}"/>
              </a:ext>
            </a:extLst>
          </p:cNvPr>
          <p:cNvSpPr/>
          <p:nvPr userDrawn="1"/>
        </p:nvSpPr>
        <p:spPr>
          <a:xfrm>
            <a:off x="338586" y="846194"/>
            <a:ext cx="3853674" cy="835637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60E6D7-4D6D-4F35-BF80-A7FBC9204D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00162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06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AA4BD82-9E98-4FFE-A1FA-042C3CB20A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04F2A17-E86D-4D72-AA84-99BB8C5CDB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0E9A0CD8-D1FF-410C-B6DC-B2DEA3DE26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D3D7087-F958-491D-8AB9-B991AC8C9FBE}"/>
              </a:ext>
            </a:extLst>
          </p:cNvPr>
          <p:cNvSpPr/>
          <p:nvPr userDrawn="1"/>
        </p:nvSpPr>
        <p:spPr>
          <a:xfrm>
            <a:off x="266016" y="1275824"/>
            <a:ext cx="3565932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356C1-9C5E-432B-B287-AD1117D6B508}"/>
              </a:ext>
            </a:extLst>
          </p:cNvPr>
          <p:cNvSpPr txBox="1"/>
          <p:nvPr userDrawn="1"/>
        </p:nvSpPr>
        <p:spPr>
          <a:xfrm>
            <a:off x="3350962" y="1251239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×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68163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AA4BD82-9E98-4FFE-A1FA-042C3CB20A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04F2A17-E86D-4D72-AA84-99BB8C5CDB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0E9A0CD8-D1FF-410C-B6DC-B2DEA3DE26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D91ECF-9BDD-4767-A170-AEBD8C643EFD}"/>
              </a:ext>
            </a:extLst>
          </p:cNvPr>
          <p:cNvSpPr/>
          <p:nvPr userDrawn="1"/>
        </p:nvSpPr>
        <p:spPr>
          <a:xfrm>
            <a:off x="338586" y="846194"/>
            <a:ext cx="3853674" cy="835637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60E6D7-4D6D-4F35-BF80-A7FBC9204D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001629"/>
            <a:ext cx="270796" cy="2781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9F9A65B-76F9-4BF4-83BB-A9FCD0E2F16B}"/>
              </a:ext>
            </a:extLst>
          </p:cNvPr>
          <p:cNvSpPr/>
          <p:nvPr userDrawn="1"/>
        </p:nvSpPr>
        <p:spPr>
          <a:xfrm>
            <a:off x="4362757" y="846194"/>
            <a:ext cx="3853674" cy="835637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4947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AA4BD82-9E98-4FFE-A1FA-042C3CB20A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04F2A17-E86D-4D72-AA84-99BB8C5CDB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0E9A0CD8-D1FF-410C-B6DC-B2DEA3DE26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D91ECF-9BDD-4767-A170-AEBD8C643EFD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E60E6D7-4D6D-4F35-BF80-A7FBC9204D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70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AA4BD82-9E98-4FFE-A1FA-042C3CB20A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04F2A17-E86D-4D72-AA84-99BB8C5CDB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0E9A0CD8-D1FF-410C-B6DC-B2DEA3DE26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D91ECF-9BDD-4767-A170-AEBD8C643EFD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702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AA4BD82-9E98-4FFE-A1FA-042C3CB20A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04F2A17-E86D-4D72-AA84-99BB8C5CDB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0E9A0CD8-D1FF-410C-B6DC-B2DEA3DE26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FD91ECF-9BDD-4767-A170-AEBD8C643EFD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BD6D37-84FA-4BEF-9929-FD23374A79DD}"/>
              </a:ext>
            </a:extLst>
          </p:cNvPr>
          <p:cNvSpPr/>
          <p:nvPr userDrawn="1"/>
        </p:nvSpPr>
        <p:spPr>
          <a:xfrm>
            <a:off x="4282208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7A3068-A3E0-4A3C-A6D1-204F93D4B5D5}"/>
              </a:ext>
            </a:extLst>
          </p:cNvPr>
          <p:cNvSpPr/>
          <p:nvPr userDrawn="1"/>
        </p:nvSpPr>
        <p:spPr>
          <a:xfrm>
            <a:off x="8234019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081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5973D-A126-4436-A15E-49F8355BDB4C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1053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5973D-A126-4436-A15E-49F8355BDB4C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CA098B-6938-4D13-84E1-DAEE25BA4D64}"/>
              </a:ext>
            </a:extLst>
          </p:cNvPr>
          <p:cNvSpPr/>
          <p:nvPr userDrawn="1"/>
        </p:nvSpPr>
        <p:spPr>
          <a:xfrm>
            <a:off x="4549729" y="1275824"/>
            <a:ext cx="3853674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7478B-4BDC-4837-B534-11F47AF47DF1}"/>
              </a:ext>
            </a:extLst>
          </p:cNvPr>
          <p:cNvSpPr/>
          <p:nvPr userDrawn="1"/>
        </p:nvSpPr>
        <p:spPr>
          <a:xfrm>
            <a:off x="4562086" y="1038571"/>
            <a:ext cx="3856698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이전 페이지와 이어짐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E7D551-8F6C-4B41-B48A-BDB21C7C20B2}"/>
              </a:ext>
            </a:extLst>
          </p:cNvPr>
          <p:cNvSpPr/>
          <p:nvPr userDrawn="1"/>
        </p:nvSpPr>
        <p:spPr>
          <a:xfrm>
            <a:off x="338586" y="8847112"/>
            <a:ext cx="3851101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다음 페이지로 이어짐 ▶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1920AD-1B2F-4D1F-A649-EF081401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732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5973D-A126-4436-A15E-49F8355BDB4C}"/>
              </a:ext>
            </a:extLst>
          </p:cNvPr>
          <p:cNvSpPr/>
          <p:nvPr userDrawn="1"/>
        </p:nvSpPr>
        <p:spPr>
          <a:xfrm>
            <a:off x="338586" y="709392"/>
            <a:ext cx="3853674" cy="831407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CA098B-6938-4D13-84E1-DAEE25BA4D64}"/>
              </a:ext>
            </a:extLst>
          </p:cNvPr>
          <p:cNvSpPr/>
          <p:nvPr userDrawn="1"/>
        </p:nvSpPr>
        <p:spPr>
          <a:xfrm>
            <a:off x="4549729" y="942517"/>
            <a:ext cx="3853674" cy="82600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7478B-4BDC-4837-B534-11F47AF47DF1}"/>
              </a:ext>
            </a:extLst>
          </p:cNvPr>
          <p:cNvSpPr/>
          <p:nvPr userDrawn="1"/>
        </p:nvSpPr>
        <p:spPr>
          <a:xfrm>
            <a:off x="4547572" y="711179"/>
            <a:ext cx="3856698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이전 페이지와 이어짐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8E7D551-8F6C-4B41-B48A-BDB21C7C20B2}"/>
              </a:ext>
            </a:extLst>
          </p:cNvPr>
          <p:cNvSpPr/>
          <p:nvPr userDrawn="1"/>
        </p:nvSpPr>
        <p:spPr>
          <a:xfrm>
            <a:off x="338586" y="9025345"/>
            <a:ext cx="3851101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다음 페이지로 이어짐 ▶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01920AD-1B2F-4D1F-A649-EF08140184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846194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1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정책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5"/>
          <p:cNvSpPr/>
          <p:nvPr userDrawn="1"/>
        </p:nvSpPr>
        <p:spPr>
          <a:xfrm>
            <a:off x="2" y="3"/>
            <a:ext cx="13869988" cy="436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10" dirty="0">
              <a:solidFill>
                <a:srgbClr val="FFFFFF"/>
              </a:solidFill>
            </a:endParaRPr>
          </a:p>
        </p:txBody>
      </p:sp>
      <p:sp>
        <p:nvSpPr>
          <p:cNvPr id="14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276304" y="89468"/>
            <a:ext cx="9053230" cy="3213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24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C6E1C4-C30B-4472-A9A4-7C5E4D30EBB2}"/>
              </a:ext>
            </a:extLst>
          </p:cNvPr>
          <p:cNvGrpSpPr/>
          <p:nvPr userDrawn="1"/>
        </p:nvGrpSpPr>
        <p:grpSpPr>
          <a:xfrm rot="2700000">
            <a:off x="12281124" y="634082"/>
            <a:ext cx="386993" cy="150354"/>
            <a:chOff x="5992575" y="337544"/>
            <a:chExt cx="328450" cy="16018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54E038C-2400-4FAE-9182-AD61FD724473}"/>
                </a:ext>
              </a:extLst>
            </p:cNvPr>
            <p:cNvSpPr/>
            <p:nvPr/>
          </p:nvSpPr>
          <p:spPr>
            <a:xfrm>
              <a:off x="5992575" y="337544"/>
              <a:ext cx="160180" cy="16018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B7FBE5E-263A-4806-AE91-A3E4662FE304}"/>
                </a:ext>
              </a:extLst>
            </p:cNvPr>
            <p:cNvCxnSpPr>
              <a:cxnSpLocks/>
              <a:stCxn id="12" idx="6"/>
            </p:cNvCxnSpPr>
            <p:nvPr/>
          </p:nvCxnSpPr>
          <p:spPr>
            <a:xfrm>
              <a:off x="6152755" y="417634"/>
              <a:ext cx="10985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5045941A-6930-438A-A1B2-BEE9FE8A6D79}"/>
                </a:ext>
              </a:extLst>
            </p:cNvPr>
            <p:cNvCxnSpPr/>
            <p:nvPr/>
          </p:nvCxnSpPr>
          <p:spPr>
            <a:xfrm>
              <a:off x="6186010" y="417634"/>
              <a:ext cx="135015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5957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5973D-A126-4436-A15E-49F8355BDB4C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7478B-4BDC-4837-B534-11F47AF47DF1}"/>
              </a:ext>
            </a:extLst>
          </p:cNvPr>
          <p:cNvSpPr/>
          <p:nvPr userDrawn="1"/>
        </p:nvSpPr>
        <p:spPr>
          <a:xfrm>
            <a:off x="342371" y="1038571"/>
            <a:ext cx="3856698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이전 페이지와 이어짐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2893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65973D-A126-4436-A15E-49F8355BDB4C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57478B-4BDC-4837-B534-11F47AF47DF1}"/>
              </a:ext>
            </a:extLst>
          </p:cNvPr>
          <p:cNvSpPr/>
          <p:nvPr userDrawn="1"/>
        </p:nvSpPr>
        <p:spPr>
          <a:xfrm>
            <a:off x="342371" y="1038571"/>
            <a:ext cx="3856698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이전 페이지와 이어짐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5ED945C-DFD4-4BAB-A2F1-7D67B9D9CFDA}"/>
              </a:ext>
            </a:extLst>
          </p:cNvPr>
          <p:cNvSpPr/>
          <p:nvPr userDrawn="1"/>
        </p:nvSpPr>
        <p:spPr>
          <a:xfrm>
            <a:off x="4680959" y="1275824"/>
            <a:ext cx="3853674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54B8636-8035-4C7E-A4CE-2BD370D8D79E}"/>
              </a:ext>
            </a:extLst>
          </p:cNvPr>
          <p:cNvSpPr/>
          <p:nvPr userDrawn="1"/>
        </p:nvSpPr>
        <p:spPr>
          <a:xfrm>
            <a:off x="4684744" y="1038571"/>
            <a:ext cx="3856698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이전 페이지와 이어짐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502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C8F039-868B-488A-B5F8-9912754A5E31}"/>
              </a:ext>
            </a:extLst>
          </p:cNvPr>
          <p:cNvSpPr/>
          <p:nvPr/>
        </p:nvSpPr>
        <p:spPr>
          <a:xfrm>
            <a:off x="338586" y="1275823"/>
            <a:ext cx="3853674" cy="68499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60DD3C7-05AF-4B54-B8FB-D0AC566EB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001AB6D-F7B9-4EAF-B3D8-3E144D8BDB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7C02410-94C0-4981-A291-906C8FF17E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B9C98F22-3D5E-4F69-B201-2EA82AA134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CB72A8-4DD5-4207-9D5D-998B9327E437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937A9A1-C8BA-465B-88F2-71E767014F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228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C8F039-868B-488A-B5F8-9912754A5E31}"/>
              </a:ext>
            </a:extLst>
          </p:cNvPr>
          <p:cNvSpPr/>
          <p:nvPr/>
        </p:nvSpPr>
        <p:spPr>
          <a:xfrm>
            <a:off x="338586" y="1275823"/>
            <a:ext cx="3853674" cy="68499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60DD3C7-05AF-4B54-B8FB-D0AC566EB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001AB6D-F7B9-4EAF-B3D8-3E144D8BDB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7C02410-94C0-4981-A291-906C8FF17E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B9C98F22-3D5E-4F69-B201-2EA82AA134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CB72A8-4DD5-4207-9D5D-998B9327E437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2548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C8F039-868B-488A-B5F8-9912754A5E31}"/>
              </a:ext>
            </a:extLst>
          </p:cNvPr>
          <p:cNvSpPr/>
          <p:nvPr/>
        </p:nvSpPr>
        <p:spPr>
          <a:xfrm>
            <a:off x="338586" y="1275824"/>
            <a:ext cx="3853674" cy="60548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60DD3C7-05AF-4B54-B8FB-D0AC566EB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001AB6D-F7B9-4EAF-B3D8-3E144D8BDB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7C02410-94C0-4981-A291-906C8FF17E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B9C98F22-3D5E-4F69-B201-2EA82AA134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CB72A8-4DD5-4207-9D5D-998B9327E437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D7DC33-1BAC-4C49-8EB3-E07FACE2D8C2}"/>
              </a:ext>
            </a:extLst>
          </p:cNvPr>
          <p:cNvSpPr/>
          <p:nvPr userDrawn="1"/>
        </p:nvSpPr>
        <p:spPr>
          <a:xfrm>
            <a:off x="4684744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A9AAB2-81E8-4D89-90ED-55A9EC5C1834}"/>
              </a:ext>
            </a:extLst>
          </p:cNvPr>
          <p:cNvSpPr/>
          <p:nvPr userDrawn="1"/>
        </p:nvSpPr>
        <p:spPr>
          <a:xfrm>
            <a:off x="4683962" y="1267131"/>
            <a:ext cx="3856698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이전 페이지와 이어짐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563585-5E58-4DFF-BEF4-BA5BA599322A}"/>
              </a:ext>
            </a:extLst>
          </p:cNvPr>
          <p:cNvSpPr/>
          <p:nvPr userDrawn="1"/>
        </p:nvSpPr>
        <p:spPr>
          <a:xfrm>
            <a:off x="338586" y="8847112"/>
            <a:ext cx="3851101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다음 페이지로 이어짐 ▶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12CB0A-C48D-4DD6-BDBC-7B501F0BB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522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C8F039-868B-488A-B5F8-9912754A5E31}"/>
              </a:ext>
            </a:extLst>
          </p:cNvPr>
          <p:cNvSpPr/>
          <p:nvPr/>
        </p:nvSpPr>
        <p:spPr>
          <a:xfrm>
            <a:off x="338586" y="1275823"/>
            <a:ext cx="3853674" cy="56048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60DD3C7-05AF-4B54-B8FB-D0AC566EB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001AB6D-F7B9-4EAF-B3D8-3E144D8BDB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7C02410-94C0-4981-A291-906C8FF17E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B9C98F22-3D5E-4F69-B201-2EA82AA134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CB72A8-4DD5-4207-9D5D-998B9327E437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D7DC33-1BAC-4C49-8EB3-E07FACE2D8C2}"/>
              </a:ext>
            </a:extLst>
          </p:cNvPr>
          <p:cNvSpPr/>
          <p:nvPr userDrawn="1"/>
        </p:nvSpPr>
        <p:spPr>
          <a:xfrm>
            <a:off x="4684744" y="1482577"/>
            <a:ext cx="3853674" cy="760132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A9AAB2-81E8-4D89-90ED-55A9EC5C1834}"/>
              </a:ext>
            </a:extLst>
          </p:cNvPr>
          <p:cNvSpPr/>
          <p:nvPr userDrawn="1"/>
        </p:nvSpPr>
        <p:spPr>
          <a:xfrm>
            <a:off x="4683962" y="1251239"/>
            <a:ext cx="3856698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이전 페이지와 이어짐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563585-5E58-4DFF-BEF4-BA5BA599322A}"/>
              </a:ext>
            </a:extLst>
          </p:cNvPr>
          <p:cNvSpPr/>
          <p:nvPr userDrawn="1"/>
        </p:nvSpPr>
        <p:spPr>
          <a:xfrm>
            <a:off x="338586" y="8847112"/>
            <a:ext cx="3851101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다음 페이지로 이어짐 ▶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E12CB0A-C48D-4DD6-BDBC-7B501F0BB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87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C8F039-868B-488A-B5F8-9912754A5E31}"/>
              </a:ext>
            </a:extLst>
          </p:cNvPr>
          <p:cNvSpPr/>
          <p:nvPr/>
        </p:nvSpPr>
        <p:spPr>
          <a:xfrm>
            <a:off x="338586" y="1275823"/>
            <a:ext cx="3853674" cy="68499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B60DD3C7-05AF-4B54-B8FB-D0AC566EB3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2001AB6D-F7B9-4EAF-B3D8-3E144D8BDB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57C02410-94C0-4981-A291-906C8FF17E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B9C98F22-3D5E-4F69-B201-2EA82AA1347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CB72A8-4DD5-4207-9D5D-998B9327E437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D7DC33-1BAC-4C49-8EB3-E07FACE2D8C2}"/>
              </a:ext>
            </a:extLst>
          </p:cNvPr>
          <p:cNvSpPr/>
          <p:nvPr userDrawn="1"/>
        </p:nvSpPr>
        <p:spPr>
          <a:xfrm>
            <a:off x="4684744" y="5160360"/>
            <a:ext cx="3853674" cy="3675699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FA9AAB2-81E8-4D89-90ED-55A9EC5C1834}"/>
              </a:ext>
            </a:extLst>
          </p:cNvPr>
          <p:cNvSpPr/>
          <p:nvPr userDrawn="1"/>
        </p:nvSpPr>
        <p:spPr>
          <a:xfrm>
            <a:off x="4683962" y="5160361"/>
            <a:ext cx="3856698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이전 페이지와 이어짐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563585-5E58-4DFF-BEF4-BA5BA599322A}"/>
              </a:ext>
            </a:extLst>
          </p:cNvPr>
          <p:cNvSpPr/>
          <p:nvPr userDrawn="1"/>
        </p:nvSpPr>
        <p:spPr>
          <a:xfrm>
            <a:off x="338586" y="8847112"/>
            <a:ext cx="3851101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다음 페이지로 이어짐 ▶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C1ACAC9-30BA-4389-B1CE-4953C4464E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83339C7-DF19-456D-9CAA-44CEA8AB7A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5908" y="15836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80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8C911A-0A30-40C5-B59D-2912E29EC140}"/>
              </a:ext>
            </a:extLst>
          </p:cNvPr>
          <p:cNvSpPr/>
          <p:nvPr userDrawn="1"/>
        </p:nvSpPr>
        <p:spPr>
          <a:xfrm>
            <a:off x="338586" y="1275824"/>
            <a:ext cx="3851102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675F863-0FDF-4F8F-B1E7-8113097962DB}"/>
              </a:ext>
            </a:extLst>
          </p:cNvPr>
          <p:cNvGrpSpPr/>
          <p:nvPr userDrawn="1"/>
        </p:nvGrpSpPr>
        <p:grpSpPr>
          <a:xfrm>
            <a:off x="4570870" y="1275822"/>
            <a:ext cx="3856698" cy="7560236"/>
            <a:chOff x="3575720" y="893427"/>
            <a:chExt cx="2988000" cy="529424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F125B86-4373-41D2-AEED-6EF92D6EB1C3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794315-EA37-4419-8D32-550054240D24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schemeClr val="bg1"/>
                  </a:solidFill>
                </a:rPr>
                <a:t>이전 페이지와 이어짐</a:t>
              </a:r>
              <a:endParaRPr lang="ko-KR" altLang="en-US" sz="91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A3A72C-7A84-4FBB-8C3D-34F446AFB06B}"/>
              </a:ext>
            </a:extLst>
          </p:cNvPr>
          <p:cNvSpPr/>
          <p:nvPr userDrawn="1"/>
        </p:nvSpPr>
        <p:spPr>
          <a:xfrm>
            <a:off x="338586" y="8847112"/>
            <a:ext cx="3851101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다음 페이지로 이어짐 ▶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1732963F-9922-451D-97E7-970C89F3C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3613E706-7567-4016-9897-1BE6ECBAEA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560E19EF-D9A3-41F1-AD02-07997C38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6489FDC2-BCC7-47B4-8BD2-F6D26ADD5A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12816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8C911A-0A30-40C5-B59D-2912E29EC140}"/>
              </a:ext>
            </a:extLst>
          </p:cNvPr>
          <p:cNvSpPr/>
          <p:nvPr userDrawn="1"/>
        </p:nvSpPr>
        <p:spPr>
          <a:xfrm>
            <a:off x="338586" y="1275824"/>
            <a:ext cx="3795784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675F863-0FDF-4F8F-B1E7-8113097962DB}"/>
              </a:ext>
            </a:extLst>
          </p:cNvPr>
          <p:cNvGrpSpPr/>
          <p:nvPr userDrawn="1"/>
        </p:nvGrpSpPr>
        <p:grpSpPr>
          <a:xfrm>
            <a:off x="332059" y="1275822"/>
            <a:ext cx="7998090" cy="7560236"/>
            <a:chOff x="291887" y="893427"/>
            <a:chExt cx="6271833" cy="529424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F125B86-4373-41D2-AEED-6EF92D6EB1C3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794315-EA37-4419-8D32-550054240D24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schemeClr val="bg1"/>
                  </a:solidFill>
                </a:rPr>
                <a:t>이전 페이지와 이어짐</a:t>
              </a:r>
              <a:endParaRPr lang="ko-KR" altLang="en-US" sz="910" b="0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4906C9D-322F-441D-8908-4047A730C02B}"/>
                </a:ext>
              </a:extLst>
            </p:cNvPr>
            <p:cNvSpPr/>
            <p:nvPr userDrawn="1"/>
          </p:nvSpPr>
          <p:spPr>
            <a:xfrm>
              <a:off x="291887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schemeClr val="bg1"/>
                  </a:solidFill>
                </a:rPr>
                <a:t>이전 페이지와 이어짐</a:t>
              </a:r>
              <a:endParaRPr lang="ko-KR" altLang="en-US" sz="91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A3A72C-7A84-4FBB-8C3D-34F446AFB06B}"/>
              </a:ext>
            </a:extLst>
          </p:cNvPr>
          <p:cNvSpPr/>
          <p:nvPr userDrawn="1"/>
        </p:nvSpPr>
        <p:spPr>
          <a:xfrm>
            <a:off x="338586" y="8836058"/>
            <a:ext cx="3810415" cy="25854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다음 페이지로 이어짐 ▶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1732963F-9922-451D-97E7-970C89F3C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3613E706-7567-4016-9897-1BE6ECBAEA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560E19EF-D9A3-41F1-AD02-07997C38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6489FDC2-BCC7-47B4-8BD2-F6D26ADD5A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15622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D8C911A-0A30-40C5-B59D-2912E29EC140}"/>
              </a:ext>
            </a:extLst>
          </p:cNvPr>
          <p:cNvSpPr/>
          <p:nvPr userDrawn="1"/>
        </p:nvSpPr>
        <p:spPr>
          <a:xfrm>
            <a:off x="338586" y="1275824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675F863-0FDF-4F8F-B1E7-8113097962DB}"/>
              </a:ext>
            </a:extLst>
          </p:cNvPr>
          <p:cNvGrpSpPr/>
          <p:nvPr userDrawn="1"/>
        </p:nvGrpSpPr>
        <p:grpSpPr>
          <a:xfrm>
            <a:off x="4615875" y="1275822"/>
            <a:ext cx="3820770" cy="7560236"/>
            <a:chOff x="3575720" y="893427"/>
            <a:chExt cx="2988000" cy="5294248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4F125B86-4373-41D2-AEED-6EF92D6EB1C3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D794315-EA37-4419-8D32-550054240D24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schemeClr val="bg1"/>
                  </a:solidFill>
                </a:rPr>
                <a:t>이전 페이지와 이어짐</a:t>
              </a:r>
              <a:endParaRPr lang="ko-KR" altLang="en-US" sz="91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6A3A72C-7A84-4FBB-8C3D-34F446AFB06B}"/>
              </a:ext>
            </a:extLst>
          </p:cNvPr>
          <p:cNvSpPr/>
          <p:nvPr userDrawn="1"/>
        </p:nvSpPr>
        <p:spPr>
          <a:xfrm>
            <a:off x="338587" y="8847112"/>
            <a:ext cx="3806098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bg1"/>
                </a:solidFill>
              </a:rPr>
              <a:t>다음 페이지로 이어짐 ▶</a:t>
            </a:r>
            <a:endParaRPr lang="ko-KR" altLang="en-US" sz="910" b="0" dirty="0">
              <a:solidFill>
                <a:schemeClr val="bg1"/>
              </a:solidFill>
            </a:endParaRP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1732963F-9922-451D-97E7-970C89F3CC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3613E706-7567-4016-9897-1BE6ECBAEA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560E19EF-D9A3-41F1-AD02-07997C38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6" name="텍스트 개체 틀 4">
            <a:extLst>
              <a:ext uri="{FF2B5EF4-FFF2-40B4-BE49-F238E27FC236}">
                <a16:creationId xmlns:a16="http://schemas.microsoft.com/office/drawing/2014/main" id="{6489FDC2-BCC7-47B4-8BD2-F6D26ADD5A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2730AE8-07A0-44B5-AF5A-CCF9E019C67B}"/>
              </a:ext>
            </a:extLst>
          </p:cNvPr>
          <p:cNvSpPr/>
          <p:nvPr userDrawn="1"/>
        </p:nvSpPr>
        <p:spPr>
          <a:xfrm>
            <a:off x="338586" y="1275823"/>
            <a:ext cx="3806098" cy="68499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6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21993" y="34291"/>
            <a:ext cx="13813200" cy="572900"/>
            <a:chOff x="68663" y="0"/>
            <a:chExt cx="13763167" cy="57290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68663" y="0"/>
              <a:ext cx="13763167" cy="2849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5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68663" y="106554"/>
              <a:ext cx="13763167" cy="4663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5"/>
            </a:p>
          </p:txBody>
        </p:sp>
      </p:grp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7842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4369709" y="1275821"/>
            <a:ext cx="3806098" cy="7560237"/>
            <a:chOff x="364835" y="565021"/>
            <a:chExt cx="3171055" cy="564024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806098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125F56-9311-4885-B820-E4E18970918D}"/>
              </a:ext>
            </a:extLst>
          </p:cNvPr>
          <p:cNvGrpSpPr/>
          <p:nvPr userDrawn="1"/>
        </p:nvGrpSpPr>
        <p:grpSpPr>
          <a:xfrm>
            <a:off x="8404143" y="1275822"/>
            <a:ext cx="3811947" cy="7560236"/>
            <a:chOff x="364835" y="565022"/>
            <a:chExt cx="3175928" cy="564024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EC6D55-6708-4706-A717-DFA3E4B8E7B0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5BDCA97-ED84-4E58-933A-5F2D8415551D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A5BD780-B497-49AA-93A3-CAA3B135E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D86FCC2-8C21-4B97-90E4-9D9A51049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ED7D790C-BC75-416A-BA1E-03F87945A8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C190E91C-D9AF-404C-9F3F-52DDB61FF4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5E874C-C202-4D95-AE8A-04B943D1F4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1DA3D1-E527-4825-BCD3-3D461A7F5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6229" y="1431259"/>
            <a:ext cx="270796" cy="2781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52E1EA6-C716-4B6A-8284-B65DF8A008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67237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029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4369709" y="1275821"/>
            <a:ext cx="3806098" cy="7560237"/>
            <a:chOff x="364835" y="565021"/>
            <a:chExt cx="3171055" cy="564024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806098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A5BD780-B497-49AA-93A3-CAA3B135E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D86FCC2-8C21-4B97-90E4-9D9A51049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ED7D790C-BC75-416A-BA1E-03F87945A8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C190E91C-D9AF-404C-9F3F-52DDB61FF4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C5E874C-C202-4D95-AE8A-04B943D1F4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C1DA3D1-E527-4825-BCD3-3D461A7F504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6229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094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4369709" y="1275822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38586" y="1275824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EC6D55-6708-4706-A717-DFA3E4B8E7B0}"/>
              </a:ext>
            </a:extLst>
          </p:cNvPr>
          <p:cNvSpPr/>
          <p:nvPr userDrawn="1"/>
        </p:nvSpPr>
        <p:spPr>
          <a:xfrm>
            <a:off x="8404143" y="1275822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A5BD780-B497-49AA-93A3-CAA3B135E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D86FCC2-8C21-4B97-90E4-9D9A51049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ED7D790C-BC75-416A-BA1E-03F87945A8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C190E91C-D9AF-404C-9F3F-52DDB61FF4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001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982104" y="1275822"/>
            <a:ext cx="3565932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266016" y="1275824"/>
            <a:ext cx="3565932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EC6D55-6708-4706-A717-DFA3E4B8E7B0}"/>
              </a:ext>
            </a:extLst>
          </p:cNvPr>
          <p:cNvSpPr/>
          <p:nvPr userDrawn="1"/>
        </p:nvSpPr>
        <p:spPr>
          <a:xfrm>
            <a:off x="7673977" y="1275822"/>
            <a:ext cx="3571412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A5BD780-B497-49AA-93A3-CAA3B135E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D86FCC2-8C21-4B97-90E4-9D9A51049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ED7D790C-BC75-416A-BA1E-03F87945A8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C190E91C-D9AF-404C-9F3F-52DDB61FF4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2E4E2-A25D-4ACB-A27D-D461C48E2C74}"/>
              </a:ext>
            </a:extLst>
          </p:cNvPr>
          <p:cNvSpPr txBox="1"/>
          <p:nvPr userDrawn="1"/>
        </p:nvSpPr>
        <p:spPr>
          <a:xfrm>
            <a:off x="3350962" y="1251239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×</a:t>
            </a:r>
            <a:endParaRPr lang="ko-KR" alt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BA107B-49C2-4B8F-97CF-D29A441C2B04}"/>
              </a:ext>
            </a:extLst>
          </p:cNvPr>
          <p:cNvSpPr txBox="1"/>
          <p:nvPr userDrawn="1"/>
        </p:nvSpPr>
        <p:spPr>
          <a:xfrm>
            <a:off x="7078946" y="1251239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×</a:t>
            </a:r>
            <a:endParaRPr lang="ko-KR" altLang="en-US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22B85F-AB15-4F5F-B590-3D92636EA65C}"/>
              </a:ext>
            </a:extLst>
          </p:cNvPr>
          <p:cNvSpPr txBox="1"/>
          <p:nvPr userDrawn="1"/>
        </p:nvSpPr>
        <p:spPr>
          <a:xfrm>
            <a:off x="10770819" y="1251239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×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435531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4369709" y="1275821"/>
            <a:ext cx="3806098" cy="7560237"/>
            <a:chOff x="364835" y="565021"/>
            <a:chExt cx="3171055" cy="564024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806098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125F56-9311-4885-B820-E4E18970918D}"/>
              </a:ext>
            </a:extLst>
          </p:cNvPr>
          <p:cNvGrpSpPr/>
          <p:nvPr userDrawn="1"/>
        </p:nvGrpSpPr>
        <p:grpSpPr>
          <a:xfrm>
            <a:off x="8404142" y="1275822"/>
            <a:ext cx="3811948" cy="7560236"/>
            <a:chOff x="364834" y="565022"/>
            <a:chExt cx="3175929" cy="564024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3EC6D55-6708-4706-A717-DFA3E4B8E7B0}"/>
                </a:ext>
              </a:extLst>
            </p:cNvPr>
            <p:cNvSpPr/>
            <p:nvPr userDrawn="1"/>
          </p:nvSpPr>
          <p:spPr>
            <a:xfrm>
              <a:off x="364834" y="565022"/>
              <a:ext cx="3175928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5BDCA97-ED84-4E58-933A-5F2D8415551D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A5BD780-B497-49AA-93A3-CAA3B135E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D86FCC2-8C21-4B97-90E4-9D9A51049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ED7D790C-BC75-416A-BA1E-03F87945A8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C190E91C-D9AF-404C-9F3F-52DDB61FF4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2E4E2-A25D-4ACB-A27D-D461C48E2C74}"/>
              </a:ext>
            </a:extLst>
          </p:cNvPr>
          <p:cNvSpPr txBox="1"/>
          <p:nvPr userDrawn="1"/>
        </p:nvSpPr>
        <p:spPr>
          <a:xfrm>
            <a:off x="3661184" y="1314703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×</a:t>
            </a:r>
            <a:endParaRPr lang="ko-KR" altLang="en-US" sz="3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BA107B-49C2-4B8F-97CF-D29A441C2B04}"/>
              </a:ext>
            </a:extLst>
          </p:cNvPr>
          <p:cNvSpPr txBox="1"/>
          <p:nvPr userDrawn="1"/>
        </p:nvSpPr>
        <p:spPr>
          <a:xfrm>
            <a:off x="7704203" y="1314703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×</a:t>
            </a:r>
            <a:endParaRPr lang="ko-KR" altLang="en-US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022B85F-AB15-4F5F-B590-3D92636EA65C}"/>
              </a:ext>
            </a:extLst>
          </p:cNvPr>
          <p:cNvSpPr txBox="1"/>
          <p:nvPr userDrawn="1"/>
        </p:nvSpPr>
        <p:spPr>
          <a:xfrm>
            <a:off x="11738637" y="1314703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×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893465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4369709" y="1275821"/>
            <a:ext cx="3806098" cy="7560237"/>
            <a:chOff x="364835" y="565021"/>
            <a:chExt cx="3171055" cy="564024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806098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A5BD780-B497-49AA-93A3-CAA3B135E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D86FCC2-8C21-4B97-90E4-9D9A51049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ED7D790C-BC75-416A-BA1E-03F87945A8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C190E91C-D9AF-404C-9F3F-52DDB61FF4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89DBBAB-48C0-4997-9B19-5D492E000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1B06E4-EF63-42A2-8B5E-C4D90B74BB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4724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359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A5BD780-B497-49AA-93A3-CAA3B135E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D86FCC2-8C21-4B97-90E4-9D9A51049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ED7D790C-BC75-416A-BA1E-03F87945A8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C190E91C-D9AF-404C-9F3F-52DDB61FF4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8D445F-50F5-4279-8881-DC0A2513CD55}"/>
              </a:ext>
            </a:extLst>
          </p:cNvPr>
          <p:cNvSpPr/>
          <p:nvPr userDrawn="1"/>
        </p:nvSpPr>
        <p:spPr>
          <a:xfrm>
            <a:off x="338586" y="1275823"/>
            <a:ext cx="3853674" cy="68499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3BE6903-ECC3-4E5F-8AD6-5AF37C44BF0D}"/>
              </a:ext>
            </a:extLst>
          </p:cNvPr>
          <p:cNvSpPr/>
          <p:nvPr userDrawn="1"/>
        </p:nvSpPr>
        <p:spPr>
          <a:xfrm>
            <a:off x="338586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46A9957-7AD3-46B1-BD90-F323ECDA6509}"/>
              </a:ext>
            </a:extLst>
          </p:cNvPr>
          <p:cNvSpPr/>
          <p:nvPr userDrawn="1"/>
        </p:nvSpPr>
        <p:spPr>
          <a:xfrm>
            <a:off x="4363027" y="1275823"/>
            <a:ext cx="3853674" cy="68499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CE1D17-A3CD-451F-BD86-49927AAA7EFC}"/>
              </a:ext>
            </a:extLst>
          </p:cNvPr>
          <p:cNvSpPr/>
          <p:nvPr userDrawn="1"/>
        </p:nvSpPr>
        <p:spPr>
          <a:xfrm>
            <a:off x="4363027" y="1275824"/>
            <a:ext cx="3853674" cy="7560236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95DA8A5-6CE9-45D9-BF2E-5B5E803120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D13CA3-FAB5-4D06-93D1-8494AC45B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59719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23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4369709" y="1275822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38586" y="1275824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1A5BD780-B497-49AA-93A3-CAA3B135E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2" name="텍스트 개체 틀 4">
            <a:extLst>
              <a:ext uri="{FF2B5EF4-FFF2-40B4-BE49-F238E27FC236}">
                <a16:creationId xmlns:a16="http://schemas.microsoft.com/office/drawing/2014/main" id="{ED86FCC2-8C21-4B97-90E4-9D9A51049A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5" name="텍스트 개체 틀 4">
            <a:extLst>
              <a:ext uri="{FF2B5EF4-FFF2-40B4-BE49-F238E27FC236}">
                <a16:creationId xmlns:a16="http://schemas.microsoft.com/office/drawing/2014/main" id="{ED7D790C-BC75-416A-BA1E-03F87945A8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C190E91C-D9AF-404C-9F3F-52DDB61FF4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61534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4583922" y="1275822"/>
            <a:ext cx="3791231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5" y="1275823"/>
            <a:ext cx="3791231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4E6B8D3F-08BE-4627-8F2E-130A564089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7398FCE8-B083-4CE7-A93B-0C1359BC3C0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9BAD5D58-329B-42CF-AD44-D9E521C891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5" name="텍스트 개체 틀 4">
            <a:extLst>
              <a:ext uri="{FF2B5EF4-FFF2-40B4-BE49-F238E27FC236}">
                <a16:creationId xmlns:a16="http://schemas.microsoft.com/office/drawing/2014/main" id="{FBDA6CF5-E116-46DF-81C8-20540255A3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9443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487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정책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5"/>
          <p:cNvSpPr/>
          <p:nvPr userDrawn="1"/>
        </p:nvSpPr>
        <p:spPr>
          <a:xfrm>
            <a:off x="2" y="3"/>
            <a:ext cx="13869988" cy="4365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910" dirty="0">
              <a:solidFill>
                <a:srgbClr val="FFFFFF"/>
              </a:solidFill>
            </a:endParaRPr>
          </a:p>
        </p:txBody>
      </p:sp>
      <p:sp>
        <p:nvSpPr>
          <p:cNvPr id="14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276304" y="89468"/>
            <a:ext cx="9053230" cy="32133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024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9607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4504724" y="1275822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52930" y="1275822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3EC6D55-6708-4706-A717-DFA3E4B8E7B0}"/>
              </a:ext>
            </a:extLst>
          </p:cNvPr>
          <p:cNvSpPr/>
          <p:nvPr userDrawn="1"/>
        </p:nvSpPr>
        <p:spPr>
          <a:xfrm>
            <a:off x="8589368" y="1275822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CEA23E54-0921-4C6B-8BCD-D74C966CD0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D35BEA0F-7F46-455D-822C-BE39D54CEB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77221A5-BB65-4506-9687-05CD99BCDF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50254105-FB65-40D3-A3BC-B57E9C7FE2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A5FE6A-941E-4DDC-A968-683FDEE0D3FF}"/>
              </a:ext>
            </a:extLst>
          </p:cNvPr>
          <p:cNvSpPr/>
          <p:nvPr userDrawn="1"/>
        </p:nvSpPr>
        <p:spPr>
          <a:xfrm>
            <a:off x="351286" y="1275823"/>
            <a:ext cx="3806098" cy="68499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latin typeface="+mj-lt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6909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4628928" y="1275822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38586" y="1275823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BF3D126-EDD8-4085-9DDC-C0D5E1F3E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3B781EA-074E-4F7E-8776-6D2FD73528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1CADBAD8-9AEE-4AF1-AAC3-2610E13F3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48C39A85-9D12-4441-91B5-893CF60B82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67A82D-8DF3-4D4B-A384-5EA070049F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A1F53D2-984F-4559-9971-7E2A335D6F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74754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214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BF3D126-EDD8-4085-9DDC-C0D5E1F3E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3B781EA-074E-4F7E-8776-6D2FD73528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1CADBAD8-9AEE-4AF1-AAC3-2610E13F3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48C39A85-9D12-4441-91B5-893CF60B82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EFC5C9-2E59-4441-ACA7-53508A4408B8}"/>
              </a:ext>
            </a:extLst>
          </p:cNvPr>
          <p:cNvSpPr/>
          <p:nvPr userDrawn="1"/>
        </p:nvSpPr>
        <p:spPr>
          <a:xfrm>
            <a:off x="4628928" y="1275822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FAE724-3D29-4A09-AE30-B2406A3BAA71}"/>
              </a:ext>
            </a:extLst>
          </p:cNvPr>
          <p:cNvSpPr/>
          <p:nvPr userDrawn="1"/>
        </p:nvSpPr>
        <p:spPr>
          <a:xfrm>
            <a:off x="338586" y="1275823"/>
            <a:ext cx="3806098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</p:spTree>
    <p:extLst>
      <p:ext uri="{BB962C8B-B14F-4D97-AF65-F5344CB8AC3E}">
        <p14:creationId xmlns:p14="http://schemas.microsoft.com/office/powerpoint/2010/main" val="2089453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BF3D126-EDD8-4085-9DDC-C0D5E1F3E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3B781EA-074E-4F7E-8776-6D2FD73528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1CADBAD8-9AEE-4AF1-AAC3-2610E13F3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48C39A85-9D12-4441-91B5-893CF60B82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88726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38585" y="1275823"/>
            <a:ext cx="3850827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6BF3D126-EDD8-4085-9DDC-C0D5E1F3EA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53B781EA-074E-4F7E-8776-6D2FD73528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1CADBAD8-9AEE-4AF1-AAC3-2610E13F3B0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48C39A85-9D12-4441-91B5-893CF60B82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01A677-24B0-4FB2-BB38-59257667A65A}"/>
              </a:ext>
            </a:extLst>
          </p:cNvPr>
          <p:cNvSpPr/>
          <p:nvPr userDrawn="1"/>
        </p:nvSpPr>
        <p:spPr>
          <a:xfrm>
            <a:off x="4628928" y="1275822"/>
            <a:ext cx="3852000" cy="85174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</p:spTree>
    <p:extLst>
      <p:ext uri="{BB962C8B-B14F-4D97-AF65-F5344CB8AC3E}">
        <p14:creationId xmlns:p14="http://schemas.microsoft.com/office/powerpoint/2010/main" val="40785170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4808948" y="1275822"/>
            <a:ext cx="3806098" cy="636612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38586" y="1275823"/>
            <a:ext cx="3806098" cy="636612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40652E35-9E7C-4F30-B9F5-36AD494B42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D78BC846-C185-4AF0-A27C-48BA61B32BC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A1489A4E-853D-405A-82ED-F15AB8D31E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14E31709-A17F-411D-89E7-941409E351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5284" y="353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381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본문_1_3(이전,이전,다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38585" y="1275824"/>
            <a:ext cx="3851103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446127" y="1275822"/>
            <a:ext cx="3865948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F86A1D-EA32-465D-A89E-E1466ED6BD86}"/>
              </a:ext>
            </a:extLst>
          </p:cNvPr>
          <p:cNvSpPr/>
          <p:nvPr userDrawn="1"/>
        </p:nvSpPr>
        <p:spPr>
          <a:xfrm>
            <a:off x="8531516" y="1275822"/>
            <a:ext cx="3851103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210CEF-6CB3-4011-BE70-1FCF814D04AF}"/>
              </a:ext>
            </a:extLst>
          </p:cNvPr>
          <p:cNvSpPr/>
          <p:nvPr userDrawn="1"/>
        </p:nvSpPr>
        <p:spPr>
          <a:xfrm>
            <a:off x="8531310" y="1279006"/>
            <a:ext cx="3865948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이전 페이지와 이어짐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FFDFD6-CF0D-4F98-961B-27740A2EF703}"/>
              </a:ext>
            </a:extLst>
          </p:cNvPr>
          <p:cNvSpPr/>
          <p:nvPr userDrawn="1"/>
        </p:nvSpPr>
        <p:spPr>
          <a:xfrm>
            <a:off x="316914" y="8847112"/>
            <a:ext cx="3875751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ACD83E4-B895-4821-BD3D-A7B2276B686F}"/>
              </a:ext>
            </a:extLst>
          </p:cNvPr>
          <p:cNvSpPr/>
          <p:nvPr userDrawn="1"/>
        </p:nvSpPr>
        <p:spPr>
          <a:xfrm>
            <a:off x="4433487" y="8836057"/>
            <a:ext cx="3875751" cy="2478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FE2C5C75-3FC2-4084-9F4C-61E92AE1E13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18968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21BF526E-F045-42EC-ABDB-93ABECA0783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18968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1" name="텍스트 개체 틀 4">
            <a:extLst>
              <a:ext uri="{FF2B5EF4-FFF2-40B4-BE49-F238E27FC236}">
                <a16:creationId xmlns:a16="http://schemas.microsoft.com/office/drawing/2014/main" id="{08284FB9-FE06-4B6C-9819-ADF1DA4E3A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71928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3" name="텍스트 개체 틀 4">
            <a:extLst>
              <a:ext uri="{FF2B5EF4-FFF2-40B4-BE49-F238E27FC236}">
                <a16:creationId xmlns:a16="http://schemas.microsoft.com/office/drawing/2014/main" id="{1E31D281-7EB5-47F2-8AD7-62B05C0C0D0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71928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6" name="화살표: 갈매기형 수장 21">
            <a:extLst>
              <a:ext uri="{FF2B5EF4-FFF2-40B4-BE49-F238E27FC236}">
                <a16:creationId xmlns:a16="http://schemas.microsoft.com/office/drawing/2014/main" id="{2C4CA239-68F4-483E-9F0B-4DA5C01E6307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34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21993" y="34291"/>
            <a:ext cx="13813200" cy="572900"/>
            <a:chOff x="68663" y="0"/>
            <a:chExt cx="13763167" cy="572901"/>
          </a:xfrm>
        </p:grpSpPr>
        <p:sp>
          <p:nvSpPr>
            <p:cNvPr id="12" name="직사각형 11"/>
            <p:cNvSpPr/>
            <p:nvPr userDrawn="1"/>
          </p:nvSpPr>
          <p:spPr>
            <a:xfrm>
              <a:off x="68663" y="0"/>
              <a:ext cx="13763167" cy="2849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5"/>
            </a:p>
          </p:txBody>
        </p:sp>
        <p:sp>
          <p:nvSpPr>
            <p:cNvPr id="13" name="직사각형 12"/>
            <p:cNvSpPr/>
            <p:nvPr userDrawn="1"/>
          </p:nvSpPr>
          <p:spPr>
            <a:xfrm>
              <a:off x="68663" y="106554"/>
              <a:ext cx="13763167" cy="466347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5"/>
            </a:p>
          </p:txBody>
        </p:sp>
      </p:grp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63066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본문_1_2(다음,이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275822"/>
            <a:ext cx="3399239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01C3-ECBE-409D-9026-C4DDC5E39CF4}"/>
                </a:ext>
              </a:extLst>
            </p:cNvPr>
            <p:cNvSpPr/>
            <p:nvPr/>
          </p:nvSpPr>
          <p:spPr>
            <a:xfrm>
              <a:off x="3575902" y="1043735"/>
              <a:ext cx="2981100" cy="47968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DDFD592-874F-45DA-BE9F-0D256CCFCD37}"/>
              </a:ext>
            </a:extLst>
          </p:cNvPr>
          <p:cNvSpPr/>
          <p:nvPr userDrawn="1"/>
        </p:nvSpPr>
        <p:spPr>
          <a:xfrm>
            <a:off x="338587" y="8847112"/>
            <a:ext cx="3386186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0F2CEACF-C728-446E-BC3B-A0B0BEBAA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D9974E16-51C0-45E4-9071-C2FF79E2B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8E6779A5-9577-44B6-A397-D9C3B0ADD8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9A4DCDC5-CF2E-41DC-8EA0-682B4582B7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9653E0B-3326-4C75-814D-FAF729662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1E4ED1B-69B4-4E6B-9EB2-632D2D2CC5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9294" y="1680504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604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상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71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정책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88949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96B6550F-1B3E-492C-8789-81D66BE10FC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5785073"/>
              </p:ext>
            </p:extLst>
          </p:nvPr>
        </p:nvGraphicFramePr>
        <p:xfrm>
          <a:off x="-1" y="-6138"/>
          <a:ext cx="13869988" cy="57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5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9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556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99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8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57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Code</a:t>
                      </a:r>
                      <a:endParaRPr lang="ko-KR" altLang="en-US" sz="900" b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Name</a:t>
                      </a:r>
                      <a:endParaRPr lang="ko-KR" altLang="en-US" sz="900" b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b="0" spc="-50" baseline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작성일</a:t>
                      </a: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b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2021.11.29</a:t>
                      </a:r>
                      <a:endParaRPr lang="ko-KR" altLang="en-US" sz="900" b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Location</a:t>
                      </a:r>
                      <a:endParaRPr lang="ko-KR" altLang="en-US" sz="900" b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r>
                        <a:rPr lang="ko-KR" altLang="en-US" sz="900" b="0" spc="-5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 </a:t>
                      </a: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Verdana" pitchFamily="34" charset="0"/>
                        <a:ea typeface="돋움" pitchFamily="50" charset="-127"/>
                        <a:cs typeface="Verdana" pitchFamily="34" charset="0"/>
                      </a:endParaRPr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/>
                        </a:solidFill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36000" marR="36000" marT="46800" marB="46800" anchor="ctr">
                    <a:lnL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spc="-100" baseline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0"/>
                              </a:schemeClr>
                            </a:solidFill>
                          </a:ln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작성자</a:t>
                      </a: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0" spc="-50" baseline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Verdana" pitchFamily="34" charset="0"/>
                        </a:rPr>
                        <a:t>강승혜</a:t>
                      </a:r>
                      <a:endParaRPr lang="ko-KR" altLang="en-US" sz="900" b="0" spc="-50" baseline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Verdana" pitchFamily="34" charset="0"/>
                      </a:endParaRPr>
                    </a:p>
                  </a:txBody>
                  <a:tcPr marL="93402" marR="93402" marT="46637" marB="46637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9550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144684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545284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545284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348787-5985-4E7E-82DC-A9E56A503A78}"/>
              </a:ext>
            </a:extLst>
          </p:cNvPr>
          <p:cNvGrpSpPr/>
          <p:nvPr userDrawn="1"/>
        </p:nvGrpSpPr>
        <p:grpSpPr>
          <a:xfrm>
            <a:off x="358932" y="1275823"/>
            <a:ext cx="3785752" cy="7761281"/>
            <a:chOff x="364835" y="565021"/>
            <a:chExt cx="3171055" cy="56402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C57B0B7-9B44-4058-B9AF-F5336CF761BC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826C6C-1BE1-4F4D-ACCD-4DDB8D83CA16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ED89F4D-A921-4D3E-A6CB-2E545C12E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891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F4B4B9-74B1-40E7-87EC-ECDE25491040}"/>
              </a:ext>
            </a:extLst>
          </p:cNvPr>
          <p:cNvSpPr/>
          <p:nvPr userDrawn="1"/>
        </p:nvSpPr>
        <p:spPr>
          <a:xfrm>
            <a:off x="338586" y="1275823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589A4B-39A7-4C1E-9AD0-27A82C166339}"/>
              </a:ext>
            </a:extLst>
          </p:cNvPr>
          <p:cNvGrpSpPr/>
          <p:nvPr userDrawn="1"/>
        </p:nvGrpSpPr>
        <p:grpSpPr>
          <a:xfrm>
            <a:off x="347208" y="1286705"/>
            <a:ext cx="3373083" cy="3222457"/>
            <a:chOff x="1077787" y="1763815"/>
            <a:chExt cx="1445818" cy="12345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C22287-1BD6-4FFB-AC6E-5F0D9335C7EC}"/>
                </a:ext>
              </a:extLst>
            </p:cNvPr>
            <p:cNvSpPr/>
            <p:nvPr/>
          </p:nvSpPr>
          <p:spPr>
            <a:xfrm>
              <a:off x="1077787" y="1763815"/>
              <a:ext cx="1445818" cy="123455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4022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1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Image</a:t>
              </a:r>
              <a:endParaRPr kumimoji="0" lang="ko-KR" altLang="en-US" sz="91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DB28A37-F291-47FD-9365-2048B6CD5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6FA8313-0537-452F-A639-0F4286726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8CD6E04-73D2-405B-830F-9540527C53E0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59E2A046-FAAD-4431-B058-53754ECE02EC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8F9A694-57A7-4D0A-8C4D-EC1D4F274EA8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338ED3C-A779-49E8-98F4-93CB75992B13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0EC42423-DACA-4B2E-864B-B165E4202D3F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9536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F4B4B9-74B1-40E7-87EC-ECDE25491040}"/>
              </a:ext>
            </a:extLst>
          </p:cNvPr>
          <p:cNvSpPr/>
          <p:nvPr userDrawn="1"/>
        </p:nvSpPr>
        <p:spPr>
          <a:xfrm>
            <a:off x="338586" y="1275823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4589A4B-39A7-4C1E-9AD0-27A82C166339}"/>
              </a:ext>
            </a:extLst>
          </p:cNvPr>
          <p:cNvGrpSpPr/>
          <p:nvPr userDrawn="1"/>
        </p:nvGrpSpPr>
        <p:grpSpPr>
          <a:xfrm>
            <a:off x="347208" y="1286705"/>
            <a:ext cx="3373083" cy="3222457"/>
            <a:chOff x="1077787" y="1763815"/>
            <a:chExt cx="1445818" cy="123456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C22287-1BD6-4FFB-AC6E-5F0D9335C7EC}"/>
                </a:ext>
              </a:extLst>
            </p:cNvPr>
            <p:cNvSpPr/>
            <p:nvPr/>
          </p:nvSpPr>
          <p:spPr>
            <a:xfrm>
              <a:off x="1077787" y="1763815"/>
              <a:ext cx="1445818" cy="123455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4022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1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Image</a:t>
              </a:r>
              <a:endParaRPr kumimoji="0" lang="ko-KR" altLang="en-US" sz="91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FDB28A37-F291-47FD-9365-2048B6CD5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6FA8313-0537-452F-A639-0F4286726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62916FA-46FE-4092-965A-5AB8F1B75654}"/>
              </a:ext>
            </a:extLst>
          </p:cNvPr>
          <p:cNvGrpSpPr/>
          <p:nvPr userDrawn="1"/>
        </p:nvGrpSpPr>
        <p:grpSpPr>
          <a:xfrm>
            <a:off x="4068054" y="1275822"/>
            <a:ext cx="3391390" cy="7560236"/>
            <a:chOff x="364835" y="565022"/>
            <a:chExt cx="3175928" cy="564024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68E0D241-17B6-47F0-AAA5-37C9971CD385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8F4A4494-148C-4D59-B6F2-0FAF75B144B6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sp>
        <p:nvSpPr>
          <p:cNvPr id="29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4C6C427-5DB2-4D82-A4ED-6770C1123943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6B648372-5CBA-47C8-ABB6-726519D8C745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3354477B-5BBF-4942-901B-20B7E9E4A8C9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10A66769-D41D-4DDB-B6FA-5636A25EE15A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E027296D-F5AE-4758-AC19-DDA88665B3C0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3873310-35A3-480A-AC92-3E669883D659}"/>
              </a:ext>
            </a:extLst>
          </p:cNvPr>
          <p:cNvGrpSpPr/>
          <p:nvPr userDrawn="1"/>
        </p:nvGrpSpPr>
        <p:grpSpPr>
          <a:xfrm>
            <a:off x="7133208" y="1526232"/>
            <a:ext cx="206174" cy="138519"/>
            <a:chOff x="437420" y="1063891"/>
            <a:chExt cx="181231" cy="121761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1372DB45-A438-4314-885D-B5C3775790AE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014B8209-2038-4F30-A7FD-6BED07BB355B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F40024C-0A9E-4C63-AB49-1688B9D517E0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3FEA3F1A-A01F-4B43-BF7C-747BDC826ECD}"/>
              </a:ext>
            </a:extLst>
          </p:cNvPr>
          <p:cNvSpPr/>
          <p:nvPr userDrawn="1"/>
        </p:nvSpPr>
        <p:spPr>
          <a:xfrm>
            <a:off x="6692114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44783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_1_2(다음,이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38586" y="1275823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275822"/>
            <a:ext cx="3399239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DDFD592-874F-45DA-BE9F-0D256CCFCD37}"/>
              </a:ext>
            </a:extLst>
          </p:cNvPr>
          <p:cNvSpPr/>
          <p:nvPr userDrawn="1"/>
        </p:nvSpPr>
        <p:spPr>
          <a:xfrm>
            <a:off x="338587" y="8847112"/>
            <a:ext cx="3386186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0F2CEACF-C728-446E-BC3B-A0B0BEBAA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D9974E16-51C0-45E4-9071-C2FF79E2B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8E6779A5-9577-44B6-A397-D9C3B0ADD8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9A4DCDC5-CF2E-41DC-8EA0-682B4582B7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4589A4B-39A7-4C1E-9AD0-27A82C166339}"/>
              </a:ext>
            </a:extLst>
          </p:cNvPr>
          <p:cNvGrpSpPr/>
          <p:nvPr userDrawn="1"/>
        </p:nvGrpSpPr>
        <p:grpSpPr>
          <a:xfrm>
            <a:off x="347208" y="1286705"/>
            <a:ext cx="3373083" cy="3222457"/>
            <a:chOff x="1077787" y="1763815"/>
            <a:chExt cx="1445818" cy="1234560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2C22287-1BD6-4FFB-AC6E-5F0D9335C7EC}"/>
                </a:ext>
              </a:extLst>
            </p:cNvPr>
            <p:cNvSpPr/>
            <p:nvPr/>
          </p:nvSpPr>
          <p:spPr>
            <a:xfrm>
              <a:off x="1077787" y="1763815"/>
              <a:ext cx="1445818" cy="123455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4022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1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Image</a:t>
              </a:r>
              <a:endParaRPr kumimoji="0" lang="ko-KR" altLang="en-US" sz="91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FDB28A37-F291-47FD-9365-2048B6CD5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56FA8313-0537-452F-A639-0F4286726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1418542-72C3-4D36-9A3D-CBC31DDF838A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F26D128-1354-4A9F-81D3-A9A7757F1F2E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3843C0E-63EF-4133-A6A8-C18926D50EF5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9409B11-91D2-4189-9E88-30F7883AFF02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타원 21">
            <a:extLst>
              <a:ext uri="{FF2B5EF4-FFF2-40B4-BE49-F238E27FC236}">
                <a16:creationId xmlns:a16="http://schemas.microsoft.com/office/drawing/2014/main" id="{D410578B-A2FA-4ECC-9BED-1148DCA5AE62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8984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_1_3(이전,이전,다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38586" y="1275823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275822"/>
            <a:ext cx="3399239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2DDFC84-D72F-4349-A982-0AC8FF17A2C2}"/>
              </a:ext>
            </a:extLst>
          </p:cNvPr>
          <p:cNvGrpSpPr/>
          <p:nvPr userDrawn="1"/>
        </p:nvGrpSpPr>
        <p:grpSpPr>
          <a:xfrm>
            <a:off x="7702980" y="1275822"/>
            <a:ext cx="3399239" cy="7560236"/>
            <a:chOff x="3575720" y="893427"/>
            <a:chExt cx="2988000" cy="529424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0CF86A1D-EA32-465D-A89E-E1466ED6BD86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4210CEF-6CB3-4011-BE70-1FCF814D04AF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FFDFD6-CF0D-4F98-961B-27740A2EF703}"/>
              </a:ext>
            </a:extLst>
          </p:cNvPr>
          <p:cNvSpPr/>
          <p:nvPr userDrawn="1"/>
        </p:nvSpPr>
        <p:spPr>
          <a:xfrm>
            <a:off x="316915" y="8847112"/>
            <a:ext cx="3407858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ACD83E4-B895-4821-BD3D-A7B2276B686F}"/>
              </a:ext>
            </a:extLst>
          </p:cNvPr>
          <p:cNvSpPr/>
          <p:nvPr userDrawn="1"/>
        </p:nvSpPr>
        <p:spPr>
          <a:xfrm>
            <a:off x="4055208" y="8836057"/>
            <a:ext cx="3407858" cy="2478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FE2C5C75-3FC2-4084-9F4C-61E92AE1E1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21BF526E-F045-42EC-ABDB-93ABECA078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1" name="텍스트 개체 틀 4">
            <a:extLst>
              <a:ext uri="{FF2B5EF4-FFF2-40B4-BE49-F238E27FC236}">
                <a16:creationId xmlns:a16="http://schemas.microsoft.com/office/drawing/2014/main" id="{08284FB9-FE06-4B6C-9819-ADF1DA4E3A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3" name="텍스트 개체 틀 4">
            <a:extLst>
              <a:ext uri="{FF2B5EF4-FFF2-40B4-BE49-F238E27FC236}">
                <a16:creationId xmlns:a16="http://schemas.microsoft.com/office/drawing/2014/main" id="{1E31D281-7EB5-47F2-8AD7-62B05C0C0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4589A4B-39A7-4C1E-9AD0-27A82C166339}"/>
              </a:ext>
            </a:extLst>
          </p:cNvPr>
          <p:cNvGrpSpPr/>
          <p:nvPr userDrawn="1"/>
        </p:nvGrpSpPr>
        <p:grpSpPr>
          <a:xfrm>
            <a:off x="347208" y="1286705"/>
            <a:ext cx="3373083" cy="3222457"/>
            <a:chOff x="1077787" y="1763815"/>
            <a:chExt cx="1445818" cy="123456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2C22287-1BD6-4FFB-AC6E-5F0D9335C7EC}"/>
                </a:ext>
              </a:extLst>
            </p:cNvPr>
            <p:cNvSpPr/>
            <p:nvPr/>
          </p:nvSpPr>
          <p:spPr>
            <a:xfrm>
              <a:off x="1077787" y="1763815"/>
              <a:ext cx="1445818" cy="123455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040221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91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Image</a:t>
              </a:r>
              <a:endParaRPr kumimoji="0" lang="ko-KR" altLang="en-US" sz="91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DB28A37-F291-47FD-9365-2048B6CD5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56FA8313-0537-452F-A639-0F4286726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5A84B1A-E89B-4AE3-B18D-9D343D528FBF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E54B33D0-DBEA-4FF4-94F9-10287F06F563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FF2AC63E-C4D3-4F93-BB0F-C07A6F842A1D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C417AD65-3E00-481B-B2E8-A78A4FA2A41D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타원 25">
            <a:extLst>
              <a:ext uri="{FF2B5EF4-FFF2-40B4-BE49-F238E27FC236}">
                <a16:creationId xmlns:a16="http://schemas.microsoft.com/office/drawing/2014/main" id="{DBFA51EE-B616-4470-9C9C-2C19C666E391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214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F4B4B9-74B1-40E7-87EC-ECDE25491040}"/>
              </a:ext>
            </a:extLst>
          </p:cNvPr>
          <p:cNvSpPr/>
          <p:nvPr userDrawn="1"/>
        </p:nvSpPr>
        <p:spPr>
          <a:xfrm>
            <a:off x="338586" y="1275823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0F67EF-7C81-4168-869F-A6F21795994A}"/>
              </a:ext>
            </a:extLst>
          </p:cNvPr>
          <p:cNvSpPr/>
          <p:nvPr/>
        </p:nvSpPr>
        <p:spPr>
          <a:xfrm>
            <a:off x="338586" y="1275823"/>
            <a:ext cx="3386186" cy="68499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1810D0-263A-43A2-81D2-58D1B8DEBE31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FFA4C8C-8E5E-4EAB-B007-403112695E6A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E7E4907-B729-4D89-ACCD-6E3A4BFFFF86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9E9D65D-45B7-4320-A1C6-2758369FC8BA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1DD9C61D-D99F-4BDB-A315-1B1264FF957C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3184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4"/>
            <a:ext cx="3386186" cy="7266228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2916FA-46FE-4092-965A-5AB8F1B75654}"/>
              </a:ext>
            </a:extLst>
          </p:cNvPr>
          <p:cNvGrpSpPr/>
          <p:nvPr userDrawn="1"/>
        </p:nvGrpSpPr>
        <p:grpSpPr>
          <a:xfrm>
            <a:off x="4068054" y="1275822"/>
            <a:ext cx="3391390" cy="7266227"/>
            <a:chOff x="364835" y="565022"/>
            <a:chExt cx="3175928" cy="564024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E0D241-17B6-47F0-AAA5-37C9971CD385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4A4494-148C-4D59-B6F2-0FAF75B144B6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354B940D-89FB-40ED-B4D4-8E4E0F9DFA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5F087BF6-E2B3-4904-93DC-48481A437E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8D24628D-BF49-473E-874D-5C2A3041B2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70B83ACA-DD2B-4D52-A10B-A807B02C46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62E81A6-5DD0-483E-B5B5-514160FB89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5B7F633-0180-4FBB-A6D1-6D5939B785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0651" y="1431259"/>
            <a:ext cx="270796" cy="278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1382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2916FA-46FE-4092-965A-5AB8F1B75654}"/>
              </a:ext>
            </a:extLst>
          </p:cNvPr>
          <p:cNvGrpSpPr/>
          <p:nvPr userDrawn="1"/>
        </p:nvGrpSpPr>
        <p:grpSpPr>
          <a:xfrm>
            <a:off x="4068054" y="1275822"/>
            <a:ext cx="3391390" cy="7560236"/>
            <a:chOff x="364835" y="565022"/>
            <a:chExt cx="3175928" cy="564024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E0D241-17B6-47F0-AAA5-37C9971CD385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4A4494-148C-4D59-B6F2-0FAF75B144B6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354B940D-89FB-40ED-B4D4-8E4E0F9DFA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5F087BF6-E2B3-4904-93DC-48481A437E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8D24628D-BF49-473E-874D-5C2A3041B2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70B83ACA-DD2B-4D52-A10B-A807B02C46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125F56-9311-4885-B820-E4E18970918D}"/>
              </a:ext>
            </a:extLst>
          </p:cNvPr>
          <p:cNvGrpSpPr/>
          <p:nvPr userDrawn="1"/>
        </p:nvGrpSpPr>
        <p:grpSpPr>
          <a:xfrm>
            <a:off x="7703081" y="1275822"/>
            <a:ext cx="3391390" cy="7560236"/>
            <a:chOff x="364835" y="565022"/>
            <a:chExt cx="3175928" cy="564024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EC6D55-6708-4706-A717-DFA3E4B8E7B0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BDCA97-ED84-4E58-933A-5F2D8415551D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sp>
        <p:nvSpPr>
          <p:cNvPr id="20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38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46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7927450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07405-8BB2-4ACD-8634-750A09AD46A3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8B0CB79-F853-49CA-9924-52C0F940D615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22625F1-83E8-4325-B29E-355B8BE546E2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0389497-6285-48BA-B0FA-995BE8B16F8E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E5FCD9BE-A121-4D61-98D0-6BE550E3C921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195AD1-591A-426E-B1F5-1288DB8EF17D}"/>
              </a:ext>
            </a:extLst>
          </p:cNvPr>
          <p:cNvGrpSpPr/>
          <p:nvPr userDrawn="1"/>
        </p:nvGrpSpPr>
        <p:grpSpPr>
          <a:xfrm>
            <a:off x="7136082" y="1526232"/>
            <a:ext cx="206174" cy="138519"/>
            <a:chOff x="437420" y="1063891"/>
            <a:chExt cx="181231" cy="12176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7C809FD-2014-44CE-9708-3C04B308E836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C2EB1B-AC23-49B7-A918-0C0910AFE0D2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0C301FF-172A-4631-A6F1-D469774D7E50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F800C602-B000-4319-9671-094DE57D08CF}"/>
              </a:ext>
            </a:extLst>
          </p:cNvPr>
          <p:cNvSpPr/>
          <p:nvPr userDrawn="1"/>
        </p:nvSpPr>
        <p:spPr>
          <a:xfrm>
            <a:off x="669498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62AA45-5660-4977-BDDE-E3F5F49C5A9D}"/>
              </a:ext>
            </a:extLst>
          </p:cNvPr>
          <p:cNvGrpSpPr/>
          <p:nvPr userDrawn="1"/>
        </p:nvGrpSpPr>
        <p:grpSpPr>
          <a:xfrm>
            <a:off x="10776702" y="1526232"/>
            <a:ext cx="206174" cy="138519"/>
            <a:chOff x="437420" y="1063891"/>
            <a:chExt cx="181231" cy="121761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4CA3041-45C4-4A0C-9960-8459712AC722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0123C45-9C1A-4B8B-A693-1024E1EB3007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13F44A7-89B6-4CC4-BA74-DC58400E3FDC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DA9D1DC6-B9BF-48C0-A46F-F443FF6B9BA1}"/>
              </a:ext>
            </a:extLst>
          </p:cNvPr>
          <p:cNvSpPr/>
          <p:nvPr userDrawn="1"/>
        </p:nvSpPr>
        <p:spPr>
          <a:xfrm>
            <a:off x="1033560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9077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_1_2(다음,이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275822"/>
            <a:ext cx="3399239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01C3-ECBE-409D-9026-C4DDC5E39CF4}"/>
                </a:ext>
              </a:extLst>
            </p:cNvPr>
            <p:cNvSpPr/>
            <p:nvPr/>
          </p:nvSpPr>
          <p:spPr>
            <a:xfrm>
              <a:off x="3575902" y="1043735"/>
              <a:ext cx="2981100" cy="47968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DDFD592-874F-45DA-BE9F-0D256CCFCD37}"/>
              </a:ext>
            </a:extLst>
          </p:cNvPr>
          <p:cNvSpPr/>
          <p:nvPr userDrawn="1"/>
        </p:nvSpPr>
        <p:spPr>
          <a:xfrm>
            <a:off x="338587" y="8847112"/>
            <a:ext cx="3386186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0F2CEACF-C728-446E-BC3B-A0B0BEBAA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D9974E16-51C0-45E4-9071-C2FF79E2B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8E6779A5-9577-44B6-A397-D9C3B0ADD8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9A4DCDC5-CF2E-41DC-8EA0-682B4582B7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8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25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739844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B9F52D-EED9-4C7C-9B46-DF7735DCF074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C6D78ED-6966-4C99-99F6-076D860E290F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3A29873-590F-4CC3-A5DC-AC3DC1F846D9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233BE0C-1A19-477C-85C9-F9E0945BAFB2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A7521DF9-BF6D-4507-ADA9-314D3D459008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763540-4873-44F4-BBF1-9F19BA14DC32}"/>
              </a:ext>
            </a:extLst>
          </p:cNvPr>
          <p:cNvGrpSpPr/>
          <p:nvPr userDrawn="1"/>
        </p:nvGrpSpPr>
        <p:grpSpPr>
          <a:xfrm>
            <a:off x="7136082" y="1766509"/>
            <a:ext cx="206174" cy="138519"/>
            <a:chOff x="437420" y="1063891"/>
            <a:chExt cx="181231" cy="121761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3075795-D3C6-4FD3-A082-DB3B9CB4CEE4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B4A988B-FD7E-4D6B-80AA-62877AFBF5AD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098C460-BA38-45CA-8E14-425E1C60D21B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30601486-C587-4447-A227-F0D3B5F4897C}"/>
              </a:ext>
            </a:extLst>
          </p:cNvPr>
          <p:cNvSpPr/>
          <p:nvPr userDrawn="1"/>
        </p:nvSpPr>
        <p:spPr>
          <a:xfrm>
            <a:off x="6694988" y="1663650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04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869988" cy="9793288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5881659" y="4896648"/>
            <a:ext cx="2106666" cy="23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Copyright© 000</a:t>
            </a:r>
            <a:r>
              <a:rPr lang="en-US" altLang="ko-KR" sz="910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All rights reserved.</a:t>
            </a:r>
            <a:endParaRPr lang="ko-KR" altLang="en-US" sz="9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6402869" y="4155324"/>
            <a:ext cx="1064266" cy="5824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185" b="0">
                <a:solidFill>
                  <a:schemeClr val="tx1">
                    <a:lumMod val="65000"/>
                    <a:lumOff val="35000"/>
                  </a:schemeClr>
                </a:solidFill>
              </a:rPr>
              <a:t>END.</a:t>
            </a:r>
            <a:endParaRPr lang="ko-KR" altLang="en-US" sz="3185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350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_1_3(이전,이전,다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275822"/>
            <a:ext cx="3399239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01C3-ECBE-409D-9026-C4DDC5E39CF4}"/>
                </a:ext>
              </a:extLst>
            </p:cNvPr>
            <p:cNvSpPr/>
            <p:nvPr/>
          </p:nvSpPr>
          <p:spPr>
            <a:xfrm>
              <a:off x="3575902" y="1043735"/>
              <a:ext cx="2981100" cy="47968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F86A1D-EA32-465D-A89E-E1466ED6BD86}"/>
              </a:ext>
            </a:extLst>
          </p:cNvPr>
          <p:cNvSpPr/>
          <p:nvPr userDrawn="1"/>
        </p:nvSpPr>
        <p:spPr>
          <a:xfrm>
            <a:off x="7703187" y="1275822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2D857B3-62F8-4068-A99E-888D60CE6804}"/>
              </a:ext>
            </a:extLst>
          </p:cNvPr>
          <p:cNvSpPr/>
          <p:nvPr/>
        </p:nvSpPr>
        <p:spPr>
          <a:xfrm>
            <a:off x="7703187" y="1490463"/>
            <a:ext cx="3391389" cy="68499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210CEF-6CB3-4011-BE70-1FCF814D04AF}"/>
              </a:ext>
            </a:extLst>
          </p:cNvPr>
          <p:cNvSpPr/>
          <p:nvPr userDrawn="1"/>
        </p:nvSpPr>
        <p:spPr>
          <a:xfrm>
            <a:off x="7702980" y="1279006"/>
            <a:ext cx="3399239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이전 페이지와 이어짐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FFDFD6-CF0D-4F98-961B-27740A2EF703}"/>
              </a:ext>
            </a:extLst>
          </p:cNvPr>
          <p:cNvSpPr/>
          <p:nvPr userDrawn="1"/>
        </p:nvSpPr>
        <p:spPr>
          <a:xfrm>
            <a:off x="316915" y="8847112"/>
            <a:ext cx="3407858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ACD83E4-B895-4821-BD3D-A7B2276B686F}"/>
              </a:ext>
            </a:extLst>
          </p:cNvPr>
          <p:cNvSpPr/>
          <p:nvPr userDrawn="1"/>
        </p:nvSpPr>
        <p:spPr>
          <a:xfrm>
            <a:off x="4055208" y="8836057"/>
            <a:ext cx="3407858" cy="2478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FE2C5C75-3FC2-4084-9F4C-61E92AE1E13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21BF526E-F045-42EC-ABDB-93ABECA0783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1" name="텍스트 개체 틀 4">
            <a:extLst>
              <a:ext uri="{FF2B5EF4-FFF2-40B4-BE49-F238E27FC236}">
                <a16:creationId xmlns:a16="http://schemas.microsoft.com/office/drawing/2014/main" id="{08284FB9-FE06-4B6C-9819-ADF1DA4E3A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3" name="텍스트 개체 틀 4">
            <a:extLst>
              <a:ext uri="{FF2B5EF4-FFF2-40B4-BE49-F238E27FC236}">
                <a16:creationId xmlns:a16="http://schemas.microsoft.com/office/drawing/2014/main" id="{1E31D281-7EB5-47F2-8AD7-62B05C0C0D0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4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32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739844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57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7927450" y="1736103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F7A1E2-B44B-4772-8B30-23467B589943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819E17F-B150-4F8E-8D2E-40A8D572016B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B8D7E63-111E-471E-9727-04930678C354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63E9EC-12E6-432C-B58B-7E70F6A0CC71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92A60ECD-6D36-4218-B1AE-3728F2F9834A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8876094-7D2F-4FCD-82AA-7DFFE6F4626C}"/>
              </a:ext>
            </a:extLst>
          </p:cNvPr>
          <p:cNvGrpSpPr/>
          <p:nvPr userDrawn="1"/>
        </p:nvGrpSpPr>
        <p:grpSpPr>
          <a:xfrm>
            <a:off x="7136082" y="1766509"/>
            <a:ext cx="206174" cy="138519"/>
            <a:chOff x="437420" y="1063891"/>
            <a:chExt cx="181231" cy="12176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0FCC5C-687A-4965-B562-DE6E3E593B87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27EF11D-ACB9-4D8E-8EAD-143DE03BE804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11B7BBF-4114-47AE-B8BF-DE0563EF48BA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50C331B6-B349-47CE-B46F-27FF1E24E161}"/>
              </a:ext>
            </a:extLst>
          </p:cNvPr>
          <p:cNvSpPr/>
          <p:nvPr userDrawn="1"/>
        </p:nvSpPr>
        <p:spPr>
          <a:xfrm>
            <a:off x="6694988" y="1663650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93B205-AA2A-4C36-84C3-5D9D9BDA9D42}"/>
              </a:ext>
            </a:extLst>
          </p:cNvPr>
          <p:cNvGrpSpPr/>
          <p:nvPr userDrawn="1"/>
        </p:nvGrpSpPr>
        <p:grpSpPr>
          <a:xfrm>
            <a:off x="10782557" y="1766509"/>
            <a:ext cx="206174" cy="138519"/>
            <a:chOff x="437420" y="1063891"/>
            <a:chExt cx="181231" cy="12176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ECEBF0A-0440-4557-A56D-8CB392212995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F1C1724-6AFF-4250-AD8A-F2449863C281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DD92CD8-CE02-4559-95CD-A25405714468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665DF916-F4EA-4198-A90B-E06063C9C19E}"/>
              </a:ext>
            </a:extLst>
          </p:cNvPr>
          <p:cNvSpPr/>
          <p:nvPr userDrawn="1"/>
        </p:nvSpPr>
        <p:spPr>
          <a:xfrm>
            <a:off x="10341463" y="1663650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6323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본문_1_3(이전,이전,다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275822"/>
            <a:ext cx="3399239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F86A1D-EA32-465D-A89E-E1466ED6BD86}"/>
              </a:ext>
            </a:extLst>
          </p:cNvPr>
          <p:cNvSpPr/>
          <p:nvPr userDrawn="1"/>
        </p:nvSpPr>
        <p:spPr>
          <a:xfrm>
            <a:off x="7703187" y="1275822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210CEF-6CB3-4011-BE70-1FCF814D04AF}"/>
              </a:ext>
            </a:extLst>
          </p:cNvPr>
          <p:cNvSpPr/>
          <p:nvPr userDrawn="1"/>
        </p:nvSpPr>
        <p:spPr>
          <a:xfrm>
            <a:off x="7702980" y="1279006"/>
            <a:ext cx="3399239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이전 페이지와 이어짐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FFDFD6-CF0D-4F98-961B-27740A2EF703}"/>
              </a:ext>
            </a:extLst>
          </p:cNvPr>
          <p:cNvSpPr/>
          <p:nvPr userDrawn="1"/>
        </p:nvSpPr>
        <p:spPr>
          <a:xfrm>
            <a:off x="316915" y="8847112"/>
            <a:ext cx="3407858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ACD83E4-B895-4821-BD3D-A7B2276B686F}"/>
              </a:ext>
            </a:extLst>
          </p:cNvPr>
          <p:cNvSpPr/>
          <p:nvPr userDrawn="1"/>
        </p:nvSpPr>
        <p:spPr>
          <a:xfrm>
            <a:off x="4055208" y="8836057"/>
            <a:ext cx="3407858" cy="2478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FE2C5C75-3FC2-4084-9F4C-61E92AE1E13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21BF526E-F045-42EC-ABDB-93ABECA0783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1" name="텍스트 개체 틀 4">
            <a:extLst>
              <a:ext uri="{FF2B5EF4-FFF2-40B4-BE49-F238E27FC236}">
                <a16:creationId xmlns:a16="http://schemas.microsoft.com/office/drawing/2014/main" id="{08284FB9-FE06-4B6C-9819-ADF1DA4E3A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3" name="텍스트 개체 틀 4">
            <a:extLst>
              <a:ext uri="{FF2B5EF4-FFF2-40B4-BE49-F238E27FC236}">
                <a16:creationId xmlns:a16="http://schemas.microsoft.com/office/drawing/2014/main" id="{1E31D281-7EB5-47F2-8AD7-62B05C0C0D0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4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B2B05F-DE44-48A2-8654-C39E32CBE34B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D89D9C8-11AB-444E-9881-282AF9570CFB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7FEE6DE-D4D3-46A5-928C-59A98EDCA121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7799392-87AF-412F-984E-1C84693A061E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054E7E9-DC86-4F83-87DD-27E701594E41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7951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9_중간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869988" cy="9793288"/>
          </a:xfrm>
          <a:prstGeom prst="rect">
            <a:avLst/>
          </a:prstGeom>
        </p:spPr>
      </p:pic>
      <p:sp>
        <p:nvSpPr>
          <p:cNvPr id="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948651" y="2004617"/>
            <a:ext cx="8003869" cy="70694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89653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2241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2F4B4B9-74B1-40E7-87EC-ECDE25491040}"/>
              </a:ext>
            </a:extLst>
          </p:cNvPr>
          <p:cNvSpPr/>
          <p:nvPr userDrawn="1"/>
        </p:nvSpPr>
        <p:spPr>
          <a:xfrm>
            <a:off x="338586" y="1275823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0F67EF-7C81-4168-869F-A6F21795994A}"/>
              </a:ext>
            </a:extLst>
          </p:cNvPr>
          <p:cNvSpPr/>
          <p:nvPr/>
        </p:nvSpPr>
        <p:spPr>
          <a:xfrm>
            <a:off x="338586" y="1275823"/>
            <a:ext cx="3386186" cy="68499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1810D0-263A-43A2-81D2-58D1B8DEBE31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BFFA4C8C-8E5E-4EAB-B007-403112695E6A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E7E4907-B729-4D89-ACCD-6E3A4BFFFF86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9E9D65D-45B7-4320-A1C6-2758369FC8BA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1DD9C61D-D99F-4BDB-A315-1B1264FF957C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649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2916FA-46FE-4092-965A-5AB8F1B75654}"/>
              </a:ext>
            </a:extLst>
          </p:cNvPr>
          <p:cNvGrpSpPr/>
          <p:nvPr userDrawn="1"/>
        </p:nvGrpSpPr>
        <p:grpSpPr>
          <a:xfrm>
            <a:off x="4068054" y="1275822"/>
            <a:ext cx="3391390" cy="7560236"/>
            <a:chOff x="364835" y="565022"/>
            <a:chExt cx="3175928" cy="564024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E0D241-17B6-47F0-AAA5-37C9971CD385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4A4494-148C-4D59-B6F2-0FAF75B144B6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354B940D-89FB-40ED-B4D4-8E4E0F9DFA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5F087BF6-E2B3-4904-93DC-48481A437E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8D24628D-BF49-473E-874D-5C2A3041B2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70B83ACA-DD2B-4D52-A10B-A807B02C46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2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41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C46E5B0-F4C1-4FF1-8B38-A22508F58C2D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BCDE6E8-DE19-40E3-81C9-322FB9BE02A1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282C36F8-B84C-4798-B028-2462CE0C3933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ABC83B4C-8DA9-4476-9F67-61F3AC263786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타원 19">
            <a:extLst>
              <a:ext uri="{FF2B5EF4-FFF2-40B4-BE49-F238E27FC236}">
                <a16:creationId xmlns:a16="http://schemas.microsoft.com/office/drawing/2014/main" id="{75F662B4-96EF-4138-A44A-21F4257DFDE9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0724E96-CEFA-40E6-A487-0D5307BCF7EE}"/>
              </a:ext>
            </a:extLst>
          </p:cNvPr>
          <p:cNvGrpSpPr/>
          <p:nvPr userDrawn="1"/>
        </p:nvGrpSpPr>
        <p:grpSpPr>
          <a:xfrm>
            <a:off x="7136082" y="1526232"/>
            <a:ext cx="206174" cy="138519"/>
            <a:chOff x="437420" y="1063891"/>
            <a:chExt cx="181231" cy="121761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38D08EF-EEA9-462B-9054-F2634A2FEA02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B665B485-58EC-4ACA-B09D-5463B0469F2B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F906C6C3-B045-4DDA-8314-0865A9416768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9EA09E99-857A-4976-8E9E-D64EFAE8DC7B}"/>
              </a:ext>
            </a:extLst>
          </p:cNvPr>
          <p:cNvSpPr/>
          <p:nvPr userDrawn="1"/>
        </p:nvSpPr>
        <p:spPr>
          <a:xfrm>
            <a:off x="669498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8007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2916FA-46FE-4092-965A-5AB8F1B75654}"/>
              </a:ext>
            </a:extLst>
          </p:cNvPr>
          <p:cNvGrpSpPr/>
          <p:nvPr userDrawn="1"/>
        </p:nvGrpSpPr>
        <p:grpSpPr>
          <a:xfrm>
            <a:off x="4068054" y="1275822"/>
            <a:ext cx="3391390" cy="7560236"/>
            <a:chOff x="364835" y="565022"/>
            <a:chExt cx="3175928" cy="564024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E0D241-17B6-47F0-AAA5-37C9971CD385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4A4494-148C-4D59-B6F2-0FAF75B144B6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354B940D-89FB-40ED-B4D4-8E4E0F9DFA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5F087BF6-E2B3-4904-93DC-48481A437E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8D24628D-BF49-473E-874D-5C2A3041B2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70B83ACA-DD2B-4D52-A10B-A807B02C46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125F56-9311-4885-B820-E4E18970918D}"/>
              </a:ext>
            </a:extLst>
          </p:cNvPr>
          <p:cNvGrpSpPr/>
          <p:nvPr userDrawn="1"/>
        </p:nvGrpSpPr>
        <p:grpSpPr>
          <a:xfrm>
            <a:off x="7703081" y="1275822"/>
            <a:ext cx="3391390" cy="7560236"/>
            <a:chOff x="364835" y="565022"/>
            <a:chExt cx="3175928" cy="564024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EC6D55-6708-4706-A717-DFA3E4B8E7B0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BDCA97-ED84-4E58-933A-5F2D8415551D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sp>
        <p:nvSpPr>
          <p:cNvPr id="20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38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46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7927450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D07405-8BB2-4ACD-8634-750A09AD46A3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8B0CB79-F853-49CA-9924-52C0F940D615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22625F1-83E8-4325-B29E-355B8BE546E2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0389497-6285-48BA-B0FA-995BE8B16F8E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E5FCD9BE-A121-4D61-98D0-6BE550E3C921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1195AD1-591A-426E-B1F5-1288DB8EF17D}"/>
              </a:ext>
            </a:extLst>
          </p:cNvPr>
          <p:cNvGrpSpPr/>
          <p:nvPr userDrawn="1"/>
        </p:nvGrpSpPr>
        <p:grpSpPr>
          <a:xfrm>
            <a:off x="7136082" y="1526232"/>
            <a:ext cx="206174" cy="138519"/>
            <a:chOff x="437420" y="1063891"/>
            <a:chExt cx="181231" cy="121761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C7C809FD-2014-44CE-9708-3C04B308E836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4C2EB1B-AC23-49B7-A918-0C0910AFE0D2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80C301FF-172A-4631-A6F1-D469774D7E50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타원 41">
            <a:extLst>
              <a:ext uri="{FF2B5EF4-FFF2-40B4-BE49-F238E27FC236}">
                <a16:creationId xmlns:a16="http://schemas.microsoft.com/office/drawing/2014/main" id="{F800C602-B000-4319-9671-094DE57D08CF}"/>
              </a:ext>
            </a:extLst>
          </p:cNvPr>
          <p:cNvSpPr/>
          <p:nvPr userDrawn="1"/>
        </p:nvSpPr>
        <p:spPr>
          <a:xfrm>
            <a:off x="669498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E62AA45-5660-4977-BDDE-E3F5F49C5A9D}"/>
              </a:ext>
            </a:extLst>
          </p:cNvPr>
          <p:cNvGrpSpPr/>
          <p:nvPr userDrawn="1"/>
        </p:nvGrpSpPr>
        <p:grpSpPr>
          <a:xfrm>
            <a:off x="10776702" y="1526232"/>
            <a:ext cx="206174" cy="138519"/>
            <a:chOff x="437420" y="1063891"/>
            <a:chExt cx="181231" cy="121761"/>
          </a:xfrm>
        </p:grpSpPr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4CA3041-45C4-4A0C-9960-8459712AC722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D0123C45-9C1A-4B8B-A693-1024E1EB3007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D13F44A7-89B6-4CC4-BA74-DC58400E3FDC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DA9D1DC6-B9BF-48C0-A46F-F443FF6B9BA1}"/>
              </a:ext>
            </a:extLst>
          </p:cNvPr>
          <p:cNvSpPr/>
          <p:nvPr userDrawn="1"/>
        </p:nvSpPr>
        <p:spPr>
          <a:xfrm>
            <a:off x="1033560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3018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본문_1_2(다음,이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275822"/>
            <a:ext cx="3399239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01C3-ECBE-409D-9026-C4DDC5E39CF4}"/>
                </a:ext>
              </a:extLst>
            </p:cNvPr>
            <p:cNvSpPr/>
            <p:nvPr/>
          </p:nvSpPr>
          <p:spPr>
            <a:xfrm>
              <a:off x="3575902" y="1043735"/>
              <a:ext cx="2981100" cy="47968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DDFD592-874F-45DA-BE9F-0D256CCFCD37}"/>
              </a:ext>
            </a:extLst>
          </p:cNvPr>
          <p:cNvSpPr/>
          <p:nvPr userDrawn="1"/>
        </p:nvSpPr>
        <p:spPr>
          <a:xfrm>
            <a:off x="338587" y="8847112"/>
            <a:ext cx="3386186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0F2CEACF-C728-446E-BC3B-A0B0BEBAA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D9974E16-51C0-45E4-9071-C2FF79E2B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8E6779A5-9577-44B6-A397-D9C3B0ADD8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9A4DCDC5-CF2E-41DC-8EA0-682B4582B7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8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25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739844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B9F52D-EED9-4C7C-9B46-DF7735DCF074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C6D78ED-6966-4C99-99F6-076D860E290F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3A29873-590F-4CC3-A5DC-AC3DC1F846D9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233BE0C-1A19-477C-85C9-F9E0945BAFB2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A7521DF9-BF6D-4507-ADA9-314D3D459008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763540-4873-44F4-BBF1-9F19BA14DC32}"/>
              </a:ext>
            </a:extLst>
          </p:cNvPr>
          <p:cNvGrpSpPr/>
          <p:nvPr userDrawn="1"/>
        </p:nvGrpSpPr>
        <p:grpSpPr>
          <a:xfrm>
            <a:off x="7136082" y="1766509"/>
            <a:ext cx="206174" cy="138519"/>
            <a:chOff x="437420" y="1063891"/>
            <a:chExt cx="181231" cy="121761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3075795-D3C6-4FD3-A082-DB3B9CB4CEE4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B4A988B-FD7E-4D6B-80AA-62877AFBF5AD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098C460-BA38-45CA-8E14-425E1C60D21B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30601486-C587-4447-A227-F0D3B5F4897C}"/>
              </a:ext>
            </a:extLst>
          </p:cNvPr>
          <p:cNvSpPr/>
          <p:nvPr userDrawn="1"/>
        </p:nvSpPr>
        <p:spPr>
          <a:xfrm>
            <a:off x="6694988" y="1663650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63632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_1_2(다음,이전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009280"/>
            <a:ext cx="3399239" cy="8429787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 dirty="0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01C3-ECBE-409D-9026-C4DDC5E39CF4}"/>
                </a:ext>
              </a:extLst>
            </p:cNvPr>
            <p:cNvSpPr/>
            <p:nvPr/>
          </p:nvSpPr>
          <p:spPr>
            <a:xfrm>
              <a:off x="3575902" y="1043735"/>
              <a:ext cx="2981100" cy="447297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DDFD592-874F-45DA-BE9F-0D256CCFCD37}"/>
              </a:ext>
            </a:extLst>
          </p:cNvPr>
          <p:cNvSpPr/>
          <p:nvPr userDrawn="1"/>
        </p:nvSpPr>
        <p:spPr>
          <a:xfrm>
            <a:off x="338587" y="8847112"/>
            <a:ext cx="3386186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0F2CEACF-C728-446E-BC3B-A0B0BEBAAA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8" name="텍스트 개체 틀 4">
            <a:extLst>
              <a:ext uri="{FF2B5EF4-FFF2-40B4-BE49-F238E27FC236}">
                <a16:creationId xmlns:a16="http://schemas.microsoft.com/office/drawing/2014/main" id="{D9974E16-51C0-45E4-9071-C2FF79E2BD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9" name="텍스트 개체 틀 4">
            <a:extLst>
              <a:ext uri="{FF2B5EF4-FFF2-40B4-BE49-F238E27FC236}">
                <a16:creationId xmlns:a16="http://schemas.microsoft.com/office/drawing/2014/main" id="{8E6779A5-9577-44B6-A397-D9C3B0ADD8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9A4DCDC5-CF2E-41DC-8EA0-682B4582B7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8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25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473302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BB9F52D-EED9-4C7C-9B46-DF7735DCF074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C6D78ED-6966-4C99-99F6-076D860E290F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43A29873-590F-4CC3-A5DC-AC3DC1F846D9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233BE0C-1A19-477C-85C9-F9E0945BAFB2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A7521DF9-BF6D-4507-ADA9-314D3D459008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4763540-4873-44F4-BBF1-9F19BA14DC32}"/>
              </a:ext>
            </a:extLst>
          </p:cNvPr>
          <p:cNvGrpSpPr/>
          <p:nvPr userDrawn="1"/>
        </p:nvGrpSpPr>
        <p:grpSpPr>
          <a:xfrm>
            <a:off x="7136082" y="1499967"/>
            <a:ext cx="206174" cy="138519"/>
            <a:chOff x="437420" y="1063891"/>
            <a:chExt cx="181231" cy="121761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E3075795-D3C6-4FD3-A082-DB3B9CB4CEE4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3B4A988B-FD7E-4D6B-80AA-62877AFBF5AD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098C460-BA38-45CA-8E14-425E1C60D21B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30601486-C587-4447-A227-F0D3B5F4897C}"/>
              </a:ext>
            </a:extLst>
          </p:cNvPr>
          <p:cNvSpPr/>
          <p:nvPr userDrawn="1"/>
        </p:nvSpPr>
        <p:spPr>
          <a:xfrm>
            <a:off x="6694988" y="1397108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84554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본문_1_3(이전,이전,다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275822"/>
            <a:ext cx="3399239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46F101C3-ECBE-409D-9026-C4DDC5E39CF4}"/>
                </a:ext>
              </a:extLst>
            </p:cNvPr>
            <p:cNvSpPr/>
            <p:nvPr/>
          </p:nvSpPr>
          <p:spPr>
            <a:xfrm>
              <a:off x="3575902" y="1043735"/>
              <a:ext cx="2981100" cy="479686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F86A1D-EA32-465D-A89E-E1466ED6BD86}"/>
              </a:ext>
            </a:extLst>
          </p:cNvPr>
          <p:cNvSpPr/>
          <p:nvPr userDrawn="1"/>
        </p:nvSpPr>
        <p:spPr>
          <a:xfrm>
            <a:off x="7703187" y="1275822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2D857B3-62F8-4068-A99E-888D60CE6804}"/>
              </a:ext>
            </a:extLst>
          </p:cNvPr>
          <p:cNvSpPr/>
          <p:nvPr/>
        </p:nvSpPr>
        <p:spPr>
          <a:xfrm>
            <a:off x="7703187" y="1490463"/>
            <a:ext cx="3391389" cy="68499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210CEF-6CB3-4011-BE70-1FCF814D04AF}"/>
              </a:ext>
            </a:extLst>
          </p:cNvPr>
          <p:cNvSpPr/>
          <p:nvPr userDrawn="1"/>
        </p:nvSpPr>
        <p:spPr>
          <a:xfrm>
            <a:off x="7702980" y="1279006"/>
            <a:ext cx="3399239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이전 페이지와 이어짐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FFDFD6-CF0D-4F98-961B-27740A2EF703}"/>
              </a:ext>
            </a:extLst>
          </p:cNvPr>
          <p:cNvSpPr/>
          <p:nvPr userDrawn="1"/>
        </p:nvSpPr>
        <p:spPr>
          <a:xfrm>
            <a:off x="316915" y="8847112"/>
            <a:ext cx="3407858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ACD83E4-B895-4821-BD3D-A7B2276B686F}"/>
              </a:ext>
            </a:extLst>
          </p:cNvPr>
          <p:cNvSpPr/>
          <p:nvPr userDrawn="1"/>
        </p:nvSpPr>
        <p:spPr>
          <a:xfrm>
            <a:off x="4055208" y="8836057"/>
            <a:ext cx="3407858" cy="2478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FE2C5C75-3FC2-4084-9F4C-61E92AE1E13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21BF526E-F045-42EC-ABDB-93ABECA0783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1" name="텍스트 개체 틀 4">
            <a:extLst>
              <a:ext uri="{FF2B5EF4-FFF2-40B4-BE49-F238E27FC236}">
                <a16:creationId xmlns:a16="http://schemas.microsoft.com/office/drawing/2014/main" id="{08284FB9-FE06-4B6C-9819-ADF1DA4E3A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3" name="텍스트 개체 틀 4">
            <a:extLst>
              <a:ext uri="{FF2B5EF4-FFF2-40B4-BE49-F238E27FC236}">
                <a16:creationId xmlns:a16="http://schemas.microsoft.com/office/drawing/2014/main" id="{1E31D281-7EB5-47F2-8AD7-62B05C0C0D0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4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32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739844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sp>
        <p:nvSpPr>
          <p:cNvPr id="57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7927450" y="1736103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BF7A1E2-B44B-4772-8B30-23467B589943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5819E17F-B150-4F8E-8D2E-40A8D572016B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B8D7E63-111E-471E-9727-04930678C354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763E9EC-12E6-432C-B58B-7E70F6A0CC71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타원 27">
            <a:extLst>
              <a:ext uri="{FF2B5EF4-FFF2-40B4-BE49-F238E27FC236}">
                <a16:creationId xmlns:a16="http://schemas.microsoft.com/office/drawing/2014/main" id="{92A60ECD-6D36-4218-B1AE-3728F2F9834A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8876094-7D2F-4FCD-82AA-7DFFE6F4626C}"/>
              </a:ext>
            </a:extLst>
          </p:cNvPr>
          <p:cNvGrpSpPr/>
          <p:nvPr userDrawn="1"/>
        </p:nvGrpSpPr>
        <p:grpSpPr>
          <a:xfrm>
            <a:off x="7136082" y="1766509"/>
            <a:ext cx="206174" cy="138519"/>
            <a:chOff x="437420" y="1063891"/>
            <a:chExt cx="181231" cy="121761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40FCC5C-687A-4965-B562-DE6E3E593B87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B27EF11D-ACB9-4D8E-8EAD-143DE03BE804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11B7BBF-4114-47AE-B8BF-DE0563EF48BA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타원 38">
            <a:extLst>
              <a:ext uri="{FF2B5EF4-FFF2-40B4-BE49-F238E27FC236}">
                <a16:creationId xmlns:a16="http://schemas.microsoft.com/office/drawing/2014/main" id="{50C331B6-B349-47CE-B46F-27FF1E24E161}"/>
              </a:ext>
            </a:extLst>
          </p:cNvPr>
          <p:cNvSpPr/>
          <p:nvPr userDrawn="1"/>
        </p:nvSpPr>
        <p:spPr>
          <a:xfrm>
            <a:off x="6694988" y="1663650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6193B205-AA2A-4C36-84C3-5D9D9BDA9D42}"/>
              </a:ext>
            </a:extLst>
          </p:cNvPr>
          <p:cNvGrpSpPr/>
          <p:nvPr userDrawn="1"/>
        </p:nvGrpSpPr>
        <p:grpSpPr>
          <a:xfrm>
            <a:off x="10782557" y="1766509"/>
            <a:ext cx="206174" cy="138519"/>
            <a:chOff x="437420" y="1063891"/>
            <a:chExt cx="181231" cy="121761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0ECEBF0A-0440-4557-A56D-8CB392212995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F1C1724-6AFF-4250-AD8A-F2449863C281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DD92CD8-CE02-4559-95CD-A25405714468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665DF916-F4EA-4198-A90B-E06063C9C19E}"/>
              </a:ext>
            </a:extLst>
          </p:cNvPr>
          <p:cNvSpPr/>
          <p:nvPr userDrawn="1"/>
        </p:nvSpPr>
        <p:spPr>
          <a:xfrm>
            <a:off x="10341463" y="1663650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949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중간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869988" cy="9793288"/>
          </a:xfrm>
          <a:prstGeom prst="rect">
            <a:avLst/>
          </a:prstGeom>
        </p:spPr>
      </p:pic>
      <p:sp>
        <p:nvSpPr>
          <p:cNvPr id="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948651" y="2004617"/>
            <a:ext cx="8003869" cy="70694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38622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본문_1_3(이전,이전,다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6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8397F4A5-A329-49B2-B808-688444B0E43C}"/>
              </a:ext>
            </a:extLst>
          </p:cNvPr>
          <p:cNvGrpSpPr/>
          <p:nvPr userDrawn="1"/>
        </p:nvGrpSpPr>
        <p:grpSpPr>
          <a:xfrm>
            <a:off x="4067847" y="1275822"/>
            <a:ext cx="3399239" cy="7560236"/>
            <a:chOff x="3575720" y="893427"/>
            <a:chExt cx="2988000" cy="52942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BDE01CB-1D45-41C9-B363-CAF2AD7388CB}"/>
                </a:ext>
              </a:extLst>
            </p:cNvPr>
            <p:cNvSpPr/>
            <p:nvPr userDrawn="1"/>
          </p:nvSpPr>
          <p:spPr>
            <a:xfrm>
              <a:off x="3575902" y="893427"/>
              <a:ext cx="2976526" cy="52942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FC4750F-7EFA-4474-A465-A8B424F6EE9E}"/>
                </a:ext>
              </a:extLst>
            </p:cNvPr>
            <p:cNvSpPr/>
            <p:nvPr userDrawn="1"/>
          </p:nvSpPr>
          <p:spPr>
            <a:xfrm>
              <a:off x="3575720" y="895657"/>
              <a:ext cx="2988000" cy="162000"/>
            </a:xfrm>
            <a:prstGeom prst="rect">
              <a:avLst/>
            </a:prstGeom>
            <a:solidFill>
              <a:srgbClr val="FF0000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10" b="1" dirty="0">
                  <a:solidFill>
                    <a:prstClr val="white"/>
                  </a:solidFill>
                </a:rPr>
                <a:t>이전 페이지와 이어짐</a:t>
              </a:r>
              <a:endParaRPr lang="ko-KR" altLang="en-US" sz="910" dirty="0">
                <a:solidFill>
                  <a:prstClr val="white"/>
                </a:solidFill>
              </a:endParaRPr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F86A1D-EA32-465D-A89E-E1466ED6BD86}"/>
              </a:ext>
            </a:extLst>
          </p:cNvPr>
          <p:cNvSpPr/>
          <p:nvPr userDrawn="1"/>
        </p:nvSpPr>
        <p:spPr>
          <a:xfrm>
            <a:off x="7703187" y="1275822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white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4210CEF-6CB3-4011-BE70-1FCF814D04AF}"/>
              </a:ext>
            </a:extLst>
          </p:cNvPr>
          <p:cNvSpPr/>
          <p:nvPr userDrawn="1"/>
        </p:nvSpPr>
        <p:spPr>
          <a:xfrm>
            <a:off x="7702980" y="1279006"/>
            <a:ext cx="3399239" cy="2313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이전 페이지와 이어짐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9FFDFD6-CF0D-4F98-961B-27740A2EF703}"/>
              </a:ext>
            </a:extLst>
          </p:cNvPr>
          <p:cNvSpPr/>
          <p:nvPr userDrawn="1"/>
        </p:nvSpPr>
        <p:spPr>
          <a:xfrm>
            <a:off x="316915" y="8847112"/>
            <a:ext cx="3407858" cy="236784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ACD83E4-B895-4821-BD3D-A7B2276B686F}"/>
              </a:ext>
            </a:extLst>
          </p:cNvPr>
          <p:cNvSpPr/>
          <p:nvPr userDrawn="1"/>
        </p:nvSpPr>
        <p:spPr>
          <a:xfrm>
            <a:off x="4055208" y="8836057"/>
            <a:ext cx="3407858" cy="247838"/>
          </a:xfrm>
          <a:prstGeom prst="rect">
            <a:avLst/>
          </a:prstGeom>
          <a:solidFill>
            <a:srgbClr val="FF0000"/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prstClr val="white"/>
                </a:solidFill>
              </a:rPr>
              <a:t>다음 페이지로 이어짐 ▶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50" name="텍스트 개체 틀 4">
            <a:extLst>
              <a:ext uri="{FF2B5EF4-FFF2-40B4-BE49-F238E27FC236}">
                <a16:creationId xmlns:a16="http://schemas.microsoft.com/office/drawing/2014/main" id="{FE2C5C75-3FC2-4084-9F4C-61E92AE1E13B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51" name="텍스트 개체 틀 4">
            <a:extLst>
              <a:ext uri="{FF2B5EF4-FFF2-40B4-BE49-F238E27FC236}">
                <a16:creationId xmlns:a16="http://schemas.microsoft.com/office/drawing/2014/main" id="{21BF526E-F045-42EC-ABDB-93ABECA0783F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1" name="텍스트 개체 틀 4">
            <a:extLst>
              <a:ext uri="{FF2B5EF4-FFF2-40B4-BE49-F238E27FC236}">
                <a16:creationId xmlns:a16="http://schemas.microsoft.com/office/drawing/2014/main" id="{08284FB9-FE06-4B6C-9819-ADF1DA4E3AD2}"/>
              </a:ext>
            </a:extLst>
          </p:cNvPr>
          <p:cNvSpPr>
            <a:spLocks noGrp="1"/>
          </p:cNvSpPr>
          <p:nvPr userDrawn="1"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63" name="텍스트 개체 틀 4">
            <a:extLst>
              <a:ext uri="{FF2B5EF4-FFF2-40B4-BE49-F238E27FC236}">
                <a16:creationId xmlns:a16="http://schemas.microsoft.com/office/drawing/2014/main" id="{1E31D281-7EB5-47F2-8AD7-62B05C0C0D0D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4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B2B05F-DE44-48A2-8654-C39E32CBE34B}"/>
              </a:ext>
            </a:extLst>
          </p:cNvPr>
          <p:cNvGrpSpPr/>
          <p:nvPr userDrawn="1"/>
        </p:nvGrpSpPr>
        <p:grpSpPr>
          <a:xfrm>
            <a:off x="3396292" y="1526232"/>
            <a:ext cx="206174" cy="138519"/>
            <a:chOff x="437420" y="1063891"/>
            <a:chExt cx="181231" cy="121761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D89D9C8-11AB-444E-9881-282AF9570CFB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7FEE6DE-D4D3-46A5-928C-59A98EDCA121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7799392-87AF-412F-984E-1C84693A061E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5054E7E9-DC86-4F83-87DD-27E701594E41}"/>
              </a:ext>
            </a:extLst>
          </p:cNvPr>
          <p:cNvSpPr/>
          <p:nvPr userDrawn="1"/>
        </p:nvSpPr>
        <p:spPr>
          <a:xfrm>
            <a:off x="2955198" y="1423373"/>
            <a:ext cx="297853" cy="327273"/>
          </a:xfrm>
          <a:prstGeom prst="ellipse">
            <a:avLst/>
          </a:prstGeom>
          <a:pattFill prst="pct25">
            <a:fgClr>
              <a:schemeClr val="bg1">
                <a:lumMod val="75000"/>
              </a:schemeClr>
            </a:fgClr>
            <a:bgClr>
              <a:schemeClr val="bg1"/>
            </a:bgClr>
          </a:patt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500" b="1" dirty="0">
                <a:solidFill>
                  <a:schemeClr val="tx1"/>
                </a:solidFill>
              </a:rPr>
              <a:t>LOGO</a:t>
            </a:r>
            <a:endParaRPr lang="ko-KR" altLang="en-US" sz="5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859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중간 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869988" cy="9793288"/>
          </a:xfrm>
          <a:prstGeom prst="rect">
            <a:avLst/>
          </a:prstGeom>
        </p:spPr>
      </p:pic>
      <p:sp>
        <p:nvSpPr>
          <p:cNvPr id="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948651" y="2004617"/>
            <a:ext cx="8003869" cy="70694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01531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4068054" y="1275821"/>
            <a:ext cx="3386186" cy="7560237"/>
            <a:chOff x="364835" y="565021"/>
            <a:chExt cx="3171055" cy="5640245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  <a:ea typeface="맑은 고딕" panose="020B0503020000020004" pitchFamily="50" charset="-127"/>
              </a:endParaRPr>
            </a:p>
          </p:txBody>
        </p:sp>
      </p:grpSp>
      <p:sp>
        <p:nvSpPr>
          <p:cNvPr id="18" name="텍스트 개체 틀 4">
            <a:extLst>
              <a:ext uri="{FF2B5EF4-FFF2-40B4-BE49-F238E27FC236}">
                <a16:creationId xmlns:a16="http://schemas.microsoft.com/office/drawing/2014/main" id="{D6A6CA3A-A09B-4DAB-AFF4-530EA0187B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9" name="텍스트 개체 틀 4">
            <a:extLst>
              <a:ext uri="{FF2B5EF4-FFF2-40B4-BE49-F238E27FC236}">
                <a16:creationId xmlns:a16="http://schemas.microsoft.com/office/drawing/2014/main" id="{DF39AFB7-6DF5-4EBB-8AEA-6AEDAF4AF5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0" name="텍스트 개체 틀 4">
            <a:extLst>
              <a:ext uri="{FF2B5EF4-FFF2-40B4-BE49-F238E27FC236}">
                <a16:creationId xmlns:a16="http://schemas.microsoft.com/office/drawing/2014/main" id="{3623BC69-7B75-4CE3-938D-1E12828085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1" name="텍스트 개체 틀 4">
            <a:extLst>
              <a:ext uri="{FF2B5EF4-FFF2-40B4-BE49-F238E27FC236}">
                <a16:creationId xmlns:a16="http://schemas.microsoft.com/office/drawing/2014/main" id="{167C087D-E736-48B5-9592-B5E9C124B7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27489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00633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1239709" y="783520"/>
            <a:ext cx="7157270" cy="30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02199774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098" y="3168838"/>
            <a:ext cx="1833773" cy="47115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93500" y="2285103"/>
            <a:ext cx="12482989" cy="6463117"/>
          </a:xfrm>
          <a:prstGeom prst="rect">
            <a:avLst/>
          </a:prstGeom>
        </p:spPr>
        <p:txBody>
          <a:bodyPr lIns="122169" tIns="61085" rIns="122169" bIns="61085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7311876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5818" y="6293096"/>
            <a:ext cx="11789490" cy="957757"/>
          </a:xfrm>
          <a:prstGeom prst="rect">
            <a:avLst/>
          </a:prstGeom>
        </p:spPr>
        <p:txBody>
          <a:bodyPr anchor="t"/>
          <a:lstStyle>
            <a:lvl1pPr algn="l">
              <a:defRPr sz="5406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95818" y="4150815"/>
            <a:ext cx="11789490" cy="2142281"/>
          </a:xfrm>
          <a:prstGeom prst="rect">
            <a:avLst/>
          </a:prstGeom>
        </p:spPr>
        <p:txBody>
          <a:bodyPr lIns="122169" tIns="61085" rIns="122169" bIns="61085" anchor="b"/>
          <a:lstStyle>
            <a:lvl1pPr marL="0" indent="0">
              <a:buNone/>
              <a:defRPr sz="2754"/>
            </a:lvl1pPr>
            <a:lvl2pPr marL="623062" indent="0">
              <a:buNone/>
              <a:defRPr sz="2448"/>
            </a:lvl2pPr>
            <a:lvl3pPr marL="1246126" indent="0">
              <a:buNone/>
              <a:defRPr sz="2142"/>
            </a:lvl3pPr>
            <a:lvl4pPr marL="1869190" indent="0">
              <a:buNone/>
              <a:defRPr sz="1938"/>
            </a:lvl4pPr>
            <a:lvl5pPr marL="2492252" indent="0">
              <a:buNone/>
              <a:defRPr sz="1938"/>
            </a:lvl5pPr>
            <a:lvl6pPr marL="3115316" indent="0">
              <a:buNone/>
              <a:defRPr sz="1938"/>
            </a:lvl6pPr>
            <a:lvl7pPr marL="3738379" indent="0">
              <a:buNone/>
              <a:defRPr sz="1938"/>
            </a:lvl7pPr>
            <a:lvl8pPr marL="4361441" indent="0">
              <a:buNone/>
              <a:defRPr sz="1938"/>
            </a:lvl8pPr>
            <a:lvl9pPr marL="4984504" indent="0">
              <a:buNone/>
              <a:defRPr sz="193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24890981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098" y="3168838"/>
            <a:ext cx="1833773" cy="47115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93500" y="2285103"/>
            <a:ext cx="6134802" cy="6463117"/>
          </a:xfrm>
          <a:prstGeom prst="rect">
            <a:avLst/>
          </a:prstGeom>
        </p:spPr>
        <p:txBody>
          <a:bodyPr lIns="122169" tIns="61085" rIns="122169" bIns="61085"/>
          <a:lstStyle>
            <a:lvl1pPr>
              <a:defRPr sz="3774"/>
            </a:lvl1pPr>
            <a:lvl2pPr>
              <a:defRPr sz="3264"/>
            </a:lvl2pPr>
            <a:lvl3pPr>
              <a:defRPr sz="2754"/>
            </a:lvl3pPr>
            <a:lvl4pPr>
              <a:defRPr sz="2448"/>
            </a:lvl4pPr>
            <a:lvl5pPr>
              <a:defRPr sz="2448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041686" y="2285103"/>
            <a:ext cx="6134802" cy="6463117"/>
          </a:xfrm>
          <a:prstGeom prst="rect">
            <a:avLst/>
          </a:prstGeom>
        </p:spPr>
        <p:txBody>
          <a:bodyPr lIns="122169" tIns="61085" rIns="122169" bIns="61085"/>
          <a:lstStyle>
            <a:lvl1pPr>
              <a:defRPr sz="3774"/>
            </a:lvl1pPr>
            <a:lvl2pPr>
              <a:defRPr sz="3264"/>
            </a:lvl2pPr>
            <a:lvl3pPr>
              <a:defRPr sz="2754"/>
            </a:lvl3pPr>
            <a:lvl4pPr>
              <a:defRPr sz="2448"/>
            </a:lvl4pPr>
            <a:lvl5pPr>
              <a:defRPr sz="2448"/>
            </a:lvl5pPr>
            <a:lvl6pPr>
              <a:defRPr sz="2448"/>
            </a:lvl6pPr>
            <a:lvl7pPr>
              <a:defRPr sz="2448"/>
            </a:lvl7pPr>
            <a:lvl8pPr>
              <a:defRPr sz="2448"/>
            </a:lvl8pPr>
            <a:lvl9pPr>
              <a:defRPr sz="2448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825734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3500" y="1054479"/>
            <a:ext cx="12482989" cy="30763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93499" y="2192156"/>
            <a:ext cx="6128135" cy="913586"/>
          </a:xfrm>
          <a:prstGeom prst="rect">
            <a:avLst/>
          </a:prstGeom>
        </p:spPr>
        <p:txBody>
          <a:bodyPr lIns="122169" tIns="61085" rIns="122169" bIns="61085" anchor="b"/>
          <a:lstStyle>
            <a:lvl1pPr marL="0" indent="0">
              <a:buNone/>
              <a:defRPr sz="3264" b="1"/>
            </a:lvl1pPr>
            <a:lvl2pPr marL="623062" indent="0">
              <a:buNone/>
              <a:defRPr sz="2754" b="1"/>
            </a:lvl2pPr>
            <a:lvl3pPr marL="1246126" indent="0">
              <a:buNone/>
              <a:defRPr sz="2448" b="1"/>
            </a:lvl3pPr>
            <a:lvl4pPr marL="1869190" indent="0">
              <a:buNone/>
              <a:defRPr sz="2142" b="1"/>
            </a:lvl4pPr>
            <a:lvl5pPr marL="2492252" indent="0">
              <a:buNone/>
              <a:defRPr sz="2142" b="1"/>
            </a:lvl5pPr>
            <a:lvl6pPr marL="3115316" indent="0">
              <a:buNone/>
              <a:defRPr sz="2142" b="1"/>
            </a:lvl6pPr>
            <a:lvl7pPr marL="3738379" indent="0">
              <a:buNone/>
              <a:defRPr sz="2142" b="1"/>
            </a:lvl7pPr>
            <a:lvl8pPr marL="4361441" indent="0">
              <a:buNone/>
              <a:defRPr sz="2142" b="1"/>
            </a:lvl8pPr>
            <a:lvl9pPr marL="4984504" indent="0">
              <a:buNone/>
              <a:defRPr sz="21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93499" y="3105742"/>
            <a:ext cx="6128135" cy="5642476"/>
          </a:xfrm>
          <a:prstGeom prst="rect">
            <a:avLst/>
          </a:prstGeom>
        </p:spPr>
        <p:txBody>
          <a:bodyPr lIns="122169" tIns="61085" rIns="122169" bIns="61085"/>
          <a:lstStyle>
            <a:lvl1pPr>
              <a:defRPr sz="3264"/>
            </a:lvl1pPr>
            <a:lvl2pPr>
              <a:defRPr sz="2754"/>
            </a:lvl2pPr>
            <a:lvl3pPr>
              <a:defRPr sz="2448"/>
            </a:lvl3pPr>
            <a:lvl4pPr>
              <a:defRPr sz="2142"/>
            </a:lvl4pPr>
            <a:lvl5pPr>
              <a:defRPr sz="2142"/>
            </a:lvl5pPr>
            <a:lvl6pPr>
              <a:defRPr sz="2142"/>
            </a:lvl6pPr>
            <a:lvl7pPr>
              <a:defRPr sz="2142"/>
            </a:lvl7pPr>
            <a:lvl8pPr>
              <a:defRPr sz="2142"/>
            </a:lvl8pPr>
            <a:lvl9pPr>
              <a:defRPr sz="214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7046134" y="2192156"/>
            <a:ext cx="6130357" cy="913586"/>
          </a:xfrm>
          <a:prstGeom prst="rect">
            <a:avLst/>
          </a:prstGeom>
        </p:spPr>
        <p:txBody>
          <a:bodyPr lIns="122169" tIns="61085" rIns="122169" bIns="61085" anchor="b"/>
          <a:lstStyle>
            <a:lvl1pPr marL="0" indent="0">
              <a:buNone/>
              <a:defRPr sz="3264" b="1"/>
            </a:lvl1pPr>
            <a:lvl2pPr marL="623062" indent="0">
              <a:buNone/>
              <a:defRPr sz="2754" b="1"/>
            </a:lvl2pPr>
            <a:lvl3pPr marL="1246126" indent="0">
              <a:buNone/>
              <a:defRPr sz="2448" b="1"/>
            </a:lvl3pPr>
            <a:lvl4pPr marL="1869190" indent="0">
              <a:buNone/>
              <a:defRPr sz="2142" b="1"/>
            </a:lvl4pPr>
            <a:lvl5pPr marL="2492252" indent="0">
              <a:buNone/>
              <a:defRPr sz="2142" b="1"/>
            </a:lvl5pPr>
            <a:lvl6pPr marL="3115316" indent="0">
              <a:buNone/>
              <a:defRPr sz="2142" b="1"/>
            </a:lvl6pPr>
            <a:lvl7pPr marL="3738379" indent="0">
              <a:buNone/>
              <a:defRPr sz="2142" b="1"/>
            </a:lvl7pPr>
            <a:lvl8pPr marL="4361441" indent="0">
              <a:buNone/>
              <a:defRPr sz="2142" b="1"/>
            </a:lvl8pPr>
            <a:lvl9pPr marL="4984504" indent="0">
              <a:buNone/>
              <a:defRPr sz="2142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7046134" y="3105742"/>
            <a:ext cx="6130357" cy="5642476"/>
          </a:xfrm>
          <a:prstGeom prst="rect">
            <a:avLst/>
          </a:prstGeom>
        </p:spPr>
        <p:txBody>
          <a:bodyPr lIns="122169" tIns="61085" rIns="122169" bIns="61085"/>
          <a:lstStyle>
            <a:lvl1pPr>
              <a:defRPr sz="3264"/>
            </a:lvl1pPr>
            <a:lvl2pPr>
              <a:defRPr sz="2754"/>
            </a:lvl2pPr>
            <a:lvl3pPr>
              <a:defRPr sz="2448"/>
            </a:lvl3pPr>
            <a:lvl4pPr>
              <a:defRPr sz="2142"/>
            </a:lvl4pPr>
            <a:lvl5pPr>
              <a:defRPr sz="2142"/>
            </a:lvl5pPr>
            <a:lvl6pPr>
              <a:defRPr sz="2142"/>
            </a:lvl6pPr>
            <a:lvl7pPr>
              <a:defRPr sz="2142"/>
            </a:lvl7pPr>
            <a:lvl8pPr>
              <a:defRPr sz="2142"/>
            </a:lvl8pPr>
            <a:lvl9pPr>
              <a:defRPr sz="2142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985710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098" y="3168838"/>
            <a:ext cx="1833773" cy="47115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7250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 b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 userDrawn="1"/>
        </p:nvSpPr>
        <p:spPr>
          <a:xfrm>
            <a:off x="338586" y="1275823"/>
            <a:ext cx="3386186" cy="756023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9" name="텍스트 개체 틀 4">
            <a:extLst>
              <a:ext uri="{FF2B5EF4-FFF2-40B4-BE49-F238E27FC236}">
                <a16:creationId xmlns:a16="http://schemas.microsoft.com/office/drawing/2014/main" id="{3AA4BD82-9E98-4FFE-A1FA-042C3CB20A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0" name="텍스트 개체 틀 4">
            <a:extLst>
              <a:ext uri="{FF2B5EF4-FFF2-40B4-BE49-F238E27FC236}">
                <a16:creationId xmlns:a16="http://schemas.microsoft.com/office/drawing/2014/main" id="{004F2A17-E86D-4D72-AA84-99BB8C5CDB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0E9A0CD8-D1FF-410C-B6DC-B2DEA3DE26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9685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785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291796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3500" y="1478001"/>
            <a:ext cx="4563316" cy="571336"/>
          </a:xfrm>
          <a:prstGeom prst="rect">
            <a:avLst/>
          </a:prstGeom>
        </p:spPr>
        <p:txBody>
          <a:bodyPr anchor="b"/>
          <a:lstStyle>
            <a:lvl1pPr algn="l">
              <a:defRPr sz="2754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423521" y="389920"/>
            <a:ext cx="7752967" cy="8358300"/>
          </a:xfrm>
          <a:prstGeom prst="rect">
            <a:avLst/>
          </a:prstGeom>
        </p:spPr>
        <p:txBody>
          <a:bodyPr lIns="122169" tIns="61085" rIns="122169" bIns="61085"/>
          <a:lstStyle>
            <a:lvl1pPr>
              <a:defRPr sz="4386"/>
            </a:lvl1pPr>
            <a:lvl2pPr>
              <a:defRPr sz="3774"/>
            </a:lvl2pPr>
            <a:lvl3pPr>
              <a:defRPr sz="3264"/>
            </a:lvl3pPr>
            <a:lvl4pPr>
              <a:defRPr sz="2754"/>
            </a:lvl4pPr>
            <a:lvl5pPr>
              <a:defRPr sz="2754"/>
            </a:lvl5pPr>
            <a:lvl6pPr>
              <a:defRPr sz="2754"/>
            </a:lvl6pPr>
            <a:lvl7pPr>
              <a:defRPr sz="2754"/>
            </a:lvl7pPr>
            <a:lvl8pPr>
              <a:defRPr sz="2754"/>
            </a:lvl8pPr>
            <a:lvl9pPr>
              <a:defRPr sz="275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93500" y="2049338"/>
            <a:ext cx="4563316" cy="6698882"/>
          </a:xfrm>
          <a:prstGeom prst="rect">
            <a:avLst/>
          </a:prstGeom>
        </p:spPr>
        <p:txBody>
          <a:bodyPr lIns="122169" tIns="61085" rIns="122169" bIns="61085"/>
          <a:lstStyle>
            <a:lvl1pPr marL="0" indent="0">
              <a:buNone/>
              <a:defRPr sz="1938"/>
            </a:lvl1pPr>
            <a:lvl2pPr marL="623062" indent="0">
              <a:buNone/>
              <a:defRPr sz="1632"/>
            </a:lvl2pPr>
            <a:lvl3pPr marL="1246126" indent="0">
              <a:buNone/>
              <a:defRPr sz="1326"/>
            </a:lvl3pPr>
            <a:lvl4pPr marL="1869190" indent="0">
              <a:buNone/>
              <a:defRPr sz="1224"/>
            </a:lvl4pPr>
            <a:lvl5pPr marL="2492252" indent="0">
              <a:buNone/>
              <a:defRPr sz="1224"/>
            </a:lvl5pPr>
            <a:lvl6pPr marL="3115316" indent="0">
              <a:buNone/>
              <a:defRPr sz="1224"/>
            </a:lvl6pPr>
            <a:lvl7pPr marL="3738379" indent="0">
              <a:buNone/>
              <a:defRPr sz="1224"/>
            </a:lvl7pPr>
            <a:lvl8pPr marL="4361441" indent="0">
              <a:buNone/>
              <a:defRPr sz="1224"/>
            </a:lvl8pPr>
            <a:lvl9pPr marL="4984504" indent="0">
              <a:buNone/>
              <a:defRPr sz="122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6233023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718429" y="7093273"/>
            <a:ext cx="8321993" cy="571336"/>
          </a:xfrm>
          <a:prstGeom prst="rect">
            <a:avLst/>
          </a:prstGeom>
        </p:spPr>
        <p:txBody>
          <a:bodyPr anchor="b"/>
          <a:lstStyle>
            <a:lvl1pPr algn="l">
              <a:defRPr sz="2754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718429" y="875048"/>
            <a:ext cx="8321993" cy="5875973"/>
          </a:xfrm>
          <a:prstGeom prst="rect">
            <a:avLst/>
          </a:prstGeom>
        </p:spPr>
        <p:txBody>
          <a:bodyPr lIns="122169" tIns="61085" rIns="122169" bIns="61085"/>
          <a:lstStyle>
            <a:lvl1pPr marL="0" indent="0">
              <a:buNone/>
              <a:defRPr sz="4386"/>
            </a:lvl1pPr>
            <a:lvl2pPr marL="623062" indent="0">
              <a:buNone/>
              <a:defRPr sz="3774"/>
            </a:lvl2pPr>
            <a:lvl3pPr marL="1246126" indent="0">
              <a:buNone/>
              <a:defRPr sz="3264"/>
            </a:lvl3pPr>
            <a:lvl4pPr marL="1869190" indent="0">
              <a:buNone/>
              <a:defRPr sz="2754"/>
            </a:lvl4pPr>
            <a:lvl5pPr marL="2492252" indent="0">
              <a:buNone/>
              <a:defRPr sz="2754"/>
            </a:lvl5pPr>
            <a:lvl6pPr marL="3115316" indent="0">
              <a:buNone/>
              <a:defRPr sz="2754"/>
            </a:lvl6pPr>
            <a:lvl7pPr marL="3738379" indent="0">
              <a:buNone/>
              <a:defRPr sz="2754"/>
            </a:lvl7pPr>
            <a:lvl8pPr marL="4361441" indent="0">
              <a:buNone/>
              <a:defRPr sz="2754"/>
            </a:lvl8pPr>
            <a:lvl9pPr marL="4984504" indent="0">
              <a:buNone/>
              <a:defRPr sz="2754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718429" y="7664609"/>
            <a:ext cx="8321993" cy="1149351"/>
          </a:xfrm>
          <a:prstGeom prst="rect">
            <a:avLst/>
          </a:prstGeom>
        </p:spPr>
        <p:txBody>
          <a:bodyPr lIns="122169" tIns="61085" rIns="122169" bIns="61085"/>
          <a:lstStyle>
            <a:lvl1pPr marL="0" indent="0">
              <a:buNone/>
              <a:defRPr sz="1938"/>
            </a:lvl1pPr>
            <a:lvl2pPr marL="623062" indent="0">
              <a:buNone/>
              <a:defRPr sz="1632"/>
            </a:lvl2pPr>
            <a:lvl3pPr marL="1246126" indent="0">
              <a:buNone/>
              <a:defRPr sz="1326"/>
            </a:lvl3pPr>
            <a:lvl4pPr marL="1869190" indent="0">
              <a:buNone/>
              <a:defRPr sz="1224"/>
            </a:lvl4pPr>
            <a:lvl5pPr marL="2492252" indent="0">
              <a:buNone/>
              <a:defRPr sz="1224"/>
            </a:lvl5pPr>
            <a:lvl6pPr marL="3115316" indent="0">
              <a:buNone/>
              <a:defRPr sz="1224"/>
            </a:lvl6pPr>
            <a:lvl7pPr marL="3738379" indent="0">
              <a:buNone/>
              <a:defRPr sz="1224"/>
            </a:lvl7pPr>
            <a:lvl8pPr marL="4361441" indent="0">
              <a:buNone/>
              <a:defRPr sz="1224"/>
            </a:lvl8pPr>
            <a:lvl9pPr marL="4984504" indent="0">
              <a:buNone/>
              <a:defRPr sz="1224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2344720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88098" y="3168838"/>
            <a:ext cx="1833773" cy="471158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93500" y="2285103"/>
            <a:ext cx="12482989" cy="6463117"/>
          </a:xfrm>
          <a:prstGeom prst="rect">
            <a:avLst/>
          </a:prstGeom>
        </p:spPr>
        <p:txBody>
          <a:bodyPr vert="eaVert" lIns="122169" tIns="61085" rIns="122169" bIns="61085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105781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390757" y="464731"/>
            <a:ext cx="450719" cy="8283489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93499" y="464731"/>
            <a:ext cx="9148857" cy="8283489"/>
          </a:xfrm>
          <a:prstGeom prst="rect">
            <a:avLst/>
          </a:prstGeom>
        </p:spPr>
        <p:txBody>
          <a:bodyPr vert="eaVert" lIns="122169" tIns="61085" rIns="122169" bIns="61085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90201376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상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8"/>
          <p:cNvSpPr>
            <a:spLocks noGrp="1" noChangeArrowheads="1"/>
          </p:cNvSpPr>
          <p:nvPr>
            <p:ph type="title"/>
          </p:nvPr>
        </p:nvSpPr>
        <p:spPr bwMode="auto">
          <a:xfrm>
            <a:off x="1189174" y="476064"/>
            <a:ext cx="7157270" cy="306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2191" tIns="61096" rIns="122191" bIns="61096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17567053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135663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111332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상세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03826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본문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755FC8-8341-458D-8C1F-00800F1F215A}"/>
              </a:ext>
            </a:extLst>
          </p:cNvPr>
          <p:cNvSpPr/>
          <p:nvPr userDrawn="1"/>
        </p:nvSpPr>
        <p:spPr>
          <a:xfrm>
            <a:off x="168089" y="698686"/>
            <a:ext cx="11166296" cy="8503884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1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슬라이드 번호 개체 틀 5">
            <a:extLst>
              <a:ext uri="{FF2B5EF4-FFF2-40B4-BE49-F238E27FC236}">
                <a16:creationId xmlns:a16="http://schemas.microsoft.com/office/drawing/2014/main" id="{5039C995-135E-45A7-B3B6-0C95389B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F8C8ABE-1D46-4CDD-AECE-91A257525B70}"/>
              </a:ext>
            </a:extLst>
          </p:cNvPr>
          <p:cNvGrpSpPr/>
          <p:nvPr userDrawn="1"/>
        </p:nvGrpSpPr>
        <p:grpSpPr>
          <a:xfrm>
            <a:off x="338586" y="1275823"/>
            <a:ext cx="3386186" cy="7560237"/>
            <a:chOff x="364835" y="565021"/>
            <a:chExt cx="3171055" cy="564024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1D61881-C28A-4E0D-BBB8-1AE8F1072283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59C8F039-868B-488A-B5F8-9912754A5E31}"/>
                </a:ext>
              </a:extLst>
            </p:cNvPr>
            <p:cNvSpPr/>
            <p:nvPr/>
          </p:nvSpPr>
          <p:spPr>
            <a:xfrm>
              <a:off x="364835" y="565021"/>
              <a:ext cx="3171055" cy="511034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62916FA-46FE-4092-965A-5AB8F1B75654}"/>
              </a:ext>
            </a:extLst>
          </p:cNvPr>
          <p:cNvGrpSpPr/>
          <p:nvPr userDrawn="1"/>
        </p:nvGrpSpPr>
        <p:grpSpPr>
          <a:xfrm>
            <a:off x="4068054" y="1275822"/>
            <a:ext cx="3391390" cy="7560236"/>
            <a:chOff x="364835" y="565022"/>
            <a:chExt cx="3175928" cy="5640244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E0D241-17B6-47F0-AAA5-37C9971CD385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8F4A4494-148C-4D59-B6F2-0FAF75B144B6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sp>
        <p:nvSpPr>
          <p:cNvPr id="26" name="텍스트 개체 틀 4">
            <a:extLst>
              <a:ext uri="{FF2B5EF4-FFF2-40B4-BE49-F238E27FC236}">
                <a16:creationId xmlns:a16="http://schemas.microsoft.com/office/drawing/2014/main" id="{354B940D-89FB-40ED-B4D4-8E4E0F9DFA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72549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7" name="텍스트 개체 틀 4">
            <a:extLst>
              <a:ext uri="{FF2B5EF4-FFF2-40B4-BE49-F238E27FC236}">
                <a16:creationId xmlns:a16="http://schemas.microsoft.com/office/drawing/2014/main" id="{5F087BF6-E2B3-4904-93DC-48481A437E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2549" y="3532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28" name="텍스트 개체 틀 4">
            <a:extLst>
              <a:ext uri="{FF2B5EF4-FFF2-40B4-BE49-F238E27FC236}">
                <a16:creationId xmlns:a16="http://schemas.microsoft.com/office/drawing/2014/main" id="{8D24628D-BF49-473E-874D-5C2A3041B2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2141" y="8767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sp>
        <p:nvSpPr>
          <p:cNvPr id="33" name="텍스트 개체 틀 4">
            <a:extLst>
              <a:ext uri="{FF2B5EF4-FFF2-40B4-BE49-F238E27FC236}">
                <a16:creationId xmlns:a16="http://schemas.microsoft.com/office/drawing/2014/main" id="{70B83ACA-DD2B-4D52-A10B-A807B02C46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2141" y="353209"/>
            <a:ext cx="1587171" cy="270564"/>
          </a:xfrm>
          <a:prstGeom prst="rect">
            <a:avLst/>
          </a:prstGeom>
        </p:spPr>
        <p:txBody>
          <a:bodyPr anchor="ctr"/>
          <a:lstStyle>
            <a:lvl1pPr marL="0" indent="0">
              <a:buFont typeface="Arial" panose="020B0604020202020204" pitchFamily="34" charset="0"/>
              <a:buNone/>
              <a:def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</a:defRPr>
            </a:lvl1pPr>
          </a:lstStyle>
          <a:p>
            <a:pPr marL="260055" lvl="0" indent="-260055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5125F56-9311-4885-B820-E4E18970918D}"/>
              </a:ext>
            </a:extLst>
          </p:cNvPr>
          <p:cNvGrpSpPr/>
          <p:nvPr userDrawn="1"/>
        </p:nvGrpSpPr>
        <p:grpSpPr>
          <a:xfrm>
            <a:off x="7703081" y="1275822"/>
            <a:ext cx="3391390" cy="7560236"/>
            <a:chOff x="364835" y="565022"/>
            <a:chExt cx="3175928" cy="5640244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3EC6D55-6708-4706-A717-DFA3E4B8E7B0}"/>
                </a:ext>
              </a:extLst>
            </p:cNvPr>
            <p:cNvSpPr/>
            <p:nvPr userDrawn="1"/>
          </p:nvSpPr>
          <p:spPr>
            <a:xfrm>
              <a:off x="364835" y="565022"/>
              <a:ext cx="3171055" cy="564024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5BDCA97-ED84-4E58-933A-5F2D8415551D}"/>
                </a:ext>
              </a:extLst>
            </p:cNvPr>
            <p:cNvSpPr/>
            <p:nvPr/>
          </p:nvSpPr>
          <p:spPr>
            <a:xfrm>
              <a:off x="364835" y="565022"/>
              <a:ext cx="3175928" cy="511035"/>
            </a:xfrm>
            <a:prstGeom prst="rect">
              <a:avLst/>
            </a:prstGeom>
            <a:noFill/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solidFill>
                  <a:prstClr val="white"/>
                </a:solidFill>
              </a:endParaRPr>
            </a:p>
          </p:txBody>
        </p:sp>
      </p:grpSp>
      <p:sp>
        <p:nvSpPr>
          <p:cNvPr id="20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546636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21" name="그룹 20"/>
          <p:cNvGrpSpPr/>
          <p:nvPr userDrawn="1"/>
        </p:nvGrpSpPr>
        <p:grpSpPr>
          <a:xfrm>
            <a:off x="3351061" y="1519428"/>
            <a:ext cx="206174" cy="173876"/>
            <a:chOff x="437420" y="1063891"/>
            <a:chExt cx="181231" cy="121761"/>
          </a:xfrm>
        </p:grpSpPr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03A7EB4B-4928-4958-8B26-DDE5440A71AC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00E7CEE-3EDA-4511-B81B-7CA9F8D70B33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56660B9-505A-4F4F-A14D-6E30BC93005D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4217400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40" name="그룹 39"/>
          <p:cNvGrpSpPr/>
          <p:nvPr userDrawn="1"/>
        </p:nvGrpSpPr>
        <p:grpSpPr>
          <a:xfrm>
            <a:off x="7021825" y="1519428"/>
            <a:ext cx="206174" cy="173876"/>
            <a:chOff x="437420" y="1063891"/>
            <a:chExt cx="181231" cy="121761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03A7EB4B-4928-4958-8B26-DDE5440A71AC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C00E7CEE-3EDA-4511-B81B-7CA9F8D70B33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756660B9-505A-4F4F-A14D-6E30BC93005D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화살표: 갈매기형 수장 21">
            <a:extLst>
              <a:ext uri="{FF2B5EF4-FFF2-40B4-BE49-F238E27FC236}">
                <a16:creationId xmlns:a16="http://schemas.microsoft.com/office/drawing/2014/main" id="{13CA08B5-0191-4CC3-B15F-C91890EAC122}"/>
              </a:ext>
            </a:extLst>
          </p:cNvPr>
          <p:cNvSpPr/>
          <p:nvPr userDrawn="1"/>
        </p:nvSpPr>
        <p:spPr>
          <a:xfrm flipH="1">
            <a:off x="7927450" y="1502506"/>
            <a:ext cx="79352" cy="207720"/>
          </a:xfrm>
          <a:prstGeom prst="chevron">
            <a:avLst>
              <a:gd name="adj" fmla="val 6969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>
              <a:solidFill>
                <a:prstClr val="black"/>
              </a:solidFill>
            </a:endParaRPr>
          </a:p>
        </p:txBody>
      </p:sp>
      <p:grpSp>
        <p:nvGrpSpPr>
          <p:cNvPr id="47" name="그룹 46"/>
          <p:cNvGrpSpPr/>
          <p:nvPr userDrawn="1"/>
        </p:nvGrpSpPr>
        <p:grpSpPr>
          <a:xfrm>
            <a:off x="10731875" y="1519428"/>
            <a:ext cx="206174" cy="173876"/>
            <a:chOff x="437420" y="1063891"/>
            <a:chExt cx="181231" cy="121761"/>
          </a:xfrm>
        </p:grpSpPr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03A7EB4B-4928-4958-8B26-DDE5440A71AC}"/>
                </a:ext>
              </a:extLst>
            </p:cNvPr>
            <p:cNvCxnSpPr/>
            <p:nvPr/>
          </p:nvCxnSpPr>
          <p:spPr>
            <a:xfrm>
              <a:off x="437420" y="1063891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C00E7CEE-3EDA-4511-B81B-7CA9F8D70B33}"/>
                </a:ext>
              </a:extLst>
            </p:cNvPr>
            <p:cNvCxnSpPr/>
            <p:nvPr/>
          </p:nvCxnSpPr>
          <p:spPr>
            <a:xfrm>
              <a:off x="437420" y="112477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756660B9-505A-4F4F-A14D-6E30BC93005D}"/>
                </a:ext>
              </a:extLst>
            </p:cNvPr>
            <p:cNvCxnSpPr/>
            <p:nvPr/>
          </p:nvCxnSpPr>
          <p:spPr>
            <a:xfrm>
              <a:off x="437420" y="1185652"/>
              <a:ext cx="181231" cy="0"/>
            </a:xfrm>
            <a:prstGeom prst="lin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383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39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6" Type="http://schemas.openxmlformats.org/officeDocument/2006/relationships/theme" Target="../theme/theme7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78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701" r:id="rId3"/>
    <p:sldLayoutId id="2147483667" r:id="rId4"/>
    <p:sldLayoutId id="2147483653" r:id="rId5"/>
    <p:sldLayoutId id="2147483657" r:id="rId6"/>
    <p:sldLayoutId id="2147483666" r:id="rId7"/>
    <p:sldLayoutId id="2147483797" r:id="rId8"/>
    <p:sldLayoutId id="2147483798" r:id="rId9"/>
    <p:sldLayoutId id="2147483802" r:id="rId10"/>
  </p:sldLayoutIdLst>
  <p:hf hdr="0" ftr="0" dt="0"/>
  <p:txStyles>
    <p:titleStyle>
      <a:lvl1pPr algn="ctr" defTabSz="1040226" rtl="0" eaLnBrk="1" latinLnBrk="1" hangingPunct="1">
        <a:spcBef>
          <a:spcPct val="0"/>
        </a:spcBef>
        <a:buNone/>
        <a:defRPr sz="5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0084" indent="-390084" algn="l" defTabSz="1040226" rtl="0" eaLnBrk="1" latinLnBrk="1" hangingPunct="1">
        <a:spcBef>
          <a:spcPct val="20000"/>
        </a:spcBef>
        <a:buFont typeface="Arial" panose="020B0604020202020204" pitchFamily="34" charset="0"/>
        <a:buChar char="•"/>
        <a:defRPr sz="3640" kern="1200">
          <a:solidFill>
            <a:schemeClr val="tx1"/>
          </a:solidFill>
          <a:latin typeface="+mn-lt"/>
          <a:ea typeface="+mn-ea"/>
          <a:cs typeface="+mn-cs"/>
        </a:defRPr>
      </a:lvl1pPr>
      <a:lvl2pPr marL="845184" indent="-325071" algn="l" defTabSz="1040226" rtl="0" eaLnBrk="1" latinLnBrk="1" hangingPunct="1">
        <a:spcBef>
          <a:spcPct val="20000"/>
        </a:spcBef>
        <a:buFont typeface="Arial" panose="020B0604020202020204" pitchFamily="34" charset="0"/>
        <a:buChar char="–"/>
        <a:defRPr sz="3185" kern="1200">
          <a:solidFill>
            <a:schemeClr val="tx1"/>
          </a:solidFill>
          <a:latin typeface="+mn-lt"/>
          <a:ea typeface="+mn-ea"/>
          <a:cs typeface="+mn-cs"/>
        </a:defRPr>
      </a:lvl2pPr>
      <a:lvl3pPr marL="1300281" indent="-260056" algn="l" defTabSz="104022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3pPr>
      <a:lvl4pPr marL="1820397" indent="-260056" algn="l" defTabSz="1040226" rtl="0" eaLnBrk="1" latinLnBrk="1" hangingPunct="1">
        <a:spcBef>
          <a:spcPct val="20000"/>
        </a:spcBef>
        <a:buFont typeface="Arial" panose="020B0604020202020204" pitchFamily="34" charset="0"/>
        <a:buChar char="–"/>
        <a:defRPr sz="2275" kern="1200">
          <a:solidFill>
            <a:schemeClr val="tx1"/>
          </a:solidFill>
          <a:latin typeface="+mn-lt"/>
          <a:ea typeface="+mn-ea"/>
          <a:cs typeface="+mn-cs"/>
        </a:defRPr>
      </a:lvl4pPr>
      <a:lvl5pPr marL="2340510" indent="-260056" algn="l" defTabSz="1040226" rtl="0" eaLnBrk="1" latinLnBrk="1" hangingPunct="1">
        <a:spcBef>
          <a:spcPct val="20000"/>
        </a:spcBef>
        <a:buFont typeface="Arial" panose="020B0604020202020204" pitchFamily="34" charset="0"/>
        <a:buChar char="»"/>
        <a:defRPr sz="2275" kern="1200">
          <a:solidFill>
            <a:schemeClr val="tx1"/>
          </a:solidFill>
          <a:latin typeface="+mn-lt"/>
          <a:ea typeface="+mn-ea"/>
          <a:cs typeface="+mn-cs"/>
        </a:defRPr>
      </a:lvl5pPr>
      <a:lvl6pPr marL="2860621" indent="-260056" algn="l" defTabSz="1040226" rtl="0" eaLnBrk="1" latinLnBrk="1" hangingPunct="1">
        <a:spcBef>
          <a:spcPct val="20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6pPr>
      <a:lvl7pPr marL="3380734" indent="-260056" algn="l" defTabSz="1040226" rtl="0" eaLnBrk="1" latinLnBrk="1" hangingPunct="1">
        <a:spcBef>
          <a:spcPct val="20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7pPr>
      <a:lvl8pPr marL="3900849" indent="-260056" algn="l" defTabSz="1040226" rtl="0" eaLnBrk="1" latinLnBrk="1" hangingPunct="1">
        <a:spcBef>
          <a:spcPct val="20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8pPr>
      <a:lvl9pPr marL="4420962" indent="-260056" algn="l" defTabSz="1040226" rtl="0" eaLnBrk="1" latinLnBrk="1" hangingPunct="1">
        <a:spcBef>
          <a:spcPct val="20000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0226" rtl="0" eaLnBrk="1" latinLnBrk="1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1pPr>
      <a:lvl2pPr marL="520113" algn="l" defTabSz="1040226" rtl="0" eaLnBrk="1" latinLnBrk="1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2pPr>
      <a:lvl3pPr marL="1040226" algn="l" defTabSz="1040226" rtl="0" eaLnBrk="1" latinLnBrk="1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3pPr>
      <a:lvl4pPr marL="1560339" algn="l" defTabSz="1040226" rtl="0" eaLnBrk="1" latinLnBrk="1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4pPr>
      <a:lvl5pPr marL="2080453" algn="l" defTabSz="1040226" rtl="0" eaLnBrk="1" latinLnBrk="1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5pPr>
      <a:lvl6pPr marL="2600565" algn="l" defTabSz="1040226" rtl="0" eaLnBrk="1" latinLnBrk="1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6pPr>
      <a:lvl7pPr marL="3120679" algn="l" defTabSz="1040226" rtl="0" eaLnBrk="1" latinLnBrk="1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7pPr>
      <a:lvl8pPr marL="3640792" algn="l" defTabSz="1040226" rtl="0" eaLnBrk="1" latinLnBrk="1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8pPr>
      <a:lvl9pPr marL="4160905" algn="l" defTabSz="1040226" rtl="0" eaLnBrk="1" latinLnBrk="1" hangingPunct="1">
        <a:defRPr sz="204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0165843-3262-40A5-BC4F-CF25E49B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F306DF0-A08E-4842-98FB-1200EE16BAB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77331746"/>
              </p:ext>
            </p:extLst>
          </p:nvPr>
        </p:nvGraphicFramePr>
        <p:xfrm>
          <a:off x="11482558" y="648923"/>
          <a:ext cx="2312801" cy="26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텍스트 개체 틀 4">
            <a:extLst>
              <a:ext uri="{FF2B5EF4-FFF2-40B4-BE49-F238E27FC236}">
                <a16:creationId xmlns:a16="http://schemas.microsoft.com/office/drawing/2014/main" id="{1F07A890-8D9D-4CAE-A461-0C510DC1F8E4}"/>
              </a:ext>
            </a:extLst>
          </p:cNvPr>
          <p:cNvSpPr txBox="1">
            <a:spLocks/>
          </p:cNvSpPr>
          <p:nvPr userDrawn="1"/>
        </p:nvSpPr>
        <p:spPr>
          <a:xfrm>
            <a:off x="1149501" y="87679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반려동물 </a:t>
            </a:r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_APP </a:t>
            </a:r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구축</a:t>
            </a:r>
          </a:p>
        </p:txBody>
      </p:sp>
      <p:sp>
        <p:nvSpPr>
          <p:cNvPr id="8" name="텍스트 개체 틀 4">
            <a:extLst>
              <a:ext uri="{FF2B5EF4-FFF2-40B4-BE49-F238E27FC236}">
                <a16:creationId xmlns:a16="http://schemas.microsoft.com/office/drawing/2014/main" id="{795F99D5-5E57-4307-8200-09CD72D7AB36}"/>
              </a:ext>
            </a:extLst>
          </p:cNvPr>
          <p:cNvSpPr txBox="1">
            <a:spLocks/>
          </p:cNvSpPr>
          <p:nvPr userDrawn="1"/>
        </p:nvSpPr>
        <p:spPr>
          <a:xfrm>
            <a:off x="1149505" y="364086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 v0.7</a:t>
            </a:r>
            <a:endParaRPr lang="ko-KR" altLang="en-US" sz="796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39779BF-AD71-43C6-BAF2-F69361D123E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698577671"/>
              </p:ext>
            </p:extLst>
          </p:nvPr>
        </p:nvGraphicFramePr>
        <p:xfrm>
          <a:off x="49229" y="83089"/>
          <a:ext cx="13754936" cy="5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6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5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01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35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코드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수정자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강승혜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버전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V0.9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경로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요구사항정의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수정일시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2022.01.13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1">
            <a:extLst>
              <a:ext uri="{FF2B5EF4-FFF2-40B4-BE49-F238E27FC236}">
                <a16:creationId xmlns:a16="http://schemas.microsoft.com/office/drawing/2014/main" id="{23EFED31-7110-43CE-BC91-9344D6F6AB6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6132" y="71581"/>
            <a:ext cx="2595635" cy="310497"/>
          </a:xfrm>
          <a:prstGeom prst="rect">
            <a:avLst/>
          </a:prstGeom>
          <a:noFill/>
          <a:ln>
            <a:noFill/>
          </a:ln>
        </p:spPr>
        <p:txBody>
          <a:bodyPr wrap="none" lIns="124613" tIns="62307" rIns="124613" bIns="62307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defTabSz="93268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고고고타이골프</a:t>
            </a:r>
            <a:r>
              <a:rPr lang="ko-KR" altLang="en-US" sz="1200" b="1" baseline="0" dirty="0">
                <a:solidFill>
                  <a:srgbClr val="000000"/>
                </a:solidFill>
                <a:ea typeface="맑은 고딕" pitchFamily="50" charset="-127"/>
              </a:rPr>
              <a:t>  플랫폼 </a:t>
            </a: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웹앱</a:t>
            </a:r>
            <a:r>
              <a:rPr lang="en-US" altLang="ko-KR" sz="1200" b="1" baseline="0" dirty="0">
                <a:solidFill>
                  <a:srgbClr val="000000"/>
                </a:solidFill>
                <a:ea typeface="맑은 고딕" pitchFamily="50" charset="-127"/>
              </a:rPr>
              <a:t>. PJT</a:t>
            </a:r>
            <a:endParaRPr lang="ko-KR" altLang="en-US" sz="12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457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893" r:id="rId2"/>
    <p:sldLayoutId id="2147483890" r:id="rId3"/>
    <p:sldLayoutId id="2147483887" r:id="rId4"/>
    <p:sldLayoutId id="2147483878" r:id="rId5"/>
    <p:sldLayoutId id="2147483874" r:id="rId6"/>
    <p:sldLayoutId id="2147483677" r:id="rId7"/>
    <p:sldLayoutId id="2147483850" r:id="rId8"/>
    <p:sldLayoutId id="2147483892" r:id="rId9"/>
    <p:sldLayoutId id="2147483882" r:id="rId10"/>
    <p:sldLayoutId id="2147483883" r:id="rId11"/>
    <p:sldLayoutId id="2147483702" r:id="rId12"/>
    <p:sldLayoutId id="2147483853" r:id="rId13"/>
    <p:sldLayoutId id="2147483852" r:id="rId14"/>
    <p:sldLayoutId id="2147483891" r:id="rId15"/>
    <p:sldLayoutId id="2147483873" r:id="rId16"/>
    <p:sldLayoutId id="2147483697" r:id="rId17"/>
    <p:sldLayoutId id="2147483843" r:id="rId18"/>
    <p:sldLayoutId id="2147483842" r:id="rId19"/>
    <p:sldLayoutId id="2147483707" r:id="rId20"/>
    <p:sldLayoutId id="2147483894" r:id="rId21"/>
    <p:sldLayoutId id="2147483888" r:id="rId22"/>
    <p:sldLayoutId id="2147483885" r:id="rId23"/>
    <p:sldLayoutId id="2147483886" r:id="rId24"/>
    <p:sldLayoutId id="2147483854" r:id="rId25"/>
    <p:sldLayoutId id="2147483872" r:id="rId26"/>
    <p:sldLayoutId id="2147483855" r:id="rId27"/>
    <p:sldLayoutId id="2147483752" r:id="rId28"/>
    <p:sldLayoutId id="2147483762" r:id="rId29"/>
    <p:sldLayoutId id="2147483763" r:id="rId30"/>
    <p:sldLayoutId id="2147483841" r:id="rId31"/>
    <p:sldLayoutId id="2147483879" r:id="rId32"/>
    <p:sldLayoutId id="2147483889" r:id="rId33"/>
    <p:sldLayoutId id="2147483881" r:id="rId34"/>
    <p:sldLayoutId id="2147483764" r:id="rId35"/>
    <p:sldLayoutId id="2147483851" r:id="rId36"/>
    <p:sldLayoutId id="2147483876" r:id="rId37"/>
    <p:sldLayoutId id="2147483877" r:id="rId38"/>
    <p:sldLayoutId id="2147483880" r:id="rId39"/>
    <p:sldLayoutId id="2147483884" r:id="rId40"/>
  </p:sldLayoutIdLst>
  <p:txStyles>
    <p:titleStyle>
      <a:lvl1pPr algn="l" defTabSz="1040221" rtl="0" eaLnBrk="1" latinLnBrk="1" hangingPunct="1">
        <a:lnSpc>
          <a:spcPct val="90000"/>
        </a:lnSpc>
        <a:spcBef>
          <a:spcPct val="0"/>
        </a:spcBef>
        <a:buNone/>
        <a:defRPr sz="5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055" indent="-260055" algn="l" defTabSz="1040221" rtl="0" eaLnBrk="1" latinLnBrk="1" hangingPunct="1">
        <a:lnSpc>
          <a:spcPct val="90000"/>
        </a:lnSpc>
        <a:spcBef>
          <a:spcPts val="1138"/>
        </a:spcBef>
        <a:buFont typeface="Arial" panose="020B0604020202020204" pitchFamily="34" charset="0"/>
        <a:buChar char="•"/>
        <a:defRPr sz="3185" kern="1200">
          <a:solidFill>
            <a:schemeClr val="tx1"/>
          </a:solidFill>
          <a:latin typeface="+mn-lt"/>
          <a:ea typeface="+mn-ea"/>
          <a:cs typeface="+mn-cs"/>
        </a:defRPr>
      </a:lvl1pPr>
      <a:lvl2pPr marL="780166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82038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34049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860609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38072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90083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420941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1pPr>
      <a:lvl2pPr marL="52011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104022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560332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080443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60055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12066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640775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160886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0165843-3262-40A5-BC4F-CF25E49B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482CB69-6569-4F68-9849-0D2B44E2C59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7960273"/>
              </p:ext>
            </p:extLst>
          </p:nvPr>
        </p:nvGraphicFramePr>
        <p:xfrm>
          <a:off x="11482558" y="648923"/>
          <a:ext cx="2312801" cy="26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텍스트 개체 틀 4">
            <a:extLst>
              <a:ext uri="{FF2B5EF4-FFF2-40B4-BE49-F238E27FC236}">
                <a16:creationId xmlns:a16="http://schemas.microsoft.com/office/drawing/2014/main" id="{2C0427D3-D144-4D61-A864-8C2C4676F24B}"/>
              </a:ext>
            </a:extLst>
          </p:cNvPr>
          <p:cNvSpPr txBox="1">
            <a:spLocks/>
          </p:cNvSpPr>
          <p:nvPr userDrawn="1"/>
        </p:nvSpPr>
        <p:spPr>
          <a:xfrm>
            <a:off x="1149501" y="87679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반려동물 </a:t>
            </a:r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_APP </a:t>
            </a:r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구축</a:t>
            </a:r>
          </a:p>
        </p:txBody>
      </p:sp>
      <p:sp>
        <p:nvSpPr>
          <p:cNvPr id="17" name="텍스트 개체 틀 4">
            <a:extLst>
              <a:ext uri="{FF2B5EF4-FFF2-40B4-BE49-F238E27FC236}">
                <a16:creationId xmlns:a16="http://schemas.microsoft.com/office/drawing/2014/main" id="{53770E64-8CB7-4307-BCE9-7E2A474D4835}"/>
              </a:ext>
            </a:extLst>
          </p:cNvPr>
          <p:cNvSpPr txBox="1">
            <a:spLocks/>
          </p:cNvSpPr>
          <p:nvPr userDrawn="1"/>
        </p:nvSpPr>
        <p:spPr>
          <a:xfrm>
            <a:off x="1149505" y="364086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 v0.7</a:t>
            </a:r>
            <a:endParaRPr lang="ko-KR" altLang="en-US" sz="796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7B85439A-7670-4F02-BE59-09F7AE1A2B3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9958881"/>
              </p:ext>
            </p:extLst>
          </p:nvPr>
        </p:nvGraphicFramePr>
        <p:xfrm>
          <a:off x="49229" y="83089"/>
          <a:ext cx="13754936" cy="5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6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5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01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35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코드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수정자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강승혜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버전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V0.9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경로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요구사항정의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수정일시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2022.01.13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9" name="TextBox 11">
            <a:extLst>
              <a:ext uri="{FF2B5EF4-FFF2-40B4-BE49-F238E27FC236}">
                <a16:creationId xmlns:a16="http://schemas.microsoft.com/office/drawing/2014/main" id="{5B664912-26A5-46C6-8D15-5DA67937D99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6132" y="71581"/>
            <a:ext cx="2595635" cy="310497"/>
          </a:xfrm>
          <a:prstGeom prst="rect">
            <a:avLst/>
          </a:prstGeom>
          <a:noFill/>
          <a:ln>
            <a:noFill/>
          </a:ln>
        </p:spPr>
        <p:txBody>
          <a:bodyPr wrap="none" lIns="124613" tIns="62307" rIns="124613" bIns="62307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defTabSz="93268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고고고타이골프</a:t>
            </a:r>
            <a:r>
              <a:rPr lang="ko-KR" altLang="en-US" sz="1200" b="1" baseline="0" dirty="0">
                <a:solidFill>
                  <a:srgbClr val="000000"/>
                </a:solidFill>
                <a:ea typeface="맑은 고딕" pitchFamily="50" charset="-127"/>
              </a:rPr>
              <a:t>  플랫폼 </a:t>
            </a: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웹앱</a:t>
            </a:r>
            <a:r>
              <a:rPr lang="en-US" altLang="ko-KR" sz="1200" b="1" baseline="0" dirty="0">
                <a:solidFill>
                  <a:srgbClr val="000000"/>
                </a:solidFill>
                <a:ea typeface="맑은 고딕" pitchFamily="50" charset="-127"/>
              </a:rPr>
              <a:t>. PJT</a:t>
            </a:r>
            <a:endParaRPr lang="ko-KR" altLang="en-US" sz="12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79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xStyles>
    <p:titleStyle>
      <a:lvl1pPr algn="l" defTabSz="1040221" rtl="0" eaLnBrk="1" latinLnBrk="1" hangingPunct="1">
        <a:lnSpc>
          <a:spcPct val="90000"/>
        </a:lnSpc>
        <a:spcBef>
          <a:spcPct val="0"/>
        </a:spcBef>
        <a:buNone/>
        <a:defRPr sz="5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055" indent="-260055" algn="l" defTabSz="1040221" rtl="0" eaLnBrk="1" latinLnBrk="1" hangingPunct="1">
        <a:lnSpc>
          <a:spcPct val="90000"/>
        </a:lnSpc>
        <a:spcBef>
          <a:spcPts val="1138"/>
        </a:spcBef>
        <a:buFont typeface="Arial" panose="020B0604020202020204" pitchFamily="34" charset="0"/>
        <a:buChar char="•"/>
        <a:defRPr sz="3185" kern="1200">
          <a:solidFill>
            <a:schemeClr val="tx1"/>
          </a:solidFill>
          <a:latin typeface="+mn-lt"/>
          <a:ea typeface="+mn-ea"/>
          <a:cs typeface="+mn-cs"/>
        </a:defRPr>
      </a:lvl1pPr>
      <a:lvl2pPr marL="780166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82038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34049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860609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38072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90083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420941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1pPr>
      <a:lvl2pPr marL="52011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104022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560332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080443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60055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12066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640775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160886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0165843-3262-40A5-BC4F-CF25E49B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22C646B-EAA1-4EB9-8468-630FA320960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7960273"/>
              </p:ext>
            </p:extLst>
          </p:nvPr>
        </p:nvGraphicFramePr>
        <p:xfrm>
          <a:off x="11482558" y="648923"/>
          <a:ext cx="2312801" cy="26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6C9454DF-7FB7-4751-887B-9E70A28BDA45}"/>
              </a:ext>
            </a:extLst>
          </p:cNvPr>
          <p:cNvSpPr txBox="1">
            <a:spLocks/>
          </p:cNvSpPr>
          <p:nvPr userDrawn="1"/>
        </p:nvSpPr>
        <p:spPr>
          <a:xfrm>
            <a:off x="1149501" y="87679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반려동물 </a:t>
            </a:r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_APP </a:t>
            </a:r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구축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8521113D-66A7-466C-904D-1A525A7AA494}"/>
              </a:ext>
            </a:extLst>
          </p:cNvPr>
          <p:cNvSpPr txBox="1">
            <a:spLocks/>
          </p:cNvSpPr>
          <p:nvPr userDrawn="1"/>
        </p:nvSpPr>
        <p:spPr>
          <a:xfrm>
            <a:off x="1149505" y="364086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 v0.7</a:t>
            </a:r>
            <a:endParaRPr lang="ko-KR" altLang="en-US" sz="796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726219-6317-4D00-A753-13A27A38F5F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9958881"/>
              </p:ext>
            </p:extLst>
          </p:nvPr>
        </p:nvGraphicFramePr>
        <p:xfrm>
          <a:off x="49229" y="83089"/>
          <a:ext cx="13754936" cy="5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6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5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01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35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코드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수정자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강승혜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버전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V0.9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경로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요구사항정의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수정일시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2022.01.13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TextBox 11">
            <a:extLst>
              <a:ext uri="{FF2B5EF4-FFF2-40B4-BE49-F238E27FC236}">
                <a16:creationId xmlns:a16="http://schemas.microsoft.com/office/drawing/2014/main" id="{BEEBB5B5-FD85-4A90-BA5A-B55A5071427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6132" y="71581"/>
            <a:ext cx="2595635" cy="310497"/>
          </a:xfrm>
          <a:prstGeom prst="rect">
            <a:avLst/>
          </a:prstGeom>
          <a:noFill/>
          <a:ln>
            <a:noFill/>
          </a:ln>
        </p:spPr>
        <p:txBody>
          <a:bodyPr wrap="none" lIns="124613" tIns="62307" rIns="124613" bIns="62307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defTabSz="93268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고고고타이골프</a:t>
            </a:r>
            <a:r>
              <a:rPr lang="ko-KR" altLang="en-US" sz="1200" b="1" baseline="0" dirty="0">
                <a:solidFill>
                  <a:srgbClr val="000000"/>
                </a:solidFill>
                <a:ea typeface="맑은 고딕" pitchFamily="50" charset="-127"/>
              </a:rPr>
              <a:t>  플랫폼 </a:t>
            </a: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웹앱</a:t>
            </a:r>
            <a:r>
              <a:rPr lang="en-US" altLang="ko-KR" sz="1200" b="1" baseline="0" dirty="0">
                <a:solidFill>
                  <a:srgbClr val="000000"/>
                </a:solidFill>
                <a:ea typeface="맑은 고딕" pitchFamily="50" charset="-127"/>
              </a:rPr>
              <a:t>. PJT</a:t>
            </a:r>
            <a:endParaRPr lang="ko-KR" altLang="en-US" sz="12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444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9" r:id="rId2"/>
    <p:sldLayoutId id="2147483757" r:id="rId3"/>
    <p:sldLayoutId id="2147483758" r:id="rId4"/>
  </p:sldLayoutIdLst>
  <p:txStyles>
    <p:titleStyle>
      <a:lvl1pPr algn="l" defTabSz="1040221" rtl="0" eaLnBrk="1" latinLnBrk="1" hangingPunct="1">
        <a:lnSpc>
          <a:spcPct val="90000"/>
        </a:lnSpc>
        <a:spcBef>
          <a:spcPct val="0"/>
        </a:spcBef>
        <a:buNone/>
        <a:defRPr sz="5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055" indent="-260055" algn="l" defTabSz="1040221" rtl="0" eaLnBrk="1" latinLnBrk="1" hangingPunct="1">
        <a:lnSpc>
          <a:spcPct val="90000"/>
        </a:lnSpc>
        <a:spcBef>
          <a:spcPts val="1138"/>
        </a:spcBef>
        <a:buFont typeface="Arial" panose="020B0604020202020204" pitchFamily="34" charset="0"/>
        <a:buChar char="•"/>
        <a:defRPr sz="3185" kern="1200">
          <a:solidFill>
            <a:schemeClr val="tx1"/>
          </a:solidFill>
          <a:latin typeface="+mn-lt"/>
          <a:ea typeface="+mn-ea"/>
          <a:cs typeface="+mn-cs"/>
        </a:defRPr>
      </a:lvl1pPr>
      <a:lvl2pPr marL="780166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82038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34049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860609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38072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90083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420941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1pPr>
      <a:lvl2pPr marL="52011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104022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560332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080443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60055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12066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640775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160886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0165843-3262-40A5-BC4F-CF25E49B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4F2468C-48DB-47C9-9A47-DCAC1F1A85D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7960273"/>
              </p:ext>
            </p:extLst>
          </p:nvPr>
        </p:nvGraphicFramePr>
        <p:xfrm>
          <a:off x="11482558" y="648923"/>
          <a:ext cx="2312801" cy="26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F59B6EF5-C304-4C62-9721-3FAC5478EE2B}"/>
              </a:ext>
            </a:extLst>
          </p:cNvPr>
          <p:cNvSpPr txBox="1">
            <a:spLocks/>
          </p:cNvSpPr>
          <p:nvPr userDrawn="1"/>
        </p:nvSpPr>
        <p:spPr>
          <a:xfrm>
            <a:off x="1149501" y="87679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반려동물 </a:t>
            </a:r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_APP </a:t>
            </a:r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구축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FFCEC45D-8A6B-4ED5-A229-1804498CD997}"/>
              </a:ext>
            </a:extLst>
          </p:cNvPr>
          <p:cNvSpPr txBox="1">
            <a:spLocks/>
          </p:cNvSpPr>
          <p:nvPr userDrawn="1"/>
        </p:nvSpPr>
        <p:spPr>
          <a:xfrm>
            <a:off x="1149505" y="364086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 v0.7</a:t>
            </a:r>
            <a:endParaRPr lang="ko-KR" altLang="en-US" sz="796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64E6283-F528-4BB4-A200-3128B4AC1EE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9958881"/>
              </p:ext>
            </p:extLst>
          </p:nvPr>
        </p:nvGraphicFramePr>
        <p:xfrm>
          <a:off x="49229" y="83089"/>
          <a:ext cx="13754936" cy="5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6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5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01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35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코드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수정자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강승혜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버전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V0.9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경로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요구사항정의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수정일시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2022.01.13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1">
            <a:extLst>
              <a:ext uri="{FF2B5EF4-FFF2-40B4-BE49-F238E27FC236}">
                <a16:creationId xmlns:a16="http://schemas.microsoft.com/office/drawing/2014/main" id="{EAD50B31-DB82-4DC7-9E87-84C6785882B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6132" y="71581"/>
            <a:ext cx="2595635" cy="310497"/>
          </a:xfrm>
          <a:prstGeom prst="rect">
            <a:avLst/>
          </a:prstGeom>
          <a:noFill/>
          <a:ln>
            <a:noFill/>
          </a:ln>
        </p:spPr>
        <p:txBody>
          <a:bodyPr wrap="none" lIns="124613" tIns="62307" rIns="124613" bIns="62307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defTabSz="93268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고고고타이골프</a:t>
            </a:r>
            <a:r>
              <a:rPr lang="ko-KR" altLang="en-US" sz="1200" b="1" baseline="0" dirty="0">
                <a:solidFill>
                  <a:srgbClr val="000000"/>
                </a:solidFill>
                <a:ea typeface="맑은 고딕" pitchFamily="50" charset="-127"/>
              </a:rPr>
              <a:t>  플랫폼 </a:t>
            </a: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웹앱</a:t>
            </a:r>
            <a:r>
              <a:rPr lang="en-US" altLang="ko-KR" sz="1200" b="1" baseline="0" dirty="0">
                <a:solidFill>
                  <a:srgbClr val="000000"/>
                </a:solidFill>
                <a:ea typeface="맑은 고딕" pitchFamily="50" charset="-127"/>
              </a:rPr>
              <a:t>. PJT</a:t>
            </a:r>
            <a:endParaRPr lang="ko-KR" altLang="en-US" sz="12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3870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9" r:id="rId8"/>
  </p:sldLayoutIdLst>
  <p:txStyles>
    <p:titleStyle>
      <a:lvl1pPr algn="l" defTabSz="1040221" rtl="0" eaLnBrk="1" latinLnBrk="1" hangingPunct="1">
        <a:lnSpc>
          <a:spcPct val="90000"/>
        </a:lnSpc>
        <a:spcBef>
          <a:spcPct val="0"/>
        </a:spcBef>
        <a:buNone/>
        <a:defRPr sz="5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055" indent="-260055" algn="l" defTabSz="1040221" rtl="0" eaLnBrk="1" latinLnBrk="1" hangingPunct="1">
        <a:lnSpc>
          <a:spcPct val="90000"/>
        </a:lnSpc>
        <a:spcBef>
          <a:spcPts val="1138"/>
        </a:spcBef>
        <a:buFont typeface="Arial" panose="020B0604020202020204" pitchFamily="34" charset="0"/>
        <a:buChar char="•"/>
        <a:defRPr sz="3185" kern="1200">
          <a:solidFill>
            <a:schemeClr val="tx1"/>
          </a:solidFill>
          <a:latin typeface="+mn-lt"/>
          <a:ea typeface="+mn-ea"/>
          <a:cs typeface="+mn-cs"/>
        </a:defRPr>
      </a:lvl1pPr>
      <a:lvl2pPr marL="780166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82038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34049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860609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38072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90083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420941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1pPr>
      <a:lvl2pPr marL="52011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104022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560332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080443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60055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12066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640775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160886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60165843-3262-40A5-BC4F-CF25E49B6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88994"/>
            <a:ext cx="13869988" cy="504296"/>
          </a:xfrm>
          <a:prstGeom prst="rect">
            <a:avLst/>
          </a:prstGeom>
        </p:spPr>
        <p:txBody>
          <a:bodyPr anchor="ctr"/>
          <a:lstStyle>
            <a:lvl1pPr algn="ctr">
              <a:defRPr sz="91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0A7C25D-00B2-4E9A-A6C0-869030372BD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7960273"/>
              </p:ext>
            </p:extLst>
          </p:nvPr>
        </p:nvGraphicFramePr>
        <p:xfrm>
          <a:off x="11482558" y="648923"/>
          <a:ext cx="2312801" cy="26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141ECC36-5ABF-4B21-A4F1-AF9A32E68742}"/>
              </a:ext>
            </a:extLst>
          </p:cNvPr>
          <p:cNvSpPr txBox="1">
            <a:spLocks/>
          </p:cNvSpPr>
          <p:nvPr userDrawn="1"/>
        </p:nvSpPr>
        <p:spPr>
          <a:xfrm>
            <a:off x="1149501" y="87679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반려동물 </a:t>
            </a:r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_APP </a:t>
            </a:r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구축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3D6F5FD1-7540-4BB8-91EC-5066C203BD8B}"/>
              </a:ext>
            </a:extLst>
          </p:cNvPr>
          <p:cNvSpPr txBox="1">
            <a:spLocks/>
          </p:cNvSpPr>
          <p:nvPr userDrawn="1"/>
        </p:nvSpPr>
        <p:spPr>
          <a:xfrm>
            <a:off x="1149505" y="364086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 v0.7</a:t>
            </a:r>
            <a:endParaRPr lang="ko-KR" altLang="en-US" sz="796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248A73E2-55E0-4CEF-B8BC-EFCD6E589C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9958881"/>
              </p:ext>
            </p:extLst>
          </p:nvPr>
        </p:nvGraphicFramePr>
        <p:xfrm>
          <a:off x="49229" y="83089"/>
          <a:ext cx="13754936" cy="5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6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5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01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35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코드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수정자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강승혜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버전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V0.9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경로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요구사항정의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수정일시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2022.01.13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1">
            <a:extLst>
              <a:ext uri="{FF2B5EF4-FFF2-40B4-BE49-F238E27FC236}">
                <a16:creationId xmlns:a16="http://schemas.microsoft.com/office/drawing/2014/main" id="{0A2CB354-FA3D-4686-8B2F-E41DCCD8A8D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6132" y="71581"/>
            <a:ext cx="2595635" cy="310497"/>
          </a:xfrm>
          <a:prstGeom prst="rect">
            <a:avLst/>
          </a:prstGeom>
          <a:noFill/>
          <a:ln>
            <a:noFill/>
          </a:ln>
        </p:spPr>
        <p:txBody>
          <a:bodyPr wrap="none" lIns="124613" tIns="62307" rIns="124613" bIns="62307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defTabSz="93268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고고고타이골프</a:t>
            </a:r>
            <a:r>
              <a:rPr lang="ko-KR" altLang="en-US" sz="1200" b="1" baseline="0" dirty="0">
                <a:solidFill>
                  <a:srgbClr val="000000"/>
                </a:solidFill>
                <a:ea typeface="맑은 고딕" pitchFamily="50" charset="-127"/>
              </a:rPr>
              <a:t>  플랫폼 </a:t>
            </a: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웹앱</a:t>
            </a:r>
            <a:r>
              <a:rPr lang="en-US" altLang="ko-KR" sz="1200" b="1" baseline="0" dirty="0">
                <a:solidFill>
                  <a:srgbClr val="000000"/>
                </a:solidFill>
                <a:ea typeface="맑은 고딕" pitchFamily="50" charset="-127"/>
              </a:rPr>
              <a:t>. PJT</a:t>
            </a:r>
            <a:endParaRPr lang="ko-KR" altLang="en-US" sz="12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385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40" r:id="rId5"/>
    <p:sldLayoutId id="2147483835" r:id="rId6"/>
    <p:sldLayoutId id="2147483836" r:id="rId7"/>
    <p:sldLayoutId id="2147483837" r:id="rId8"/>
    <p:sldLayoutId id="2147483838" r:id="rId9"/>
    <p:sldLayoutId id="2147483839" r:id="rId10"/>
  </p:sldLayoutIdLst>
  <p:txStyles>
    <p:titleStyle>
      <a:lvl1pPr algn="l" defTabSz="1040221" rtl="0" eaLnBrk="1" latinLnBrk="1" hangingPunct="1">
        <a:lnSpc>
          <a:spcPct val="90000"/>
        </a:lnSpc>
        <a:spcBef>
          <a:spcPct val="0"/>
        </a:spcBef>
        <a:buNone/>
        <a:defRPr sz="50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0055" indent="-260055" algn="l" defTabSz="1040221" rtl="0" eaLnBrk="1" latinLnBrk="1" hangingPunct="1">
        <a:lnSpc>
          <a:spcPct val="90000"/>
        </a:lnSpc>
        <a:spcBef>
          <a:spcPts val="1138"/>
        </a:spcBef>
        <a:buFont typeface="Arial" panose="020B0604020202020204" pitchFamily="34" charset="0"/>
        <a:buChar char="•"/>
        <a:defRPr sz="3185" kern="1200">
          <a:solidFill>
            <a:schemeClr val="tx1"/>
          </a:solidFill>
          <a:latin typeface="+mn-lt"/>
          <a:ea typeface="+mn-ea"/>
          <a:cs typeface="+mn-cs"/>
        </a:defRPr>
      </a:lvl1pPr>
      <a:lvl2pPr marL="780166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730" kern="1200">
          <a:solidFill>
            <a:schemeClr val="tx1"/>
          </a:solidFill>
          <a:latin typeface="+mn-lt"/>
          <a:ea typeface="+mn-ea"/>
          <a:cs typeface="+mn-cs"/>
        </a:defRPr>
      </a:lvl2pPr>
      <a:lvl3pPr marL="1300277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275" kern="1200">
          <a:solidFill>
            <a:schemeClr val="tx1"/>
          </a:solidFill>
          <a:latin typeface="+mn-lt"/>
          <a:ea typeface="+mn-ea"/>
          <a:cs typeface="+mn-cs"/>
        </a:defRPr>
      </a:lvl3pPr>
      <a:lvl4pPr marL="182038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340498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860609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38072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900830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420941" indent="-260055" algn="l" defTabSz="1040221" rtl="0" eaLnBrk="1" latinLnBrk="1" hangingPunct="1">
        <a:lnSpc>
          <a:spcPct val="90000"/>
        </a:lnSpc>
        <a:spcBef>
          <a:spcPts val="569"/>
        </a:spcBef>
        <a:buFont typeface="Arial" panose="020B0604020202020204" pitchFamily="34" charset="0"/>
        <a:buChar char="•"/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1pPr>
      <a:lvl2pPr marL="52011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2pPr>
      <a:lvl3pPr marL="1040221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3pPr>
      <a:lvl4pPr marL="1560332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4pPr>
      <a:lvl5pPr marL="2080443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5pPr>
      <a:lvl6pPr marL="260055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6pPr>
      <a:lvl7pPr marL="3120664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7pPr>
      <a:lvl8pPr marL="3640775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8pPr>
      <a:lvl9pPr marL="4160886" algn="l" defTabSz="1040221" rtl="0" eaLnBrk="1" latinLnBrk="1" hangingPunct="1">
        <a:defRPr sz="20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E00CB49-FB59-4685-8A29-7571B03D3DD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47960273"/>
              </p:ext>
            </p:extLst>
          </p:nvPr>
        </p:nvGraphicFramePr>
        <p:xfrm>
          <a:off x="11482558" y="648923"/>
          <a:ext cx="2312801" cy="269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6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3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  <a:endParaRPr lang="ko-KR" altLang="en-US" sz="10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텍스트 개체 틀 4">
            <a:extLst>
              <a:ext uri="{FF2B5EF4-FFF2-40B4-BE49-F238E27FC236}">
                <a16:creationId xmlns:a16="http://schemas.microsoft.com/office/drawing/2014/main" id="{D8A1850F-F9A8-46EA-AD16-F2C3A5E1FB0C}"/>
              </a:ext>
            </a:extLst>
          </p:cNvPr>
          <p:cNvSpPr txBox="1">
            <a:spLocks/>
          </p:cNvSpPr>
          <p:nvPr userDrawn="1"/>
        </p:nvSpPr>
        <p:spPr>
          <a:xfrm>
            <a:off x="1149501" y="87679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반려동물 </a:t>
            </a:r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_APP </a:t>
            </a:r>
            <a:r>
              <a:rPr lang="ko-KR" altLang="en-US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구축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292FB2A8-7153-4B2B-9F9F-43AF6A60DE16}"/>
              </a:ext>
            </a:extLst>
          </p:cNvPr>
          <p:cNvSpPr txBox="1">
            <a:spLocks/>
          </p:cNvSpPr>
          <p:nvPr userDrawn="1"/>
        </p:nvSpPr>
        <p:spPr>
          <a:xfrm>
            <a:off x="1149505" y="364086"/>
            <a:ext cx="2047962" cy="27056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7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796" dirty="0">
                <a:solidFill>
                  <a:prstClr val="black">
                    <a:lumMod val="65000"/>
                    <a:lumOff val="35000"/>
                  </a:prstClr>
                </a:solidFill>
              </a:rPr>
              <a:t> v0.7</a:t>
            </a:r>
            <a:endParaRPr lang="ko-KR" altLang="en-US" sz="796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A409E0E-0ADB-4262-8FB9-A019F4FEB29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89958881"/>
              </p:ext>
            </p:extLst>
          </p:nvPr>
        </p:nvGraphicFramePr>
        <p:xfrm>
          <a:off x="49229" y="83089"/>
          <a:ext cx="13754936" cy="56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4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1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863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5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3521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701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35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9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프로젝트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명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코드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수정자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강승혜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버전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V0.9</a:t>
                      </a:r>
                      <a:endParaRPr lang="ko-KR" altLang="en-US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 경로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요구사항정의 </a:t>
                      </a:r>
                      <a:r>
                        <a:rPr lang="en-US" altLang="ko-KR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최종 </a:t>
                      </a:r>
                      <a:r>
                        <a:rPr lang="ko-KR" altLang="en-US" sz="10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수정일시</a:t>
                      </a:r>
                      <a:endParaRPr lang="ko-KR" altLang="en-US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2022.01.13</a:t>
                      </a:r>
                    </a:p>
                  </a:txBody>
                  <a:tcPr marL="104025" marR="104025" marT="65289" marB="65289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1">
            <a:extLst>
              <a:ext uri="{FF2B5EF4-FFF2-40B4-BE49-F238E27FC236}">
                <a16:creationId xmlns:a16="http://schemas.microsoft.com/office/drawing/2014/main" id="{DD9F1A35-7F84-46CB-9220-7FCDF20D842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026132" y="71581"/>
            <a:ext cx="2595635" cy="310497"/>
          </a:xfrm>
          <a:prstGeom prst="rect">
            <a:avLst/>
          </a:prstGeom>
          <a:noFill/>
          <a:ln>
            <a:noFill/>
          </a:ln>
        </p:spPr>
        <p:txBody>
          <a:bodyPr wrap="none" lIns="124613" tIns="62307" rIns="124613" bIns="62307">
            <a:spAutoFit/>
          </a:bodyPr>
          <a:lstStyle>
            <a:lvl1pPr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>
                <a:solidFill>
                  <a:schemeClr val="tx1"/>
                </a:solidFill>
                <a:latin typeface="맑은 고딕" pitchFamily="50" charset="-127"/>
                <a:ea typeface="굴림" pitchFamily="50" charset="-127"/>
              </a:defRPr>
            </a:lvl9pPr>
          </a:lstStyle>
          <a:p>
            <a:pPr defTabSz="932688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고고고타이골프</a:t>
            </a:r>
            <a:r>
              <a:rPr lang="ko-KR" altLang="en-US" sz="1200" b="1" baseline="0" dirty="0">
                <a:solidFill>
                  <a:srgbClr val="000000"/>
                </a:solidFill>
                <a:ea typeface="맑은 고딕" pitchFamily="50" charset="-127"/>
              </a:rPr>
              <a:t>  플랫폼 </a:t>
            </a:r>
            <a:r>
              <a:rPr lang="ko-KR" altLang="en-US" sz="1200" b="1" baseline="0" dirty="0" err="1">
                <a:solidFill>
                  <a:srgbClr val="000000"/>
                </a:solidFill>
                <a:ea typeface="맑은 고딕" pitchFamily="50" charset="-127"/>
              </a:rPr>
              <a:t>웹앱</a:t>
            </a:r>
            <a:r>
              <a:rPr lang="en-US" altLang="ko-KR" sz="1200" b="1" baseline="0" dirty="0">
                <a:solidFill>
                  <a:srgbClr val="000000"/>
                </a:solidFill>
                <a:ea typeface="맑은 고딕" pitchFamily="50" charset="-127"/>
              </a:rPr>
              <a:t>. PJT</a:t>
            </a:r>
            <a:endParaRPr lang="ko-KR" altLang="en-US" sz="1200" b="1" dirty="0">
              <a:solidFill>
                <a:srgbClr val="000000"/>
              </a:solidFill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817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122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1122">
          <a:solidFill>
            <a:schemeClr val="tx2"/>
          </a:solidFill>
          <a:latin typeface="맑은 고딕" pitchFamily="50" charset="-127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1122">
          <a:solidFill>
            <a:schemeClr val="tx2"/>
          </a:solidFill>
          <a:latin typeface="맑은 고딕" pitchFamily="50" charset="-127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1122">
          <a:solidFill>
            <a:schemeClr val="tx2"/>
          </a:solidFill>
          <a:latin typeface="맑은 고딕" pitchFamily="50" charset="-127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1122">
          <a:solidFill>
            <a:schemeClr val="tx2"/>
          </a:solidFill>
          <a:latin typeface="맑은 고딕" pitchFamily="50" charset="-127"/>
          <a:ea typeface="맑은 고딕" pitchFamily="50" charset="-127"/>
        </a:defRPr>
      </a:lvl5pPr>
      <a:lvl6pPr marL="623062" algn="l" rtl="0" fontAlgn="base" latinLnBrk="1">
        <a:spcBef>
          <a:spcPct val="0"/>
        </a:spcBef>
        <a:spcAft>
          <a:spcPct val="0"/>
        </a:spcAft>
        <a:defRPr kumimoji="1" sz="1122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1246126" algn="l" rtl="0" fontAlgn="base" latinLnBrk="1">
        <a:spcBef>
          <a:spcPct val="0"/>
        </a:spcBef>
        <a:spcAft>
          <a:spcPct val="0"/>
        </a:spcAft>
        <a:defRPr kumimoji="1" sz="1122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869190" algn="l" rtl="0" fontAlgn="base" latinLnBrk="1">
        <a:spcBef>
          <a:spcPct val="0"/>
        </a:spcBef>
        <a:spcAft>
          <a:spcPct val="0"/>
        </a:spcAft>
        <a:defRPr kumimoji="1" sz="1122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2492252" algn="l" rtl="0" fontAlgn="base" latinLnBrk="1">
        <a:spcBef>
          <a:spcPct val="0"/>
        </a:spcBef>
        <a:spcAft>
          <a:spcPct val="0"/>
        </a:spcAft>
        <a:defRPr kumimoji="1" sz="1122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467297" indent="-467297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4386">
          <a:solidFill>
            <a:schemeClr val="tx1"/>
          </a:solidFill>
          <a:latin typeface="+mn-lt"/>
          <a:ea typeface="+mn-ea"/>
          <a:cs typeface="+mn-cs"/>
        </a:defRPr>
      </a:lvl1pPr>
      <a:lvl2pPr marL="1012478" indent="-389416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3774">
          <a:solidFill>
            <a:schemeClr val="tx1"/>
          </a:solidFill>
          <a:latin typeface="+mn-lt"/>
          <a:ea typeface="+mn-ea"/>
        </a:defRPr>
      </a:lvl2pPr>
      <a:lvl3pPr marL="1557658" indent="-311531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64">
          <a:solidFill>
            <a:schemeClr val="tx1"/>
          </a:solidFill>
          <a:latin typeface="+mn-lt"/>
          <a:ea typeface="+mn-ea"/>
        </a:defRPr>
      </a:lvl3pPr>
      <a:lvl4pPr marL="2180720" indent="-311531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754">
          <a:solidFill>
            <a:schemeClr val="tx1"/>
          </a:solidFill>
          <a:latin typeface="+mn-lt"/>
          <a:ea typeface="+mn-ea"/>
        </a:defRPr>
      </a:lvl4pPr>
      <a:lvl5pPr marL="2803784" indent="-311531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754">
          <a:solidFill>
            <a:schemeClr val="tx1"/>
          </a:solidFill>
          <a:latin typeface="+mn-lt"/>
          <a:ea typeface="+mn-ea"/>
        </a:defRPr>
      </a:lvl5pPr>
      <a:lvl6pPr marL="3426848" indent="-311531" algn="l" rtl="0" fontAlgn="base" latinLnBrk="1">
        <a:spcBef>
          <a:spcPct val="20000"/>
        </a:spcBef>
        <a:spcAft>
          <a:spcPct val="0"/>
        </a:spcAft>
        <a:buChar char="»"/>
        <a:defRPr kumimoji="1" sz="2754">
          <a:solidFill>
            <a:schemeClr val="tx1"/>
          </a:solidFill>
          <a:latin typeface="+mn-lt"/>
          <a:ea typeface="+mn-ea"/>
        </a:defRPr>
      </a:lvl6pPr>
      <a:lvl7pPr marL="4049910" indent="-311531" algn="l" rtl="0" fontAlgn="base" latinLnBrk="1">
        <a:spcBef>
          <a:spcPct val="20000"/>
        </a:spcBef>
        <a:spcAft>
          <a:spcPct val="0"/>
        </a:spcAft>
        <a:buChar char="»"/>
        <a:defRPr kumimoji="1" sz="2754">
          <a:solidFill>
            <a:schemeClr val="tx1"/>
          </a:solidFill>
          <a:latin typeface="+mn-lt"/>
          <a:ea typeface="+mn-ea"/>
        </a:defRPr>
      </a:lvl7pPr>
      <a:lvl8pPr marL="4672974" indent="-311531" algn="l" rtl="0" fontAlgn="base" latinLnBrk="1">
        <a:spcBef>
          <a:spcPct val="20000"/>
        </a:spcBef>
        <a:spcAft>
          <a:spcPct val="0"/>
        </a:spcAft>
        <a:buChar char="»"/>
        <a:defRPr kumimoji="1" sz="2754">
          <a:solidFill>
            <a:schemeClr val="tx1"/>
          </a:solidFill>
          <a:latin typeface="+mn-lt"/>
          <a:ea typeface="+mn-ea"/>
        </a:defRPr>
      </a:lvl8pPr>
      <a:lvl9pPr marL="5296036" indent="-311531" algn="l" rtl="0" fontAlgn="base" latinLnBrk="1">
        <a:spcBef>
          <a:spcPct val="20000"/>
        </a:spcBef>
        <a:spcAft>
          <a:spcPct val="0"/>
        </a:spcAft>
        <a:buChar char="»"/>
        <a:defRPr kumimoji="1" sz="2754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46126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3062" algn="l" defTabSz="1246126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6126" algn="l" defTabSz="1246126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9190" algn="l" defTabSz="1246126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92252" algn="l" defTabSz="1246126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15316" algn="l" defTabSz="1246126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8379" algn="l" defTabSz="1246126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61441" algn="l" defTabSz="1246126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84504" algn="l" defTabSz="1246126" rtl="0" eaLnBrk="1" latinLnBrk="1" hangingPunct="1">
        <a:defRPr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image" Target="../media/image30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yota.co.kr/utilities/personal_information.aspx" TargetMode="External"/><Relationship Id="rId1" Type="http://schemas.openxmlformats.org/officeDocument/2006/relationships/slideLayout" Target="../slideLayouts/slideLayout4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microsoft.com/office/2007/relationships/hdphoto" Target="../media/hdphoto1.wdp"/><Relationship Id="rId12" Type="http://schemas.openxmlformats.org/officeDocument/2006/relationships/image" Target="../media/image25.png"/><Relationship Id="rId2" Type="http://schemas.openxmlformats.org/officeDocument/2006/relationships/image" Target="../media/image3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6.png"/><Relationship Id="rId11" Type="http://schemas.openxmlformats.org/officeDocument/2006/relationships/image" Target="../media/image28.png"/><Relationship Id="rId5" Type="http://schemas.openxmlformats.org/officeDocument/2006/relationships/image" Target="../media/image3.png"/><Relationship Id="rId15" Type="http://schemas.openxmlformats.org/officeDocument/2006/relationships/image" Target="../media/image29.png"/><Relationship Id="rId10" Type="http://schemas.openxmlformats.org/officeDocument/2006/relationships/image" Target="../media/image37.png"/><Relationship Id="rId4" Type="http://schemas.openxmlformats.org/officeDocument/2006/relationships/image" Target="../media/image35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40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52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12" Type="http://schemas.openxmlformats.org/officeDocument/2006/relationships/customXml" Target="../ink/ink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customXml" Target="../ink/ink2.xml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customXml" Target="../ink/ink7.xml"/><Relationship Id="rId18" Type="http://schemas.openxmlformats.org/officeDocument/2006/relationships/image" Target="../media/image59.png"/><Relationship Id="rId26" Type="http://schemas.openxmlformats.org/officeDocument/2006/relationships/image" Target="../media/image19.png"/><Relationship Id="rId3" Type="http://schemas.openxmlformats.org/officeDocument/2006/relationships/image" Target="../media/image41.png"/><Relationship Id="rId21" Type="http://schemas.openxmlformats.org/officeDocument/2006/relationships/customXml" Target="../ink/ink11.xml"/><Relationship Id="rId12" Type="http://schemas.openxmlformats.org/officeDocument/2006/relationships/image" Target="../media/image56.png"/><Relationship Id="rId17" Type="http://schemas.openxmlformats.org/officeDocument/2006/relationships/customXml" Target="../ink/ink9.xml"/><Relationship Id="rId25" Type="http://schemas.openxmlformats.org/officeDocument/2006/relationships/image" Target="../media/image40.png"/><Relationship Id="rId2" Type="http://schemas.openxmlformats.org/officeDocument/2006/relationships/image" Target="../media/image2.png"/><Relationship Id="rId16" Type="http://schemas.openxmlformats.org/officeDocument/2006/relationships/image" Target="../media/image58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8.xml"/><Relationship Id="rId11" Type="http://schemas.openxmlformats.org/officeDocument/2006/relationships/customXml" Target="../ink/ink6.xml"/><Relationship Id="rId24" Type="http://schemas.openxmlformats.org/officeDocument/2006/relationships/image" Target="../media/image62.png"/><Relationship Id="rId5" Type="http://schemas.openxmlformats.org/officeDocument/2006/relationships/customXml" Target="../ink/ink4.xml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10" Type="http://schemas.openxmlformats.org/officeDocument/2006/relationships/image" Target="../media/image55.png"/><Relationship Id="rId19" Type="http://schemas.openxmlformats.org/officeDocument/2006/relationships/customXml" Target="../ink/ink10.xml"/><Relationship Id="rId4" Type="http://schemas.openxmlformats.org/officeDocument/2006/relationships/image" Target="../media/image48.png"/><Relationship Id="rId9" Type="http://schemas.openxmlformats.org/officeDocument/2006/relationships/customXml" Target="../ink/ink5.xml"/><Relationship Id="rId14" Type="http://schemas.openxmlformats.org/officeDocument/2006/relationships/image" Target="../media/image57.png"/><Relationship Id="rId22" Type="http://schemas.openxmlformats.org/officeDocument/2006/relationships/image" Target="../media/image61.png"/><Relationship Id="rId27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3" Type="http://schemas.openxmlformats.org/officeDocument/2006/relationships/image" Target="../media/image41.png"/><Relationship Id="rId12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3.xml"/><Relationship Id="rId11" Type="http://schemas.openxmlformats.org/officeDocument/2006/relationships/image" Target="../media/image64.png"/><Relationship Id="rId5" Type="http://schemas.microsoft.com/office/2007/relationships/hdphoto" Target="../media/hdphoto1.wdp"/><Relationship Id="rId10" Type="http://schemas.openxmlformats.org/officeDocument/2006/relationships/customXml" Target="../ink/ink14.xml"/><Relationship Id="rId4" Type="http://schemas.openxmlformats.org/officeDocument/2006/relationships/image" Target="../media/image36.png"/><Relationship Id="rId9" Type="http://schemas.openxmlformats.org/officeDocument/2006/relationships/image" Target="../media/image63.png"/><Relationship Id="rId1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43.jpeg"/><Relationship Id="rId7" Type="http://schemas.openxmlformats.org/officeDocument/2006/relationships/customXml" Target="../ink/ink1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45.png"/><Relationship Id="rId9" Type="http://schemas.openxmlformats.org/officeDocument/2006/relationships/customXml" Target="../ink/ink1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44.png"/><Relationship Id="rId7" Type="http://schemas.openxmlformats.org/officeDocument/2006/relationships/customXml" Target="../ink/ink17.xm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10" Type="http://schemas.openxmlformats.org/officeDocument/2006/relationships/image" Target="../media/image68.png"/><Relationship Id="rId4" Type="http://schemas.openxmlformats.org/officeDocument/2006/relationships/image" Target="../media/image45.png"/><Relationship Id="rId9" Type="http://schemas.openxmlformats.org/officeDocument/2006/relationships/customXml" Target="../ink/ink1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30.png"/><Relationship Id="rId3" Type="http://schemas.openxmlformats.org/officeDocument/2006/relationships/image" Target="../media/image40.png"/><Relationship Id="rId7" Type="http://schemas.openxmlformats.org/officeDocument/2006/relationships/customXml" Target="../ink/ink19.xml"/><Relationship Id="rId12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11" Type="http://schemas.openxmlformats.org/officeDocument/2006/relationships/customXml" Target="../ink/ink21.xml"/><Relationship Id="rId5" Type="http://schemas.openxmlformats.org/officeDocument/2006/relationships/image" Target="../media/image36.png"/><Relationship Id="rId10" Type="http://schemas.openxmlformats.org/officeDocument/2006/relationships/image" Target="../media/image70.png"/><Relationship Id="rId4" Type="http://schemas.openxmlformats.org/officeDocument/2006/relationships/image" Target="../media/image19.png"/><Relationship Id="rId9" Type="http://schemas.openxmlformats.org/officeDocument/2006/relationships/customXml" Target="../ink/ink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19.png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image" Target="../media/image24.jpeg"/><Relationship Id="rId7" Type="http://schemas.openxmlformats.org/officeDocument/2006/relationships/image" Target="../media/image73.png"/><Relationship Id="rId2" Type="http://schemas.openxmlformats.org/officeDocument/2006/relationships/hyperlink" Target="http://panoramacountryclub.net/" TargetMode="External"/><Relationship Id="rId1" Type="http://schemas.openxmlformats.org/officeDocument/2006/relationships/slideLayout" Target="../slideLayouts/slideLayout42.xml"/><Relationship Id="rId6" Type="http://schemas.openxmlformats.org/officeDocument/2006/relationships/customXml" Target="../ink/ink22.xml"/><Relationship Id="rId11" Type="http://schemas.openxmlformats.org/officeDocument/2006/relationships/image" Target="../media/image75.png"/><Relationship Id="rId5" Type="http://schemas.openxmlformats.org/officeDocument/2006/relationships/image" Target="../media/image2.png"/><Relationship Id="rId10" Type="http://schemas.openxmlformats.org/officeDocument/2006/relationships/customXml" Target="../ink/ink24.xml"/><Relationship Id="rId4" Type="http://schemas.openxmlformats.org/officeDocument/2006/relationships/image" Target="../media/image49.png"/><Relationship Id="rId9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panoramacountryclub.net/" TargetMode="Externa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.xml"/><Relationship Id="rId6" Type="http://schemas.openxmlformats.org/officeDocument/2006/relationships/customXml" Target="../ink/ink26.xml"/><Relationship Id="rId5" Type="http://schemas.openxmlformats.org/officeDocument/2006/relationships/image" Target="../media/image78.png"/><Relationship Id="rId4" Type="http://schemas.openxmlformats.org/officeDocument/2006/relationships/customXml" Target="../ink/ink25.xml"/><Relationship Id="rId9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19.png"/><Relationship Id="rId7" Type="http://schemas.openxmlformats.org/officeDocument/2006/relationships/image" Target="../media/image7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1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5.png"/><Relationship Id="rId7" Type="http://schemas.openxmlformats.org/officeDocument/2006/relationships/image" Target="../media/image8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8.gif"/><Relationship Id="rId7" Type="http://schemas.openxmlformats.org/officeDocument/2006/relationships/image" Target="../media/image2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0.png"/><Relationship Id="rId7" Type="http://schemas.openxmlformats.org/officeDocument/2006/relationships/image" Target="../media/image2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0.png"/><Relationship Id="rId7" Type="http://schemas.openxmlformats.org/officeDocument/2006/relationships/image" Target="../media/image2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C5EE030-D4AD-4926-BB53-37E8ED1A59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31715" y="3321469"/>
            <a:ext cx="10901455" cy="409592"/>
          </a:xfrm>
        </p:spPr>
        <p:txBody>
          <a:bodyPr/>
          <a:lstStyle/>
          <a:p>
            <a:r>
              <a:rPr lang="en-US" altLang="ko-KR" dirty="0"/>
              <a:t>Front-end</a:t>
            </a:r>
            <a:r>
              <a:rPr lang="ko-KR" altLang="en-US" dirty="0"/>
              <a:t> 스토리보드</a:t>
            </a:r>
            <a:endParaRPr lang="ko-KR" altLang="en-US" sz="1365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A5A76E-2B05-4DBA-83D7-384B0FCE74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8651" y="2592697"/>
            <a:ext cx="11881998" cy="563190"/>
          </a:xfrm>
        </p:spPr>
        <p:txBody>
          <a:bodyPr/>
          <a:lstStyle/>
          <a:p>
            <a:r>
              <a:rPr lang="ko-KR" altLang="en-US" dirty="0" err="1"/>
              <a:t>고고고타이골프</a:t>
            </a:r>
            <a:r>
              <a:rPr lang="ko-KR" altLang="en-US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25715-9920-468E-BEA2-9EC929B5CD5E}"/>
              </a:ext>
            </a:extLst>
          </p:cNvPr>
          <p:cNvSpPr txBox="1"/>
          <p:nvPr/>
        </p:nvSpPr>
        <p:spPr>
          <a:xfrm>
            <a:off x="1122026" y="3770265"/>
            <a:ext cx="732893" cy="2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24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Ver_ 0.91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3FFA4F-BB8C-469B-837C-D60C0E5522BE}"/>
              </a:ext>
            </a:extLst>
          </p:cNvPr>
          <p:cNvSpPr txBox="1"/>
          <p:nvPr/>
        </p:nvSpPr>
        <p:spPr>
          <a:xfrm>
            <a:off x="1122025" y="4015360"/>
            <a:ext cx="1200970" cy="249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24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Date_ 2022.03.04</a:t>
            </a:r>
          </a:p>
        </p:txBody>
      </p:sp>
    </p:spTree>
    <p:extLst>
      <p:ext uri="{BB962C8B-B14F-4D97-AF65-F5344CB8AC3E}">
        <p14:creationId xmlns:p14="http://schemas.microsoft.com/office/powerpoint/2010/main" val="1258114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6088" y="1114082"/>
            <a:ext cx="10402070" cy="350320"/>
          </a:xfrm>
          <a:prstGeom prst="rect">
            <a:avLst/>
          </a:prstGeom>
        </p:spPr>
        <p:txBody>
          <a:bodyPr vert="horz" lIns="146266" tIns="43930" rIns="87857" bIns="43930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18" b="1" dirty="0">
                <a:solidFill>
                  <a:schemeClr val="bg1"/>
                </a:solidFill>
              </a:rPr>
              <a:t>Common Interface</a:t>
            </a:r>
            <a:endParaRPr lang="ko-KR" altLang="en-US" sz="1218" b="1" dirty="0">
              <a:solidFill>
                <a:schemeClr val="bg1"/>
              </a:solidFill>
            </a:endParaRPr>
          </a:p>
        </p:txBody>
      </p:sp>
      <p:sp>
        <p:nvSpPr>
          <p:cNvPr id="4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18" y="771159"/>
            <a:ext cx="12899421" cy="34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195042" indent="-195042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kumimoji="1" lang="ko-KR" altLang="en-US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팝업 정의</a:t>
            </a:r>
            <a:r>
              <a:rPr kumimoji="1" lang="en-US" altLang="ko-KR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(2) – </a:t>
            </a:r>
            <a:r>
              <a:rPr kumimoji="1" lang="ko-KR" altLang="en-US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에러 알림</a:t>
            </a:r>
            <a:endParaRPr kumimoji="1" lang="en-US" altLang="ko-KR" sz="1138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7604" y="2029498"/>
            <a:ext cx="2809405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네트워크 서버 오류 팝업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849376" y="2358997"/>
            <a:ext cx="2716688" cy="256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10" dirty="0">
                <a:solidFill>
                  <a:schemeClr val="tx1"/>
                </a:solidFill>
                <a:latin typeface="+mn-ea"/>
              </a:rPr>
              <a:t>Status Bar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843BE0D-B09F-471B-BF58-9090D3D94BF0}"/>
              </a:ext>
            </a:extLst>
          </p:cNvPr>
          <p:cNvSpPr/>
          <p:nvPr/>
        </p:nvSpPr>
        <p:spPr>
          <a:xfrm>
            <a:off x="842253" y="2358997"/>
            <a:ext cx="2716688" cy="484160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0221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048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108043" y="2033907"/>
            <a:ext cx="2809405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서버 응답 오류 팝업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4312785" y="2361670"/>
            <a:ext cx="2716688" cy="256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10" dirty="0">
                <a:solidFill>
                  <a:schemeClr val="tx1"/>
                </a:solidFill>
                <a:latin typeface="+mn-ea"/>
              </a:rPr>
              <a:t>Status Bar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9F2831C-12D3-4202-8538-6E2BC267FD11}"/>
              </a:ext>
            </a:extLst>
          </p:cNvPr>
          <p:cNvSpPr/>
          <p:nvPr/>
        </p:nvSpPr>
        <p:spPr>
          <a:xfrm>
            <a:off x="842253" y="2358997"/>
            <a:ext cx="2731730" cy="4652883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 dirty="0">
              <a:solidFill>
                <a:schemeClr val="tx1"/>
              </a:solidFill>
            </a:endParaRPr>
          </a:p>
        </p:txBody>
      </p:sp>
      <p:sp>
        <p:nvSpPr>
          <p:cNvPr id="64" name="사각형: 둥근 모서리 241">
            <a:extLst>
              <a:ext uri="{FF2B5EF4-FFF2-40B4-BE49-F238E27FC236}">
                <a16:creationId xmlns:a16="http://schemas.microsoft.com/office/drawing/2014/main" id="{EF2C49B8-906A-4194-B014-52EBEF5BF77B}"/>
              </a:ext>
            </a:extLst>
          </p:cNvPr>
          <p:cNvSpPr/>
          <p:nvPr/>
        </p:nvSpPr>
        <p:spPr>
          <a:xfrm>
            <a:off x="1075763" y="4104332"/>
            <a:ext cx="2303957" cy="1346308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ADAF1E-7E0F-4BF9-93C4-22DBB95C600C}"/>
              </a:ext>
            </a:extLst>
          </p:cNvPr>
          <p:cNvSpPr txBox="1"/>
          <p:nvPr/>
        </p:nvSpPr>
        <p:spPr>
          <a:xfrm>
            <a:off x="1094518" y="4201882"/>
            <a:ext cx="2303957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38" b="1" dirty="0"/>
              <a:t>네트워크 오류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7F4A916-021F-4D73-A063-48DD6AE0384D}"/>
              </a:ext>
            </a:extLst>
          </p:cNvPr>
          <p:cNvSpPr txBox="1"/>
          <p:nvPr/>
        </p:nvSpPr>
        <p:spPr>
          <a:xfrm>
            <a:off x="1087573" y="4560275"/>
            <a:ext cx="230395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dirty="0"/>
              <a:t>네트워크 상태가 불안합니다</a:t>
            </a:r>
            <a:r>
              <a:rPr lang="en-US" altLang="ko-KR" sz="910" dirty="0"/>
              <a:t>.</a:t>
            </a:r>
          </a:p>
          <a:p>
            <a:pPr algn="ctr"/>
            <a:r>
              <a:rPr lang="ko-KR" altLang="en-US" sz="910" dirty="0"/>
              <a:t>연결 상태를 확인하시고 재시도해주세요</a:t>
            </a:r>
            <a:r>
              <a:rPr lang="en-US" altLang="ko-KR" sz="910" dirty="0"/>
              <a:t>.</a:t>
            </a:r>
            <a:endParaRPr lang="ko-KR" altLang="en-US" sz="910" dirty="0"/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0D932BC-9425-4A98-B776-C10A60243444}"/>
              </a:ext>
            </a:extLst>
          </p:cNvPr>
          <p:cNvCxnSpPr/>
          <p:nvPr/>
        </p:nvCxnSpPr>
        <p:spPr>
          <a:xfrm>
            <a:off x="1083682" y="5099431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1541F61-8F83-4527-BD48-0AF97E18086D}"/>
              </a:ext>
            </a:extLst>
          </p:cNvPr>
          <p:cNvSpPr txBox="1"/>
          <p:nvPr/>
        </p:nvSpPr>
        <p:spPr>
          <a:xfrm>
            <a:off x="1265651" y="5147465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앱 종료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E0F57EF-497D-4362-97F6-2BFC7E4D215B}"/>
              </a:ext>
            </a:extLst>
          </p:cNvPr>
          <p:cNvSpPr txBox="1"/>
          <p:nvPr/>
        </p:nvSpPr>
        <p:spPr>
          <a:xfrm>
            <a:off x="2370060" y="5147465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재시도</a:t>
            </a:r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B7890C43-CFBE-4F00-91EC-CFD9D2E97931}"/>
              </a:ext>
            </a:extLst>
          </p:cNvPr>
          <p:cNvCxnSpPr>
            <a:cxnSpLocks/>
          </p:cNvCxnSpPr>
          <p:nvPr/>
        </p:nvCxnSpPr>
        <p:spPr>
          <a:xfrm>
            <a:off x="2218889" y="5107554"/>
            <a:ext cx="0" cy="35120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FCC3B3A-FE77-4495-A84B-81811DAB2898}"/>
              </a:ext>
            </a:extLst>
          </p:cNvPr>
          <p:cNvSpPr/>
          <p:nvPr/>
        </p:nvSpPr>
        <p:spPr>
          <a:xfrm>
            <a:off x="4305662" y="2358997"/>
            <a:ext cx="2731730" cy="4652882"/>
          </a:xfrm>
          <a:prstGeom prst="rect">
            <a:avLst/>
          </a:prstGeom>
          <a:solidFill>
            <a:schemeClr val="bg1">
              <a:lumMod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 dirty="0">
              <a:solidFill>
                <a:schemeClr val="tx1"/>
              </a:solidFill>
            </a:endParaRPr>
          </a:p>
        </p:txBody>
      </p:sp>
      <p:sp>
        <p:nvSpPr>
          <p:cNvPr id="98" name="사각형: 둥근 모서리 241">
            <a:extLst>
              <a:ext uri="{FF2B5EF4-FFF2-40B4-BE49-F238E27FC236}">
                <a16:creationId xmlns:a16="http://schemas.microsoft.com/office/drawing/2014/main" id="{54D8D623-A774-4B55-88E6-9AC7D3293A33}"/>
              </a:ext>
            </a:extLst>
          </p:cNvPr>
          <p:cNvSpPr/>
          <p:nvPr/>
        </p:nvSpPr>
        <p:spPr>
          <a:xfrm>
            <a:off x="4539173" y="4107006"/>
            <a:ext cx="2303957" cy="1346308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BC52D21-37CB-4ED7-8C6E-C037BE142219}"/>
              </a:ext>
            </a:extLst>
          </p:cNvPr>
          <p:cNvSpPr txBox="1"/>
          <p:nvPr/>
        </p:nvSpPr>
        <p:spPr>
          <a:xfrm>
            <a:off x="4557928" y="4204555"/>
            <a:ext cx="2303957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38" b="1" dirty="0"/>
              <a:t>서버 오류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743E364-76F5-4973-95C9-DE45F5AD0A9A}"/>
              </a:ext>
            </a:extLst>
          </p:cNvPr>
          <p:cNvSpPr txBox="1"/>
          <p:nvPr/>
        </p:nvSpPr>
        <p:spPr>
          <a:xfrm>
            <a:off x="4550982" y="4562949"/>
            <a:ext cx="230395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dirty="0"/>
              <a:t>문제가 발생했습니다</a:t>
            </a:r>
            <a:r>
              <a:rPr lang="en-US" altLang="ko-KR" sz="910" dirty="0"/>
              <a:t>.</a:t>
            </a:r>
          </a:p>
          <a:p>
            <a:pPr algn="ctr"/>
            <a:r>
              <a:rPr lang="ko-KR" altLang="en-US" sz="910" dirty="0"/>
              <a:t>잠시 후</a:t>
            </a:r>
            <a:r>
              <a:rPr lang="en-US" altLang="ko-KR" sz="910" dirty="0"/>
              <a:t> </a:t>
            </a:r>
            <a:r>
              <a:rPr lang="ko-KR" altLang="en-US" sz="910" dirty="0"/>
              <a:t>재시도해주세요</a:t>
            </a:r>
            <a:r>
              <a:rPr lang="en-US" altLang="ko-KR" sz="910" dirty="0"/>
              <a:t>.</a:t>
            </a:r>
            <a:endParaRPr lang="ko-KR" altLang="en-US" sz="910" dirty="0"/>
          </a:p>
        </p:txBody>
      </p:sp>
      <p:cxnSp>
        <p:nvCxnSpPr>
          <p:cNvPr id="118" name="직선 연결선 117">
            <a:extLst>
              <a:ext uri="{FF2B5EF4-FFF2-40B4-BE49-F238E27FC236}">
                <a16:creationId xmlns:a16="http://schemas.microsoft.com/office/drawing/2014/main" id="{EC1E9DEB-1E63-417E-BE6C-AE0E65CFBBEE}"/>
              </a:ext>
            </a:extLst>
          </p:cNvPr>
          <p:cNvCxnSpPr/>
          <p:nvPr/>
        </p:nvCxnSpPr>
        <p:spPr>
          <a:xfrm>
            <a:off x="4547092" y="5102105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907642B-E30F-4B06-898C-DC99E21F0757}"/>
              </a:ext>
            </a:extLst>
          </p:cNvPr>
          <p:cNvSpPr txBox="1"/>
          <p:nvPr/>
        </p:nvSpPr>
        <p:spPr>
          <a:xfrm>
            <a:off x="4729061" y="5150138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앱 종료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388EF26-62AD-4D9A-B4B8-687F4F4F61A0}"/>
              </a:ext>
            </a:extLst>
          </p:cNvPr>
          <p:cNvSpPr txBox="1"/>
          <p:nvPr/>
        </p:nvSpPr>
        <p:spPr>
          <a:xfrm>
            <a:off x="5833470" y="5150138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재시도</a:t>
            </a:r>
          </a:p>
        </p:txBody>
      </p: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2F57DE8B-4B52-40B6-9D57-BE26CF879B69}"/>
              </a:ext>
            </a:extLst>
          </p:cNvPr>
          <p:cNvCxnSpPr>
            <a:cxnSpLocks/>
          </p:cNvCxnSpPr>
          <p:nvPr/>
        </p:nvCxnSpPr>
        <p:spPr>
          <a:xfrm>
            <a:off x="5682298" y="5110227"/>
            <a:ext cx="0" cy="35120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EDD1B2A-72BF-49A8-8317-A66DE4EED075}"/>
              </a:ext>
            </a:extLst>
          </p:cNvPr>
          <p:cNvSpPr/>
          <p:nvPr/>
        </p:nvSpPr>
        <p:spPr>
          <a:xfrm>
            <a:off x="4305662" y="2361671"/>
            <a:ext cx="2716688" cy="484160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0221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048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0A71AA-FC43-4921-9FA1-9B4327BB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53" y="6717538"/>
            <a:ext cx="2731730" cy="50700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F63541F-EBD3-4970-91B5-33ED214A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970" y="6717538"/>
            <a:ext cx="2731730" cy="50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096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359C8D0-80F7-4038-A9EC-AEFBDC5CC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알림내역</a:t>
            </a:r>
            <a:r>
              <a:rPr lang="ko-KR" altLang="en-US" sz="1000" dirty="0"/>
              <a:t> 메인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4D8DCA-9F8C-4552-BD7B-DC7A341772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C57DEE7-876B-4F50-A5C8-6FC919000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1000" dirty="0"/>
              <a:t>push01</a:t>
            </a:r>
            <a:endParaRPr lang="ko-KR" altLang="en-US" sz="10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41DA4D-AA56-4CED-8E3B-745A80E00F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7" name="Table 42">
            <a:extLst>
              <a:ext uri="{FF2B5EF4-FFF2-40B4-BE49-F238E27FC236}">
                <a16:creationId xmlns:a16="http://schemas.microsoft.com/office/drawing/2014/main" id="{814A59F0-2111-4926-87BE-BDE244D68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448055"/>
              </p:ext>
            </p:extLst>
          </p:nvPr>
        </p:nvGraphicFramePr>
        <p:xfrm>
          <a:off x="11479056" y="910249"/>
          <a:ext cx="2325883" cy="4299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알림 리스트 페이지 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최근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일 내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알림내역만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 되는 기준 문구 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알림 리스트 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strike="noStrike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고고고타이골프</a:t>
                      </a:r>
                      <a:r>
                        <a:rPr lang="ko-KR" altLang="en-US" sz="9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strike="noStrike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알림푸시</a:t>
                      </a:r>
                      <a:r>
                        <a:rPr lang="ko-KR" altLang="en-US" sz="9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해당 </a:t>
                      </a:r>
                      <a:r>
                        <a:rPr lang="ko-KR" altLang="en-US" sz="900" b="0" strike="noStrike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예약상세</a:t>
                      </a:r>
                      <a:r>
                        <a:rPr lang="ko-KR" altLang="en-US" sz="9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페이지 이동</a:t>
                      </a: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73046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80662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88750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7630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63891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3606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37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AC022CC6-07A2-42A7-AF4A-E13ECD8CC058}"/>
              </a:ext>
            </a:extLst>
          </p:cNvPr>
          <p:cNvSpPr txBox="1"/>
          <p:nvPr/>
        </p:nvSpPr>
        <p:spPr>
          <a:xfrm>
            <a:off x="1667984" y="140828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알림내역</a:t>
            </a:r>
            <a:endParaRPr lang="ko-KR" altLang="en-US" sz="1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사각형: 둥근 모서리 12">
            <a:extLst>
              <a:ext uri="{FF2B5EF4-FFF2-40B4-BE49-F238E27FC236}">
                <a16:creationId xmlns:a16="http://schemas.microsoft.com/office/drawing/2014/main" id="{B0C03DCA-9418-43CF-9452-B7090C131C61}"/>
              </a:ext>
            </a:extLst>
          </p:cNvPr>
          <p:cNvSpPr/>
          <p:nvPr/>
        </p:nvSpPr>
        <p:spPr>
          <a:xfrm>
            <a:off x="418957" y="2712751"/>
            <a:ext cx="3651358" cy="691785"/>
          </a:xfrm>
          <a:prstGeom prst="roundRect">
            <a:avLst>
              <a:gd name="adj" fmla="val 892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EF1C-30C4-4CCE-8746-29720432660B}"/>
              </a:ext>
            </a:extLst>
          </p:cNvPr>
          <p:cNvSpPr txBox="1"/>
          <p:nvPr/>
        </p:nvSpPr>
        <p:spPr>
          <a:xfrm>
            <a:off x="589289" y="2777904"/>
            <a:ext cx="1499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고고고타이골프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알림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3C343F-1032-4B12-AFC4-C95CEA37B3E6}"/>
              </a:ext>
            </a:extLst>
          </p:cNvPr>
          <p:cNvSpPr/>
          <p:nvPr/>
        </p:nvSpPr>
        <p:spPr>
          <a:xfrm>
            <a:off x="2116531" y="2789137"/>
            <a:ext cx="188390" cy="1916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E5CD2-75DD-4057-9A8B-914B67B8177D}"/>
              </a:ext>
            </a:extLst>
          </p:cNvPr>
          <p:cNvSpPr txBox="1"/>
          <p:nvPr/>
        </p:nvSpPr>
        <p:spPr>
          <a:xfrm>
            <a:off x="133892" y="2151339"/>
            <a:ext cx="42471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이내 알림 내역만 확인하실 수 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21DD4-3AEB-46BA-9593-84721C2A4865}"/>
              </a:ext>
            </a:extLst>
          </p:cNvPr>
          <p:cNvSpPr txBox="1"/>
          <p:nvPr/>
        </p:nvSpPr>
        <p:spPr>
          <a:xfrm>
            <a:off x="441821" y="2483673"/>
            <a:ext cx="33878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2021-07-26 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07:20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08E13-127B-4C09-9261-85D652065749}"/>
              </a:ext>
            </a:extLst>
          </p:cNvPr>
          <p:cNvSpPr txBox="1"/>
          <p:nvPr/>
        </p:nvSpPr>
        <p:spPr>
          <a:xfrm>
            <a:off x="537600" y="2993348"/>
            <a:ext cx="3505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아티타야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파노라마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확정되었습니다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12">
            <a:extLst>
              <a:ext uri="{FF2B5EF4-FFF2-40B4-BE49-F238E27FC236}">
                <a16:creationId xmlns:a16="http://schemas.microsoft.com/office/drawing/2014/main" id="{0C110DAA-0C13-4EFB-879A-DB919487B2F2}"/>
              </a:ext>
            </a:extLst>
          </p:cNvPr>
          <p:cNvSpPr/>
          <p:nvPr/>
        </p:nvSpPr>
        <p:spPr>
          <a:xfrm>
            <a:off x="418957" y="3722100"/>
            <a:ext cx="3651358" cy="691785"/>
          </a:xfrm>
          <a:prstGeom prst="roundRect">
            <a:avLst>
              <a:gd name="adj" fmla="val 892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F17A80-0617-4E2A-8F71-3E6B2CF12C7C}"/>
              </a:ext>
            </a:extLst>
          </p:cNvPr>
          <p:cNvSpPr txBox="1"/>
          <p:nvPr/>
        </p:nvSpPr>
        <p:spPr>
          <a:xfrm>
            <a:off x="589289" y="3787253"/>
            <a:ext cx="1499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고고고타이골프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알림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CE38475-CAC1-45DD-BD6B-013AB2D00F5F}"/>
              </a:ext>
            </a:extLst>
          </p:cNvPr>
          <p:cNvSpPr/>
          <p:nvPr/>
        </p:nvSpPr>
        <p:spPr>
          <a:xfrm>
            <a:off x="2116531" y="3798486"/>
            <a:ext cx="188390" cy="1916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2BB857-3D4A-4577-BC7E-B17BA69B5A24}"/>
              </a:ext>
            </a:extLst>
          </p:cNvPr>
          <p:cNvSpPr txBox="1"/>
          <p:nvPr/>
        </p:nvSpPr>
        <p:spPr>
          <a:xfrm>
            <a:off x="441821" y="3493022"/>
            <a:ext cx="33878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2021-07-25 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08:25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561EA3-9699-4651-84A0-FD800246E06F}"/>
              </a:ext>
            </a:extLst>
          </p:cNvPr>
          <p:cNvSpPr txBox="1"/>
          <p:nvPr/>
        </p:nvSpPr>
        <p:spPr>
          <a:xfrm>
            <a:off x="537600" y="4002697"/>
            <a:ext cx="3505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아티타야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파노라마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확정되었습니다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12">
            <a:extLst>
              <a:ext uri="{FF2B5EF4-FFF2-40B4-BE49-F238E27FC236}">
                <a16:creationId xmlns:a16="http://schemas.microsoft.com/office/drawing/2014/main" id="{D5044204-9DD8-4724-84FE-86164B1D9CDF}"/>
              </a:ext>
            </a:extLst>
          </p:cNvPr>
          <p:cNvSpPr/>
          <p:nvPr/>
        </p:nvSpPr>
        <p:spPr>
          <a:xfrm>
            <a:off x="418957" y="4761222"/>
            <a:ext cx="3651358" cy="691785"/>
          </a:xfrm>
          <a:prstGeom prst="roundRect">
            <a:avLst>
              <a:gd name="adj" fmla="val 892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1B54BF-FE80-47BC-95F7-DAABA791279A}"/>
              </a:ext>
            </a:extLst>
          </p:cNvPr>
          <p:cNvSpPr txBox="1"/>
          <p:nvPr/>
        </p:nvSpPr>
        <p:spPr>
          <a:xfrm>
            <a:off x="589289" y="4826375"/>
            <a:ext cx="1499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고고고타이골프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알림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AD85249-0E73-4857-AFEA-3AF8F3514AF3}"/>
              </a:ext>
            </a:extLst>
          </p:cNvPr>
          <p:cNvSpPr/>
          <p:nvPr/>
        </p:nvSpPr>
        <p:spPr>
          <a:xfrm>
            <a:off x="2116531" y="4837608"/>
            <a:ext cx="188390" cy="1916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13F2A2-D1D2-48C4-BEAD-C1E33E7E7913}"/>
              </a:ext>
            </a:extLst>
          </p:cNvPr>
          <p:cNvSpPr txBox="1"/>
          <p:nvPr/>
        </p:nvSpPr>
        <p:spPr>
          <a:xfrm>
            <a:off x="441821" y="4532144"/>
            <a:ext cx="33878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2021-07-24 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07:20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76CA51-ABDE-4A7F-BE33-3971973FCF04}"/>
              </a:ext>
            </a:extLst>
          </p:cNvPr>
          <p:cNvSpPr txBox="1"/>
          <p:nvPr/>
        </p:nvSpPr>
        <p:spPr>
          <a:xfrm>
            <a:off x="537600" y="5041819"/>
            <a:ext cx="3505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아티타야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파노라마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확정되었습니다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사각형: 둥근 모서리 12">
            <a:extLst>
              <a:ext uri="{FF2B5EF4-FFF2-40B4-BE49-F238E27FC236}">
                <a16:creationId xmlns:a16="http://schemas.microsoft.com/office/drawing/2014/main" id="{E77404F9-5AA1-47F2-BADA-59E756A056A8}"/>
              </a:ext>
            </a:extLst>
          </p:cNvPr>
          <p:cNvSpPr/>
          <p:nvPr/>
        </p:nvSpPr>
        <p:spPr>
          <a:xfrm>
            <a:off x="418957" y="5770571"/>
            <a:ext cx="3651358" cy="691785"/>
          </a:xfrm>
          <a:prstGeom prst="roundRect">
            <a:avLst>
              <a:gd name="adj" fmla="val 892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15D3D3-C60E-4ACE-BA56-F04CA95F3325}"/>
              </a:ext>
            </a:extLst>
          </p:cNvPr>
          <p:cNvSpPr txBox="1"/>
          <p:nvPr/>
        </p:nvSpPr>
        <p:spPr>
          <a:xfrm>
            <a:off x="589289" y="5835724"/>
            <a:ext cx="1499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고고고타이골프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알림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6016766-07C9-4651-BA60-6A1EFC1F574B}"/>
              </a:ext>
            </a:extLst>
          </p:cNvPr>
          <p:cNvSpPr/>
          <p:nvPr/>
        </p:nvSpPr>
        <p:spPr>
          <a:xfrm>
            <a:off x="2116531" y="5846957"/>
            <a:ext cx="188390" cy="1916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0BF643-C4F6-49B1-B559-AB89BBECD9C1}"/>
              </a:ext>
            </a:extLst>
          </p:cNvPr>
          <p:cNvSpPr txBox="1"/>
          <p:nvPr/>
        </p:nvSpPr>
        <p:spPr>
          <a:xfrm>
            <a:off x="441821" y="5541493"/>
            <a:ext cx="33878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2021-07-24 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08:25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6FABDD-CD7F-4A4D-A87A-E0F18C98048A}"/>
              </a:ext>
            </a:extLst>
          </p:cNvPr>
          <p:cNvSpPr txBox="1"/>
          <p:nvPr/>
        </p:nvSpPr>
        <p:spPr>
          <a:xfrm>
            <a:off x="537600" y="6051168"/>
            <a:ext cx="3505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아티타야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파노라마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확정되었습니다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사각형: 둥근 모서리 12">
            <a:extLst>
              <a:ext uri="{FF2B5EF4-FFF2-40B4-BE49-F238E27FC236}">
                <a16:creationId xmlns:a16="http://schemas.microsoft.com/office/drawing/2014/main" id="{6B69C55C-F0B4-4294-8A6D-B6F20191EFE8}"/>
              </a:ext>
            </a:extLst>
          </p:cNvPr>
          <p:cNvSpPr/>
          <p:nvPr/>
        </p:nvSpPr>
        <p:spPr>
          <a:xfrm>
            <a:off x="418957" y="6775486"/>
            <a:ext cx="3651358" cy="691785"/>
          </a:xfrm>
          <a:prstGeom prst="roundRect">
            <a:avLst>
              <a:gd name="adj" fmla="val 8929"/>
            </a:avLst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3F32B27-39A9-4555-BC91-00C268A56785}"/>
              </a:ext>
            </a:extLst>
          </p:cNvPr>
          <p:cNvSpPr txBox="1"/>
          <p:nvPr/>
        </p:nvSpPr>
        <p:spPr>
          <a:xfrm>
            <a:off x="589289" y="6840639"/>
            <a:ext cx="149974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고고고타이골프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알림</a:t>
            </a: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1524B59-8AB9-48B0-9C6F-6BB3B98F50BA}"/>
              </a:ext>
            </a:extLst>
          </p:cNvPr>
          <p:cNvSpPr/>
          <p:nvPr/>
        </p:nvSpPr>
        <p:spPr>
          <a:xfrm>
            <a:off x="2116531" y="6851872"/>
            <a:ext cx="188390" cy="1916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7EF4A1A-1C59-47CA-AFE5-5A631BFD4EAC}"/>
              </a:ext>
            </a:extLst>
          </p:cNvPr>
          <p:cNvSpPr txBox="1"/>
          <p:nvPr/>
        </p:nvSpPr>
        <p:spPr>
          <a:xfrm>
            <a:off x="441821" y="6546408"/>
            <a:ext cx="33878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2021-07-23 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07:20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ED3F680-183C-43E3-9658-19CBB8498AA8}"/>
              </a:ext>
            </a:extLst>
          </p:cNvPr>
          <p:cNvSpPr txBox="1"/>
          <p:nvPr/>
        </p:nvSpPr>
        <p:spPr>
          <a:xfrm>
            <a:off x="537600" y="7056083"/>
            <a:ext cx="35052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아티타야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파노라마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CC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예약이 확정되었습니다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AutoShape 159">
            <a:extLst>
              <a:ext uri="{FF2B5EF4-FFF2-40B4-BE49-F238E27FC236}">
                <a16:creationId xmlns:a16="http://schemas.microsoft.com/office/drawing/2014/main" id="{1A2DD21E-0A03-4234-805E-9C58D03A20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0974" y="1193370"/>
            <a:ext cx="237600" cy="220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75" name="AutoShape 159">
            <a:extLst>
              <a:ext uri="{FF2B5EF4-FFF2-40B4-BE49-F238E27FC236}">
                <a16:creationId xmlns:a16="http://schemas.microsoft.com/office/drawing/2014/main" id="{EB983064-DBCA-4F25-B3D1-C92091461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0489" y="2177847"/>
            <a:ext cx="237600" cy="220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6" name="AutoShape 159">
            <a:extLst>
              <a:ext uri="{FF2B5EF4-FFF2-40B4-BE49-F238E27FC236}">
                <a16:creationId xmlns:a16="http://schemas.microsoft.com/office/drawing/2014/main" id="{6D82884E-7439-45F8-8455-FC9441EEF5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887" y="2509826"/>
            <a:ext cx="237600" cy="220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79" name="AutoShape 159">
            <a:extLst>
              <a:ext uri="{FF2B5EF4-FFF2-40B4-BE49-F238E27FC236}">
                <a16:creationId xmlns:a16="http://schemas.microsoft.com/office/drawing/2014/main" id="{1E093664-D362-4B36-AC8D-4BAE563623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87084" y="6715393"/>
            <a:ext cx="237600" cy="220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38" name="물결 37">
            <a:extLst>
              <a:ext uri="{FF2B5EF4-FFF2-40B4-BE49-F238E27FC236}">
                <a16:creationId xmlns:a16="http://schemas.microsoft.com/office/drawing/2014/main" id="{059604CA-4EAA-4E80-86C5-EA371AF0750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5C1A5CC-3445-47AF-99BC-A18838A20F79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F85B345B-9C34-4B60-9DE5-5BFA10BC1FCE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94425526-DDA4-44DD-B37A-E40DD5FF8BBE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6189087A-3571-498A-A0EA-55280FFE1E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D76F815B-C5C3-4231-BFC2-35CFA1F59F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id="{760D4803-DC01-4209-B169-5E6E90EF58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78" name="그림 77">
                <a:extLst>
                  <a:ext uri="{FF2B5EF4-FFF2-40B4-BE49-F238E27FC236}">
                    <a16:creationId xmlns:a16="http://schemas.microsoft.com/office/drawing/2014/main" id="{07268FBA-9E3E-4CE4-8961-3703162FCD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70" name="Picture 4" descr="소울메이트">
              <a:extLst>
                <a:ext uri="{FF2B5EF4-FFF2-40B4-BE49-F238E27FC236}">
                  <a16:creationId xmlns:a16="http://schemas.microsoft.com/office/drawing/2014/main" id="{599C964C-3CD7-4FAB-ACF5-381E7B7A08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0" name="표 121">
            <a:extLst>
              <a:ext uri="{FF2B5EF4-FFF2-40B4-BE49-F238E27FC236}">
                <a16:creationId xmlns:a16="http://schemas.microsoft.com/office/drawing/2014/main" id="{19D74CE6-0C49-44B4-9497-A9706F4BD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07318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62" name="그룹 61">
            <a:extLst>
              <a:ext uri="{FF2B5EF4-FFF2-40B4-BE49-F238E27FC236}">
                <a16:creationId xmlns:a16="http://schemas.microsoft.com/office/drawing/2014/main" id="{B9B3B11B-C265-483F-9284-0CD5F44BB185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29CD5813-4C7E-424F-92F1-CD849D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93D0D5E9-7BC1-4E35-AB32-D3B0E795A931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14743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>
            <a:extLst>
              <a:ext uri="{FF2B5EF4-FFF2-40B4-BE49-F238E27FC236}">
                <a16:creationId xmlns:a16="http://schemas.microsoft.com/office/drawing/2014/main" id="{A4CB400E-EB67-4AFC-AE71-7ED44600A1D9}"/>
              </a:ext>
            </a:extLst>
          </p:cNvPr>
          <p:cNvSpPr txBox="1"/>
          <p:nvPr/>
        </p:nvSpPr>
        <p:spPr>
          <a:xfrm>
            <a:off x="5253192" y="2611797"/>
            <a:ext cx="2743731" cy="807913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아티타야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 algn="l" fontAlgn="base"/>
            <a:r>
              <a:rPr lang="en-US" altLang="ko-KR" sz="1050" b="0" i="0" dirty="0">
                <a:solidFill>
                  <a:srgbClr val="000000"/>
                </a:solidFill>
                <a:effectLst/>
                <a:latin typeface="Google Sans"/>
              </a:rPr>
              <a:t>Panorama Golf And Country Club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1D3F909-B310-47C5-B004-2EC7A4F56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후기 작성페이지</a:t>
            </a:r>
          </a:p>
        </p:txBody>
      </p:sp>
      <p:sp>
        <p:nvSpPr>
          <p:cNvPr id="51" name="텍스트 개체 틀 50">
            <a:extLst>
              <a:ext uri="{FF2B5EF4-FFF2-40B4-BE49-F238E27FC236}">
                <a16:creationId xmlns:a16="http://schemas.microsoft.com/office/drawing/2014/main" id="{443BBD7A-E30E-4689-91D6-AC53C0BD5B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F38566-F8DB-405B-B8A3-051043D992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1040221" rtl="0" eaLnBrk="1" fontAlgn="auto" latinLnBrk="1" hangingPunct="1">
              <a:lnSpc>
                <a:spcPct val="90000"/>
              </a:lnSpc>
              <a:spcBef>
                <a:spcPts val="113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 (본문)"/>
                <a:ea typeface="맑은 고딕" panose="020B0503020000020004" pitchFamily="50" charset="-127"/>
                <a:cs typeface="+mn-cs"/>
              </a:rPr>
              <a:t>review_,write01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 (본문)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텍스트 개체 틀 51">
            <a:extLst>
              <a:ext uri="{FF2B5EF4-FFF2-40B4-BE49-F238E27FC236}">
                <a16:creationId xmlns:a16="http://schemas.microsoft.com/office/drawing/2014/main" id="{E4C253ED-04A6-4C8A-9FD8-386132DFE2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AFDAD46-1A7E-4D50-BA61-099FD8F48F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966576"/>
              </p:ext>
            </p:extLst>
          </p:nvPr>
        </p:nvGraphicFramePr>
        <p:xfrm>
          <a:off x="475215" y="2190538"/>
          <a:ext cx="3673405" cy="37346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27139">
                  <a:extLst>
                    <a:ext uri="{9D8B030D-6E8A-4147-A177-3AD203B41FA5}">
                      <a16:colId xmlns:a16="http://schemas.microsoft.com/office/drawing/2014/main" val="1110709156"/>
                    </a:ext>
                  </a:extLst>
                </a:gridCol>
                <a:gridCol w="2946266">
                  <a:extLst>
                    <a:ext uri="{9D8B030D-6E8A-4147-A177-3AD203B41FA5}">
                      <a16:colId xmlns:a16="http://schemas.microsoft.com/office/drawing/2014/main" val="3818411692"/>
                    </a:ext>
                  </a:extLst>
                </a:gridCol>
              </a:tblGrid>
              <a:tr h="3769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작성자</a:t>
                      </a:r>
                    </a:p>
                  </a:txBody>
                  <a:tcPr marL="91313" marR="91313" marT="45657" marB="4565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gkvkfsha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07851" marR="107851" marT="35950" marB="3595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612023"/>
                  </a:ext>
                </a:extLst>
              </a:tr>
              <a:tr h="3560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이용내역 </a:t>
                      </a:r>
                    </a:p>
                  </a:txBody>
                  <a:tcPr marL="91313" marR="91313" marT="45657" marB="4565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07851" marR="107851" marT="35950" marB="3595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86861"/>
                  </a:ext>
                </a:extLst>
              </a:tr>
              <a:tr h="2188481">
                <a:tc gridSpan="2"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13" marR="91313" marT="45657" marB="4565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02308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EF2F502-7EFE-42BF-A491-F00C45894DFE}"/>
              </a:ext>
            </a:extLst>
          </p:cNvPr>
          <p:cNvSpPr txBox="1"/>
          <p:nvPr/>
        </p:nvSpPr>
        <p:spPr>
          <a:xfrm>
            <a:off x="579599" y="3796065"/>
            <a:ext cx="3487255" cy="19442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7851" tIns="71901" rIns="107851" bIns="71901" rtlCol="0">
            <a:spAutoFit/>
          </a:bodyPr>
          <a:lstStyle/>
          <a:p>
            <a:pPr defTabSz="1134241">
              <a:defRPr/>
            </a:pPr>
            <a:r>
              <a:rPr lang="ko-KR" altLang="en-US" sz="999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내용을 입력하세요</a:t>
            </a: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lnSpc>
                <a:spcPct val="200000"/>
              </a:lnSpc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ko-KR" altLang="en-US" sz="7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6" name="Rectangle 89">
            <a:extLst>
              <a:ext uri="{FF2B5EF4-FFF2-40B4-BE49-F238E27FC236}">
                <a16:creationId xmlns:a16="http://schemas.microsoft.com/office/drawing/2014/main" id="{DFE756CF-454E-41EE-AF3A-380E5D49D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5340" y="6228377"/>
            <a:ext cx="895225" cy="3518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98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</a:p>
        </p:txBody>
      </p:sp>
      <p:sp>
        <p:nvSpPr>
          <p:cNvPr id="17" name="Rectangle 89">
            <a:extLst>
              <a:ext uri="{FF2B5EF4-FFF2-40B4-BE49-F238E27FC236}">
                <a16:creationId xmlns:a16="http://schemas.microsoft.com/office/drawing/2014/main" id="{05F3F0CA-A462-4755-8E10-9B2C442D8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960" y="6228377"/>
            <a:ext cx="896714" cy="35180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98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22" name="TextBox 59">
            <a:extLst>
              <a:ext uri="{FF2B5EF4-FFF2-40B4-BE49-F238E27FC236}">
                <a16:creationId xmlns:a16="http://schemas.microsoft.com/office/drawing/2014/main" id="{89B0441F-8D16-410A-98DB-C72726CBB1F4}"/>
              </a:ext>
            </a:extLst>
          </p:cNvPr>
          <p:cNvSpPr txBox="1"/>
          <p:nvPr/>
        </p:nvSpPr>
        <p:spPr>
          <a:xfrm>
            <a:off x="1323442" y="2081648"/>
            <a:ext cx="2326187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1135717" rtl="0" eaLnBrk="1" latinLnBrk="1" hangingPunct="1">
              <a:defRPr sz="22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7859" algn="l" defTabSz="1135717" rtl="0" eaLnBrk="1" latinLnBrk="1" hangingPunct="1">
              <a:defRPr sz="22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5717" algn="l" defTabSz="1135717" rtl="0" eaLnBrk="1" latinLnBrk="1" hangingPunct="1">
              <a:defRPr sz="22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03578" algn="l" defTabSz="1135717" rtl="0" eaLnBrk="1" latinLnBrk="1" hangingPunct="1">
              <a:defRPr sz="22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71436" algn="l" defTabSz="1135717" rtl="0" eaLnBrk="1" latinLnBrk="1" hangingPunct="1">
              <a:defRPr sz="22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39295" algn="l" defTabSz="1135717" rtl="0" eaLnBrk="1" latinLnBrk="1" hangingPunct="1">
              <a:defRPr sz="22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07153" algn="l" defTabSz="1135717" rtl="0" eaLnBrk="1" latinLnBrk="1" hangingPunct="1">
              <a:defRPr sz="22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75013" algn="l" defTabSz="1135717" rtl="0" eaLnBrk="1" latinLnBrk="1" hangingPunct="1">
              <a:defRPr sz="22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42873" algn="l" defTabSz="1135717" rtl="0" eaLnBrk="1" latinLnBrk="1" hangingPunct="1">
              <a:defRPr sz="22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75524">
              <a:defRPr/>
            </a:pPr>
            <a:endParaRPr lang="ko-KR" altLang="en-US" sz="900" b="1" dirty="0">
              <a:solidFill>
                <a:prstClr val="black"/>
              </a:solidFill>
              <a:latin typeface="맑은 고딕"/>
              <a:ea typeface="맑은 고딕" pitchFamily="50" charset="-127"/>
            </a:endParaRPr>
          </a:p>
        </p:txBody>
      </p:sp>
      <p:sp>
        <p:nvSpPr>
          <p:cNvPr id="38" name="Rectangle 89">
            <a:extLst>
              <a:ext uri="{FF2B5EF4-FFF2-40B4-BE49-F238E27FC236}">
                <a16:creationId xmlns:a16="http://schemas.microsoft.com/office/drawing/2014/main" id="{13ACE6AD-A4F8-4FBF-B7D6-BB89F6654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91" y="6228377"/>
            <a:ext cx="895225" cy="3518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98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</a:p>
        </p:txBody>
      </p:sp>
      <p:graphicFrame>
        <p:nvGraphicFramePr>
          <p:cNvPr id="39" name="Table 42">
            <a:extLst>
              <a:ext uri="{FF2B5EF4-FFF2-40B4-BE49-F238E27FC236}">
                <a16:creationId xmlns:a16="http://schemas.microsoft.com/office/drawing/2014/main" id="{E2C039B7-426E-44DF-9BB8-56FA31A3C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160182"/>
              </p:ext>
            </p:extLst>
          </p:nvPr>
        </p:nvGraphicFramePr>
        <p:xfrm>
          <a:off x="11503498" y="936204"/>
          <a:ext cx="2293197" cy="6217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 작성페이지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5608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여행 회원 아이디인 휴대폰번호 출력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가운데 번호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마스킹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예약완료 내역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제목 입력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200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자 이내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내용 입력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최대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1,000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자 이내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첨부 파일 버튼 클릭 시 이미지 첨부 가능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목록 버튼 클릭 시 </a:t>
                      </a:r>
                      <a:r>
                        <a:rPr lang="en-US" altLang="ko-KR" sz="1100" kern="0" dirty="0">
                          <a:solidFill>
                            <a:srgbClr val="1F497D"/>
                          </a:solidFill>
                        </a:rPr>
                        <a:t>review_list01</a:t>
                      </a:r>
                      <a:endParaRPr lang="ko-KR" altLang="en-US" sz="1100" dirty="0"/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0" dirty="0">
                          <a:solidFill>
                            <a:srgbClr val="1F497D"/>
                          </a:solidFill>
                        </a:rPr>
                        <a:t>review_list01</a:t>
                      </a:r>
                      <a:endParaRPr lang="ko-KR" altLang="en-US" sz="1100" dirty="0"/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등록 버튼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등록 확인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 등록 버튼 클릭 히 등록 완료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9-3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토스트팝업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창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A0C4797F-13C7-44B8-B91C-B854A684ECAD}"/>
              </a:ext>
            </a:extLst>
          </p:cNvPr>
          <p:cNvSpPr/>
          <p:nvPr/>
        </p:nvSpPr>
        <p:spPr>
          <a:xfrm>
            <a:off x="319976" y="223702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13BD827-D44D-4CC5-B545-A4A0F477E28E}"/>
              </a:ext>
            </a:extLst>
          </p:cNvPr>
          <p:cNvSpPr/>
          <p:nvPr/>
        </p:nvSpPr>
        <p:spPr>
          <a:xfrm>
            <a:off x="319976" y="268442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B41F4A2-3B92-4466-89EB-A8375E619A33}"/>
              </a:ext>
            </a:extLst>
          </p:cNvPr>
          <p:cNvSpPr/>
          <p:nvPr/>
        </p:nvSpPr>
        <p:spPr>
          <a:xfrm>
            <a:off x="319976" y="377151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CC32AD0F-F5F7-4F0B-ACEC-3B54A6B17151}"/>
              </a:ext>
            </a:extLst>
          </p:cNvPr>
          <p:cNvSpPr/>
          <p:nvPr/>
        </p:nvSpPr>
        <p:spPr>
          <a:xfrm>
            <a:off x="319976" y="615678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1625D14D-AD6F-4373-A038-31C23692965C}"/>
              </a:ext>
            </a:extLst>
          </p:cNvPr>
          <p:cNvSpPr/>
          <p:nvPr/>
        </p:nvSpPr>
        <p:spPr>
          <a:xfrm>
            <a:off x="1910368" y="615678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5006B19-928E-493F-A56F-62BAFBD017DF}"/>
              </a:ext>
            </a:extLst>
          </p:cNvPr>
          <p:cNvSpPr/>
          <p:nvPr/>
        </p:nvSpPr>
        <p:spPr>
          <a:xfrm>
            <a:off x="3957403" y="615678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09</a:t>
            </a:r>
            <a:endParaRPr lang="ko-KR" altLang="en-US" sz="1050" b="1" dirty="0"/>
          </a:p>
        </p:txBody>
      </p:sp>
      <p:sp>
        <p:nvSpPr>
          <p:cNvPr id="50" name="사각형: 둥근 모서리 60">
            <a:extLst>
              <a:ext uri="{FF2B5EF4-FFF2-40B4-BE49-F238E27FC236}">
                <a16:creationId xmlns:a16="http://schemas.microsoft.com/office/drawing/2014/main" id="{5ACA8FC9-7C59-4EA3-9C8E-3E80E9E40272}"/>
              </a:ext>
            </a:extLst>
          </p:cNvPr>
          <p:cNvSpPr/>
          <p:nvPr/>
        </p:nvSpPr>
        <p:spPr>
          <a:xfrm>
            <a:off x="8458575" y="3710871"/>
            <a:ext cx="2655295" cy="481182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등록되었습니다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9B60A6F9-BB4A-4DD1-8B35-49FBD3D48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341040"/>
              </p:ext>
            </p:extLst>
          </p:nvPr>
        </p:nvGraphicFramePr>
        <p:xfrm>
          <a:off x="4506220" y="2190538"/>
          <a:ext cx="3673405" cy="373462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27139">
                  <a:extLst>
                    <a:ext uri="{9D8B030D-6E8A-4147-A177-3AD203B41FA5}">
                      <a16:colId xmlns:a16="http://schemas.microsoft.com/office/drawing/2014/main" val="1110709156"/>
                    </a:ext>
                  </a:extLst>
                </a:gridCol>
                <a:gridCol w="2946266">
                  <a:extLst>
                    <a:ext uri="{9D8B030D-6E8A-4147-A177-3AD203B41FA5}">
                      <a16:colId xmlns:a16="http://schemas.microsoft.com/office/drawing/2014/main" val="3818411692"/>
                    </a:ext>
                  </a:extLst>
                </a:gridCol>
              </a:tblGrid>
              <a:tr h="37696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작성자</a:t>
                      </a:r>
                    </a:p>
                  </a:txBody>
                  <a:tcPr marL="91313" marR="91313" marT="45657" marB="4565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 err="1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gkvkfsha</a:t>
                      </a:r>
                      <a:endParaRPr lang="ko-KR" altLang="en-US" sz="1100" b="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07851" marR="107851" marT="35950" marB="3595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4612023"/>
                  </a:ext>
                </a:extLst>
              </a:tr>
              <a:tr h="35602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이용내역 </a:t>
                      </a:r>
                    </a:p>
                  </a:txBody>
                  <a:tcPr marL="91313" marR="91313" marT="45657" marB="4565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8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 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- 2022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12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 </a:t>
                      </a:r>
                      <a:r>
                        <a:rPr kumimoji="0" lang="ko-KR" altLang="en-US" sz="800" b="0" i="0" u="none" strike="noStrike" kern="1200" cap="none" spc="-50" normalizeH="0" baseline="0" noProof="0" dirty="0" err="1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ㅣ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ko-KR" altLang="en-US" sz="8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박</a:t>
                      </a:r>
                      <a:endParaRPr kumimoji="0" lang="en-US" altLang="ko-KR" sz="800" b="0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  <a:p>
                      <a:pPr algn="l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07851" marR="107851" marT="35950" marB="3595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286861"/>
                  </a:ext>
                </a:extLst>
              </a:tr>
              <a:tr h="2188481">
                <a:tc gridSpan="2"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1313" marR="91313" marT="45657" marB="45657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023085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DCA6D27F-F801-493D-8458-3C84F5F65E7D}"/>
              </a:ext>
            </a:extLst>
          </p:cNvPr>
          <p:cNvSpPr txBox="1"/>
          <p:nvPr/>
        </p:nvSpPr>
        <p:spPr>
          <a:xfrm>
            <a:off x="4568803" y="3797715"/>
            <a:ext cx="3487255" cy="19442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7851" tIns="71901" rIns="107851" bIns="71901" rtlCol="0">
            <a:spAutoFit/>
          </a:bodyPr>
          <a:lstStyle/>
          <a:p>
            <a:pPr defTabSz="1134241">
              <a:defRPr/>
            </a:pPr>
            <a:r>
              <a:rPr lang="ko-KR" altLang="en-US" sz="999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내용을 입력하세요</a:t>
            </a: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lnSpc>
                <a:spcPct val="200000"/>
              </a:lnSpc>
              <a:defRPr/>
            </a:pPr>
            <a:endParaRPr lang="en-US" altLang="ko-KR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134241">
              <a:defRPr/>
            </a:pPr>
            <a:endParaRPr lang="ko-KR" altLang="en-US" sz="7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6" name="Rectangle 89">
            <a:extLst>
              <a:ext uri="{FF2B5EF4-FFF2-40B4-BE49-F238E27FC236}">
                <a16:creationId xmlns:a16="http://schemas.microsoft.com/office/drawing/2014/main" id="{7BD27D79-99A4-48B4-A922-D583706756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345" y="6609320"/>
            <a:ext cx="895225" cy="3518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98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</a:p>
        </p:txBody>
      </p:sp>
      <p:sp>
        <p:nvSpPr>
          <p:cNvPr id="57" name="Rectangle 89">
            <a:extLst>
              <a:ext uri="{FF2B5EF4-FFF2-40B4-BE49-F238E27FC236}">
                <a16:creationId xmlns:a16="http://schemas.microsoft.com/office/drawing/2014/main" id="{A0CDC66F-ADA5-4FA8-9E4D-681F416B6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8965" y="6609320"/>
            <a:ext cx="896714" cy="351809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98" kern="0" dirty="0"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</a:p>
        </p:txBody>
      </p:sp>
      <p:sp>
        <p:nvSpPr>
          <p:cNvPr id="70" name="Rectangle 89">
            <a:extLst>
              <a:ext uri="{FF2B5EF4-FFF2-40B4-BE49-F238E27FC236}">
                <a16:creationId xmlns:a16="http://schemas.microsoft.com/office/drawing/2014/main" id="{CA5DBB6C-A917-43A6-BE2E-D4D97DA71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3996" y="6609320"/>
            <a:ext cx="895225" cy="35180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98" kern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ED6FFA05-D43A-4E4E-9FA5-A9144D8C494D}"/>
              </a:ext>
            </a:extLst>
          </p:cNvPr>
          <p:cNvSpPr/>
          <p:nvPr/>
        </p:nvSpPr>
        <p:spPr>
          <a:xfrm>
            <a:off x="8510936" y="3509720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9-3</a:t>
            </a:r>
            <a:endParaRPr lang="ko-KR" altLang="en-US" sz="105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F0B412-7876-4746-9768-D3323460877E}"/>
              </a:ext>
            </a:extLst>
          </p:cNvPr>
          <p:cNvSpPr txBox="1"/>
          <p:nvPr/>
        </p:nvSpPr>
        <p:spPr>
          <a:xfrm>
            <a:off x="926193" y="1466972"/>
            <a:ext cx="270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후기 작성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9CDBD4-9C86-4E60-BECA-E14B2B102970}"/>
              </a:ext>
            </a:extLst>
          </p:cNvPr>
          <p:cNvSpPr txBox="1"/>
          <p:nvPr/>
        </p:nvSpPr>
        <p:spPr>
          <a:xfrm>
            <a:off x="4954774" y="1466972"/>
            <a:ext cx="2701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후기 작성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061FB1-345A-4E36-8BE1-A91A7E5AF2CF}"/>
              </a:ext>
            </a:extLst>
          </p:cNvPr>
          <p:cNvSpPr txBox="1"/>
          <p:nvPr/>
        </p:nvSpPr>
        <p:spPr>
          <a:xfrm>
            <a:off x="1217480" y="2611797"/>
            <a:ext cx="2743731" cy="1131079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아티타야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 algn="l" fontAlgn="base"/>
            <a:r>
              <a:rPr lang="en-US" altLang="ko-KR" sz="1050" b="0" i="0" dirty="0">
                <a:solidFill>
                  <a:srgbClr val="000000"/>
                </a:solidFill>
                <a:effectLst/>
                <a:latin typeface="Google Sans"/>
              </a:rPr>
              <a:t>Panorama Golf And Country Club</a:t>
            </a:r>
          </a:p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9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9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9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l" fontAlgn="base"/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13DB2E5-494C-4C80-B79A-4A8C260E6DE3}"/>
              </a:ext>
            </a:extLst>
          </p:cNvPr>
          <p:cNvSpPr txBox="1"/>
          <p:nvPr/>
        </p:nvSpPr>
        <p:spPr>
          <a:xfrm>
            <a:off x="5316309" y="4153380"/>
            <a:ext cx="2781549" cy="2717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7851" tIns="71901" rIns="107851" bIns="71901" rtlCol="0">
            <a:spAutoFit/>
          </a:bodyPr>
          <a:lstStyle/>
          <a:p>
            <a:pPr defTabSz="1134241">
              <a:defRPr/>
            </a:pPr>
            <a:r>
              <a:rPr lang="ko-KR" altLang="en-US" sz="999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제목을 입력해 주세요</a:t>
            </a:r>
            <a:r>
              <a:rPr lang="en-US" altLang="ko-KR" sz="999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sz="999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BF883E9D-A277-494E-8A00-C876318E17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73"/>
          <a:stretch/>
        </p:blipFill>
        <p:spPr>
          <a:xfrm>
            <a:off x="5337038" y="3779750"/>
            <a:ext cx="1272059" cy="26435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928D693-4D6A-43AE-9002-E6C26DB3224F}"/>
              </a:ext>
            </a:extLst>
          </p:cNvPr>
          <p:cNvSpPr txBox="1"/>
          <p:nvPr/>
        </p:nvSpPr>
        <p:spPr>
          <a:xfrm>
            <a:off x="5213918" y="4462083"/>
            <a:ext cx="7759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1" i="0" u="none" strike="noStrike" kern="1200" cap="none" spc="-10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취소</a:t>
            </a:r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FFD7DD9-20A3-45DB-BE29-20D440D9CE1D}"/>
              </a:ext>
            </a:extLst>
          </p:cNvPr>
          <p:cNvSpPr txBox="1"/>
          <p:nvPr/>
        </p:nvSpPr>
        <p:spPr>
          <a:xfrm>
            <a:off x="6574954" y="4462083"/>
            <a:ext cx="938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1" i="0" u="none" strike="noStrike" kern="1200" cap="none" spc="-10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등록</a:t>
            </a:r>
            <a:endParaRPr lang="ko-KR" altLang="en-US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510FA14-7F57-42F0-BC51-2FF5CE32A161}"/>
              </a:ext>
            </a:extLst>
          </p:cNvPr>
          <p:cNvSpPr/>
          <p:nvPr/>
        </p:nvSpPr>
        <p:spPr>
          <a:xfrm>
            <a:off x="6942632" y="4235443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9-2</a:t>
            </a:r>
            <a:endParaRPr lang="ko-KR" altLang="en-US" sz="1050" b="1" dirty="0"/>
          </a:p>
        </p:txBody>
      </p:sp>
      <p:sp>
        <p:nvSpPr>
          <p:cNvPr id="54" name="물결 53">
            <a:extLst>
              <a:ext uri="{FF2B5EF4-FFF2-40B4-BE49-F238E27FC236}">
                <a16:creationId xmlns:a16="http://schemas.microsoft.com/office/drawing/2014/main" id="{E883D6EF-163D-4CD8-947E-C36B3C7C82E9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1A2841DD-1F32-4569-B7B1-4D157F4893BC}"/>
              </a:ext>
            </a:extLst>
          </p:cNvPr>
          <p:cNvGrpSpPr/>
          <p:nvPr/>
        </p:nvGrpSpPr>
        <p:grpSpPr>
          <a:xfrm>
            <a:off x="382205" y="8108890"/>
            <a:ext cx="3660369" cy="658184"/>
            <a:chOff x="382205" y="8603945"/>
            <a:chExt cx="3660369" cy="658184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9E616AF5-AC71-45BF-9F02-E96E7AB566CB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59B33A4F-077E-49F6-B69E-B132C6B3A28A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79" name="그림 78">
                <a:extLst>
                  <a:ext uri="{FF2B5EF4-FFF2-40B4-BE49-F238E27FC236}">
                    <a16:creationId xmlns:a16="http://schemas.microsoft.com/office/drawing/2014/main" id="{9B9EF56E-B0A0-4AFE-896F-67336B20F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81" name="그림 80">
                <a:extLst>
                  <a:ext uri="{FF2B5EF4-FFF2-40B4-BE49-F238E27FC236}">
                    <a16:creationId xmlns:a16="http://schemas.microsoft.com/office/drawing/2014/main" id="{91212913-04B9-427B-B654-2B7785465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FAFCDCD8-3B0B-480F-B0D0-87FDB3B81C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982C384B-E9E8-4D3E-8167-F8307DEAC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77" name="Picture 4" descr="소울메이트">
              <a:extLst>
                <a:ext uri="{FF2B5EF4-FFF2-40B4-BE49-F238E27FC236}">
                  <a16:creationId xmlns:a16="http://schemas.microsoft.com/office/drawing/2014/main" id="{0A638947-5469-4BA2-A52D-DE325EDCA4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4" name="표 121">
            <a:extLst>
              <a:ext uri="{FF2B5EF4-FFF2-40B4-BE49-F238E27FC236}">
                <a16:creationId xmlns:a16="http://schemas.microsoft.com/office/drawing/2014/main" id="{D9A392B2-50A3-4D55-9723-4A70B4489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717204"/>
              </p:ext>
            </p:extLst>
          </p:nvPr>
        </p:nvGraphicFramePr>
        <p:xfrm>
          <a:off x="401254" y="8536778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86" name="그룹 85">
            <a:extLst>
              <a:ext uri="{FF2B5EF4-FFF2-40B4-BE49-F238E27FC236}">
                <a16:creationId xmlns:a16="http://schemas.microsoft.com/office/drawing/2014/main" id="{F26ED5EB-A67F-4326-AEF9-63DAEB22CD5E}"/>
              </a:ext>
            </a:extLst>
          </p:cNvPr>
          <p:cNvGrpSpPr/>
          <p:nvPr/>
        </p:nvGrpSpPr>
        <p:grpSpPr>
          <a:xfrm>
            <a:off x="4459719" y="8108890"/>
            <a:ext cx="3660369" cy="658184"/>
            <a:chOff x="382205" y="8603945"/>
            <a:chExt cx="3660369" cy="658184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AF70BB0C-DDF0-4144-9780-CF64F517E7A7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9ED21CDF-5ED8-49A4-8A1D-02117A5291D1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8D46F27C-AD03-46FE-BD84-A4B051D3E8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E03B08F2-3786-4642-9997-EDC9B3CB4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7DB6332C-B8D7-46E4-AD0F-4791E5D1E5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94" name="그림 93">
                <a:extLst>
                  <a:ext uri="{FF2B5EF4-FFF2-40B4-BE49-F238E27FC236}">
                    <a16:creationId xmlns:a16="http://schemas.microsoft.com/office/drawing/2014/main" id="{AF25CAC4-8AE2-4A18-ABFB-75CAA8681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88" name="Picture 4" descr="소울메이트">
              <a:extLst>
                <a:ext uri="{FF2B5EF4-FFF2-40B4-BE49-F238E27FC236}">
                  <a16:creationId xmlns:a16="http://schemas.microsoft.com/office/drawing/2014/main" id="{B7596118-8E2C-4383-88CC-1E14ACEC6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95" name="표 121">
            <a:extLst>
              <a:ext uri="{FF2B5EF4-FFF2-40B4-BE49-F238E27FC236}">
                <a16:creationId xmlns:a16="http://schemas.microsoft.com/office/drawing/2014/main" id="{FE9947F2-01C8-4DAD-AD01-5DA206338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488849"/>
              </p:ext>
            </p:extLst>
          </p:nvPr>
        </p:nvGraphicFramePr>
        <p:xfrm>
          <a:off x="4478768" y="8536778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96" name="사각형: 둥근 모서리 241">
            <a:extLst>
              <a:ext uri="{FF2B5EF4-FFF2-40B4-BE49-F238E27FC236}">
                <a16:creationId xmlns:a16="http://schemas.microsoft.com/office/drawing/2014/main" id="{39E85DF8-9D54-4482-BD89-B677155572B3}"/>
              </a:ext>
            </a:extLst>
          </p:cNvPr>
          <p:cNvSpPr/>
          <p:nvPr/>
        </p:nvSpPr>
        <p:spPr>
          <a:xfrm>
            <a:off x="4367206" y="1216420"/>
            <a:ext cx="3861783" cy="7627907"/>
          </a:xfrm>
          <a:prstGeom prst="roundRect">
            <a:avLst>
              <a:gd name="adj" fmla="val 0"/>
            </a:avLst>
          </a:prstGeom>
          <a:solidFill>
            <a:srgbClr val="000000">
              <a:alpha val="50196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7070156A-53B6-4D36-BDA3-A738BF17BF1B}"/>
              </a:ext>
            </a:extLst>
          </p:cNvPr>
          <p:cNvSpPr/>
          <p:nvPr/>
        </p:nvSpPr>
        <p:spPr>
          <a:xfrm>
            <a:off x="4829943" y="3464715"/>
            <a:ext cx="2903978" cy="1395155"/>
          </a:xfrm>
          <a:prstGeom prst="roundRect">
            <a:avLst>
              <a:gd name="adj" fmla="val 34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후기를 </a:t>
            </a:r>
            <a:r>
              <a:rPr lang="ko-KR" altLang="en-US" sz="16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등록하시겠습니까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?</a:t>
            </a:r>
            <a:endParaRPr lang="ko-KR" altLang="en-US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28CFA3A6-1A1E-4762-9DB3-0090B27FC45E}"/>
              </a:ext>
            </a:extLst>
          </p:cNvPr>
          <p:cNvCxnSpPr/>
          <p:nvPr/>
        </p:nvCxnSpPr>
        <p:spPr>
          <a:xfrm>
            <a:off x="4829943" y="4319810"/>
            <a:ext cx="290397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11943ED3-ECCC-4DFB-ADA8-6BF9A7504AE5}"/>
              </a:ext>
            </a:extLst>
          </p:cNvPr>
          <p:cNvCxnSpPr>
            <a:cxnSpLocks/>
          </p:cNvCxnSpPr>
          <p:nvPr/>
        </p:nvCxnSpPr>
        <p:spPr>
          <a:xfrm>
            <a:off x="6269052" y="4321601"/>
            <a:ext cx="0" cy="53051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6B119139-0D34-4708-AD67-2A8A9AA6E9E7}"/>
              </a:ext>
            </a:extLst>
          </p:cNvPr>
          <p:cNvSpPr/>
          <p:nvPr/>
        </p:nvSpPr>
        <p:spPr>
          <a:xfrm>
            <a:off x="4577198" y="3320421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9-1</a:t>
            </a:r>
            <a:endParaRPr lang="ko-KR" altLang="en-US" sz="105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11E47-E017-4948-82BE-0D5A43196BCB}"/>
              </a:ext>
            </a:extLst>
          </p:cNvPr>
          <p:cNvSpPr txBox="1"/>
          <p:nvPr/>
        </p:nvSpPr>
        <p:spPr>
          <a:xfrm>
            <a:off x="8427872" y="5030374"/>
            <a:ext cx="2800404" cy="2844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후기는 텍스트만 적을 수 있게 해주세요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몇 번을 얘기해야 해줄 수 있나요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사진 첨부 </a:t>
            </a:r>
            <a:r>
              <a:rPr lang="ko-KR" altLang="en-US" dirty="0" err="1">
                <a:solidFill>
                  <a:srgbClr val="FF0000"/>
                </a:solidFill>
              </a:rPr>
              <a:t>필요없습니다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작성자 아이디로만 해주세요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제목 </a:t>
            </a:r>
            <a:r>
              <a:rPr lang="ko-KR" altLang="en-US" dirty="0" err="1">
                <a:solidFill>
                  <a:srgbClr val="FF0000"/>
                </a:solidFill>
              </a:rPr>
              <a:t>필요없습니다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F7AEA41-2500-4CC7-9615-A922B87F7391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3F4DBB37-950B-401E-9273-039C4345E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231F3C07-10A1-4856-A550-1BEBD7ADDC23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56461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102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회원번호 수정페이지 진입을 위한 비번 입력 페이지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 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입력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my_joininfo_modify01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3A3712B-EB10-4854-B6BF-0502706242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483253"/>
              </p:ext>
            </p:extLst>
          </p:nvPr>
        </p:nvGraphicFramePr>
        <p:xfrm>
          <a:off x="11400072" y="891199"/>
          <a:ext cx="2293197" cy="22099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156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비밀번호 입력 영역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1432" marR="61432" marT="61432" marB="6143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1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(Button)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시정합성 체크 후 </a:t>
                      </a:r>
                      <a:r>
                        <a:rPr lang="ko-KR" altLang="en-US" sz="11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미일치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토스트 </a:t>
                      </a:r>
                      <a:r>
                        <a:rPr lang="ko-KR" altLang="en-US" sz="11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일치 시 회원정보 페이지 이동 </a:t>
                      </a:r>
                      <a:endParaRPr lang="en-US" altLang="ko-KR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432" marR="61432" marT="61432" marB="6143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23" name="TextBox 122"/>
          <p:cNvSpPr txBox="1"/>
          <p:nvPr/>
        </p:nvSpPr>
        <p:spPr>
          <a:xfrm>
            <a:off x="1457913" y="1407195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회원정보 수정</a:t>
            </a:r>
          </a:p>
        </p:txBody>
      </p:sp>
      <p:sp>
        <p:nvSpPr>
          <p:cNvPr id="33" name="모서리가 둥근 직사각형 32"/>
          <p:cNvSpPr/>
          <p:nvPr/>
        </p:nvSpPr>
        <p:spPr>
          <a:xfrm>
            <a:off x="845776" y="3296279"/>
            <a:ext cx="2893863" cy="340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비밀번호를 입력하세요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,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8988" y="2999407"/>
            <a:ext cx="143357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</a:rPr>
              <a:t>비밀번호</a:t>
            </a:r>
            <a:endParaRPr lang="ko-KR" altLang="en-US" sz="1200" dirty="0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289" y="3388332"/>
            <a:ext cx="260483" cy="18686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28988" y="2260512"/>
            <a:ext cx="3010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소중한 개인정보보호를 위해</a:t>
            </a:r>
            <a:r>
              <a:rPr lang="en-US" altLang="ko-KR" sz="1400" b="1" dirty="0"/>
              <a:t>, </a:t>
            </a:r>
          </a:p>
          <a:p>
            <a:pPr algn="ctr"/>
            <a:r>
              <a:rPr lang="ko-KR" altLang="en-US" sz="1400" b="1" dirty="0"/>
              <a:t>비밀번호를 입력하세요</a:t>
            </a:r>
            <a:r>
              <a:rPr lang="en-US" altLang="ko-KR" sz="1400" b="1" dirty="0"/>
              <a:t>.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645911" y="3156905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3114622" y="8159213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1EC0B1-BD1A-4299-BF54-EC13716B496C}"/>
              </a:ext>
            </a:extLst>
          </p:cNvPr>
          <p:cNvGrpSpPr/>
          <p:nvPr/>
        </p:nvGrpSpPr>
        <p:grpSpPr>
          <a:xfrm>
            <a:off x="364264" y="8605104"/>
            <a:ext cx="3780699" cy="432000"/>
            <a:chOff x="841545" y="8361112"/>
            <a:chExt cx="2456792" cy="43200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199DF9A-45A5-4E1F-8223-CD15D57E1479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B9E42F-8F02-4486-BE01-EBDDD4FCF4DF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sp>
        <p:nvSpPr>
          <p:cNvPr id="24" name="AutoShape 117">
            <a:extLst>
              <a:ext uri="{FF2B5EF4-FFF2-40B4-BE49-F238E27FC236}">
                <a16:creationId xmlns:a16="http://schemas.microsoft.com/office/drawing/2014/main" id="{FE48CF5F-6ECE-4759-8AF4-D1A56DA87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724" y="8298760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</a:t>
            </a:r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일치하기 않습니다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0DC49B0-D1A8-442E-8CA2-1BEA11AD6488}"/>
              </a:ext>
            </a:extLst>
          </p:cNvPr>
          <p:cNvSpPr/>
          <p:nvPr/>
        </p:nvSpPr>
        <p:spPr bwMode="auto">
          <a:xfrm>
            <a:off x="4557539" y="8187033"/>
            <a:ext cx="221150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2-1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6" name="물결 25">
            <a:extLst>
              <a:ext uri="{FF2B5EF4-FFF2-40B4-BE49-F238E27FC236}">
                <a16:creationId xmlns:a16="http://schemas.microsoft.com/office/drawing/2014/main" id="{85753F1B-B809-4452-B862-D36BE35AE0FA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52537DB-60DE-40DE-8527-EED1D8D1814C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0C71845-587A-4A4A-9BED-5CFF24F3D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064802AF-F51F-45A6-8920-437433A446F2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7344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103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정보 수정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 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입력 </a:t>
            </a:r>
            <a:r>
              <a:rPr lang="en-US" altLang="ko-KR" dirty="0"/>
              <a:t>&gt;  </a:t>
            </a:r>
            <a:r>
              <a:rPr lang="ko-KR" altLang="en-US" dirty="0"/>
              <a:t>정보수정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 joininfo_modify02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86DF043-851F-4A82-9C35-8294D372B5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714BA4A1-25D3-4AD9-AAEC-B9A208D50A6F}"/>
              </a:ext>
            </a:extLst>
          </p:cNvPr>
          <p:cNvSpPr/>
          <p:nvPr/>
        </p:nvSpPr>
        <p:spPr>
          <a:xfrm>
            <a:off x="2652643" y="3891687"/>
            <a:ext cx="860684" cy="336908"/>
          </a:xfrm>
          <a:prstGeom prst="rect">
            <a:avLst/>
          </a:prstGeom>
          <a:solidFill>
            <a:srgbClr val="BFBFBF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번호변경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02676" y="2151339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아이디</a:t>
            </a:r>
            <a:endParaRPr lang="ko-KR" altLang="en-US" sz="1050" dirty="0"/>
          </a:p>
        </p:txBody>
      </p:sp>
      <p:sp>
        <p:nvSpPr>
          <p:cNvPr id="110" name="직사각형 109"/>
          <p:cNvSpPr/>
          <p:nvPr/>
        </p:nvSpPr>
        <p:spPr>
          <a:xfrm>
            <a:off x="494779" y="2845781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이름</a:t>
            </a:r>
            <a:endParaRPr lang="ko-KR" altLang="en-US" sz="1050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62194" y="3888371"/>
            <a:ext cx="1963611" cy="340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01012345678</a:t>
            </a:r>
            <a:endParaRPr lang="ko-KR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502676" y="3591499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휴대폰번호</a:t>
            </a:r>
            <a:endParaRPr lang="ko-KR" altLang="en-US" sz="1050" dirty="0"/>
          </a:p>
        </p:txBody>
      </p:sp>
      <p:sp>
        <p:nvSpPr>
          <p:cNvPr id="119" name="직사각형 118"/>
          <p:cNvSpPr/>
          <p:nvPr/>
        </p:nvSpPr>
        <p:spPr>
          <a:xfrm>
            <a:off x="341465" y="6921334"/>
            <a:ext cx="3382866" cy="3395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회원탈퇴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353855" y="7345746"/>
            <a:ext cx="32356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dirty="0"/>
              <a:t>회원탈퇴 시</a:t>
            </a:r>
            <a:r>
              <a:rPr lang="en-US" altLang="ko-KR" sz="1050" dirty="0"/>
              <a:t>, </a:t>
            </a:r>
            <a:r>
              <a:rPr lang="ko-KR" altLang="en-US" sz="1050" dirty="0"/>
              <a:t>해당 아이디는 영구 사용 중지되어 더 이상 이용할 수 없습니다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재가입시 새로운 아이디로 가입해주세요</a:t>
            </a:r>
            <a:r>
              <a:rPr lang="en-US" altLang="ko-KR" sz="1050" dirty="0"/>
              <a:t>.</a:t>
            </a:r>
          </a:p>
          <a:p>
            <a:pPr algn="r"/>
            <a:endParaRPr lang="ko-KR" altLang="en-US" sz="1050" dirty="0"/>
          </a:p>
        </p:txBody>
      </p:sp>
      <p:sp>
        <p:nvSpPr>
          <p:cNvPr id="46" name="모서리가 둥근 직사각형 110">
            <a:extLst>
              <a:ext uri="{FF2B5EF4-FFF2-40B4-BE49-F238E27FC236}">
                <a16:creationId xmlns:a16="http://schemas.microsoft.com/office/drawing/2014/main" id="{58F295C9-5049-4426-B8C3-AB58EB52401B}"/>
              </a:ext>
            </a:extLst>
          </p:cNvPr>
          <p:cNvSpPr/>
          <p:nvPr/>
        </p:nvSpPr>
        <p:spPr>
          <a:xfrm>
            <a:off x="662194" y="2421369"/>
            <a:ext cx="1963611" cy="340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canksh7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8" name="모서리가 둥근 직사각형 120">
            <a:extLst>
              <a:ext uri="{FF2B5EF4-FFF2-40B4-BE49-F238E27FC236}">
                <a16:creationId xmlns:a16="http://schemas.microsoft.com/office/drawing/2014/main" id="{FB4B1A39-65AB-469C-8EA7-BF87F917FF97}"/>
              </a:ext>
            </a:extLst>
          </p:cNvPr>
          <p:cNvSpPr/>
          <p:nvPr/>
        </p:nvSpPr>
        <p:spPr>
          <a:xfrm>
            <a:off x="482347" y="5589526"/>
            <a:ext cx="3122277" cy="5707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en-US" altLang="ko-KR" sz="1050" dirty="0">
                <a:solidFill>
                  <a:sysClr val="windowText" lastClr="000000"/>
                </a:solidFill>
                <a:latin typeface="+mn-ea"/>
              </a:rPr>
              <a:t>NAVER</a:t>
            </a:r>
          </a:p>
          <a:p>
            <a:r>
              <a:rPr lang="ko-KR" altLang="en-US" sz="1050" dirty="0">
                <a:solidFill>
                  <a:sysClr val="windowText" lastClr="000000"/>
                </a:solidFill>
                <a:latin typeface="+mn-ea"/>
              </a:rPr>
              <a:t>연결된 정보가 없습니다</a:t>
            </a:r>
            <a:r>
              <a:rPr lang="en-US" altLang="ko-KR" sz="1050" dirty="0">
                <a:solidFill>
                  <a:sysClr val="windowText" lastClr="000000"/>
                </a:solidFill>
                <a:latin typeface="+mn-ea"/>
              </a:rPr>
              <a:t>.</a:t>
            </a:r>
            <a:endParaRPr lang="ko-KR" altLang="en-US" sz="105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50" name="모서리가 둥근 직사각형 123">
            <a:extLst>
              <a:ext uri="{FF2B5EF4-FFF2-40B4-BE49-F238E27FC236}">
                <a16:creationId xmlns:a16="http://schemas.microsoft.com/office/drawing/2014/main" id="{0A2DB0A3-7293-44A2-8245-D062FC3473FE}"/>
              </a:ext>
            </a:extLst>
          </p:cNvPr>
          <p:cNvSpPr/>
          <p:nvPr/>
        </p:nvSpPr>
        <p:spPr>
          <a:xfrm>
            <a:off x="654139" y="4559120"/>
            <a:ext cx="2859187" cy="340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cheerupsh@naver.com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416F1EE-6D75-4291-B9F1-01F1BD684221}"/>
              </a:ext>
            </a:extLst>
          </p:cNvPr>
          <p:cNvSpPr/>
          <p:nvPr/>
        </p:nvSpPr>
        <p:spPr>
          <a:xfrm>
            <a:off x="2678867" y="2484485"/>
            <a:ext cx="1195787" cy="2784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u="sng" dirty="0">
                <a:solidFill>
                  <a:prstClr val="black"/>
                </a:solidFill>
              </a:rPr>
              <a:t>비밀번호 변경 </a:t>
            </a:r>
            <a:r>
              <a:rPr lang="en-US" altLang="ko-KR" sz="1050" u="sng" dirty="0">
                <a:solidFill>
                  <a:prstClr val="black"/>
                </a:solidFill>
              </a:rPr>
              <a:t>&gt; </a:t>
            </a:r>
            <a:endParaRPr lang="ko-KR" altLang="en-US" sz="1050" u="sng" dirty="0">
              <a:solidFill>
                <a:prstClr val="black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FD4F004D-5891-4CC4-8B3E-E35729DE9A33}"/>
              </a:ext>
            </a:extLst>
          </p:cNvPr>
          <p:cNvSpPr/>
          <p:nvPr/>
        </p:nvSpPr>
        <p:spPr bwMode="auto">
          <a:xfrm>
            <a:off x="229249" y="1926314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C5C6E9-F814-4F68-B77B-A4046149C762}"/>
              </a:ext>
            </a:extLst>
          </p:cNvPr>
          <p:cNvSpPr/>
          <p:nvPr/>
        </p:nvSpPr>
        <p:spPr>
          <a:xfrm>
            <a:off x="502676" y="4330525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이메일</a:t>
            </a:r>
            <a:endParaRPr lang="ko-KR" altLang="en-US" sz="105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558DE7A-90B6-461C-A072-2CFF46D8C978}"/>
              </a:ext>
            </a:extLst>
          </p:cNvPr>
          <p:cNvSpPr/>
          <p:nvPr/>
        </p:nvSpPr>
        <p:spPr>
          <a:xfrm>
            <a:off x="363063" y="5097119"/>
            <a:ext cx="3348000" cy="33958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 설정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6BA5FC7-5F55-4808-B5EF-FCB3C198D946}"/>
              </a:ext>
            </a:extLst>
          </p:cNvPr>
          <p:cNvSpPr/>
          <p:nvPr/>
        </p:nvSpPr>
        <p:spPr>
          <a:xfrm>
            <a:off x="2652643" y="5715280"/>
            <a:ext cx="860684" cy="336908"/>
          </a:xfrm>
          <a:prstGeom prst="rect">
            <a:avLst/>
          </a:prstGeom>
          <a:solidFill>
            <a:srgbClr val="BFBFBF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>
                <a:solidFill>
                  <a:schemeClr val="bg1"/>
                </a:solidFill>
              </a:rPr>
              <a:t>연결하기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60" name="모서리가 둥근 직사각형 120">
            <a:extLst>
              <a:ext uri="{FF2B5EF4-FFF2-40B4-BE49-F238E27FC236}">
                <a16:creationId xmlns:a16="http://schemas.microsoft.com/office/drawing/2014/main" id="{829076C6-2DAA-42A5-822A-CFBC86DC599D}"/>
              </a:ext>
            </a:extLst>
          </p:cNvPr>
          <p:cNvSpPr/>
          <p:nvPr/>
        </p:nvSpPr>
        <p:spPr>
          <a:xfrm>
            <a:off x="482347" y="6162543"/>
            <a:ext cx="3122277" cy="57075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en-US" altLang="ko-KR" sz="1050" dirty="0">
                <a:solidFill>
                  <a:sysClr val="windowText" lastClr="000000"/>
                </a:solidFill>
                <a:latin typeface="+mn-ea"/>
              </a:rPr>
              <a:t>KAKAO</a:t>
            </a:r>
          </a:p>
          <a:p>
            <a:r>
              <a:rPr lang="ko-KR" altLang="en-US" sz="1050" dirty="0">
                <a:solidFill>
                  <a:sysClr val="windowText" lastClr="000000"/>
                </a:solidFill>
                <a:latin typeface="+mn-ea"/>
              </a:rPr>
              <a:t>연결된 정보가 없습니다</a:t>
            </a:r>
            <a:r>
              <a:rPr lang="en-US" altLang="ko-KR" sz="1050" dirty="0">
                <a:solidFill>
                  <a:sysClr val="windowText" lastClr="000000"/>
                </a:solidFill>
                <a:latin typeface="+mn-ea"/>
              </a:rPr>
              <a:t>.</a:t>
            </a:r>
            <a:endParaRPr lang="ko-KR" altLang="en-US" sz="105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B078CA3-D9DA-4AD6-B0A2-6BADAE704451}"/>
              </a:ext>
            </a:extLst>
          </p:cNvPr>
          <p:cNvSpPr/>
          <p:nvPr/>
        </p:nvSpPr>
        <p:spPr>
          <a:xfrm>
            <a:off x="2652643" y="6288297"/>
            <a:ext cx="860684" cy="336908"/>
          </a:xfrm>
          <a:prstGeom prst="rect">
            <a:avLst/>
          </a:prstGeom>
          <a:solidFill>
            <a:srgbClr val="BFBFBF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050">
                <a:solidFill>
                  <a:schemeClr val="bg1"/>
                </a:solidFill>
              </a:rPr>
              <a:t>연결하기</a:t>
            </a: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66" name="모서리가 둥근 직사각형 120">
            <a:extLst>
              <a:ext uri="{FF2B5EF4-FFF2-40B4-BE49-F238E27FC236}">
                <a16:creationId xmlns:a16="http://schemas.microsoft.com/office/drawing/2014/main" id="{11E72E9F-BDB6-490F-A221-9C1873A7C63E}"/>
              </a:ext>
            </a:extLst>
          </p:cNvPr>
          <p:cNvSpPr/>
          <p:nvPr/>
        </p:nvSpPr>
        <p:spPr>
          <a:xfrm>
            <a:off x="654787" y="3096444"/>
            <a:ext cx="2893863" cy="340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ko-KR" alt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강승혜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8346488-D628-453B-9C99-AF9E6F6E8036}"/>
              </a:ext>
            </a:extLst>
          </p:cNvPr>
          <p:cNvSpPr/>
          <p:nvPr/>
        </p:nvSpPr>
        <p:spPr>
          <a:xfrm>
            <a:off x="2591015" y="7718948"/>
            <a:ext cx="1195787" cy="27849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u="sng">
                <a:solidFill>
                  <a:prstClr val="black"/>
                </a:solidFill>
              </a:rPr>
              <a:t>회원탈퇴 </a:t>
            </a:r>
            <a:r>
              <a:rPr lang="en-US" altLang="ko-KR" sz="1050" u="sng" dirty="0">
                <a:solidFill>
                  <a:prstClr val="black"/>
                </a:solidFill>
              </a:rPr>
              <a:t>&gt; </a:t>
            </a:r>
            <a:endParaRPr lang="ko-KR" altLang="en-US" sz="1050" u="sng" dirty="0">
              <a:solidFill>
                <a:prstClr val="black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E411BCA-9191-4861-AEA8-4A169FA69E7F}"/>
              </a:ext>
            </a:extLst>
          </p:cNvPr>
          <p:cNvSpPr txBox="1"/>
          <p:nvPr/>
        </p:nvSpPr>
        <p:spPr>
          <a:xfrm>
            <a:off x="1489389" y="1421967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회원정보 수정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E36345A-18CA-4D43-80F6-C9F4FD156F54}"/>
              </a:ext>
            </a:extLst>
          </p:cNvPr>
          <p:cNvGrpSpPr/>
          <p:nvPr/>
        </p:nvGrpSpPr>
        <p:grpSpPr>
          <a:xfrm>
            <a:off x="331920" y="8397208"/>
            <a:ext cx="3857493" cy="432000"/>
            <a:chOff x="841545" y="8361112"/>
            <a:chExt cx="2456792" cy="432000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CE3D7DC2-CE1E-416F-805A-510ED31A4C2D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F0C3FEA-0429-4334-889F-D54EA56F547E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sp>
        <p:nvSpPr>
          <p:cNvPr id="73" name="사각형: 둥근 모서리 241">
            <a:extLst>
              <a:ext uri="{FF2B5EF4-FFF2-40B4-BE49-F238E27FC236}">
                <a16:creationId xmlns:a16="http://schemas.microsoft.com/office/drawing/2014/main" id="{716B0A73-3CB9-4BFF-A715-BF804A36FA76}"/>
              </a:ext>
            </a:extLst>
          </p:cNvPr>
          <p:cNvSpPr/>
          <p:nvPr/>
        </p:nvSpPr>
        <p:spPr>
          <a:xfrm>
            <a:off x="4495356" y="1957139"/>
            <a:ext cx="2534353" cy="1089096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FB1BF16-2E21-46E7-BACE-8D6813DAEF89}"/>
              </a:ext>
            </a:extLst>
          </p:cNvPr>
          <p:cNvSpPr txBox="1"/>
          <p:nvPr/>
        </p:nvSpPr>
        <p:spPr>
          <a:xfrm>
            <a:off x="4507166" y="2175583"/>
            <a:ext cx="25343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NAVER</a:t>
            </a:r>
            <a:r>
              <a:rPr lang="en-US" altLang="ko-KR" sz="900" dirty="0"/>
              <a:t> </a:t>
            </a:r>
            <a:r>
              <a:rPr lang="ko-KR" altLang="en-US" sz="900" dirty="0"/>
              <a:t>서비스와 연동되어 있지 않습니다</a:t>
            </a:r>
            <a:r>
              <a:rPr lang="en-US" altLang="ko-KR" sz="900" dirty="0"/>
              <a:t>. </a:t>
            </a:r>
          </a:p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NAVER</a:t>
            </a:r>
            <a:r>
              <a:rPr lang="en-US" altLang="ko-KR" sz="900" dirty="0"/>
              <a:t> </a:t>
            </a:r>
            <a:r>
              <a:rPr lang="ko-KR" altLang="en-US" sz="900" dirty="0"/>
              <a:t>서비스와 연결하시겠습니까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EA68500D-9E46-4E3E-BA2B-5BBFB8C01672}"/>
              </a:ext>
            </a:extLst>
          </p:cNvPr>
          <p:cNvCxnSpPr/>
          <p:nvPr/>
        </p:nvCxnSpPr>
        <p:spPr>
          <a:xfrm>
            <a:off x="4503275" y="2694874"/>
            <a:ext cx="253435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F6CD0762-2F84-4638-B791-D8604E5D6834}"/>
              </a:ext>
            </a:extLst>
          </p:cNvPr>
          <p:cNvCxnSpPr>
            <a:cxnSpLocks/>
          </p:cNvCxnSpPr>
          <p:nvPr/>
        </p:nvCxnSpPr>
        <p:spPr>
          <a:xfrm>
            <a:off x="5762533" y="2694874"/>
            <a:ext cx="0" cy="35120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BEF55D2-53C6-44E0-A63A-409730A20466}"/>
              </a:ext>
            </a:extLst>
          </p:cNvPr>
          <p:cNvSpPr txBox="1"/>
          <p:nvPr/>
        </p:nvSpPr>
        <p:spPr>
          <a:xfrm>
            <a:off x="4800442" y="2742908"/>
            <a:ext cx="8191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취소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56103F-1233-40D8-BB6A-15142E061B16}"/>
              </a:ext>
            </a:extLst>
          </p:cNvPr>
          <p:cNvSpPr txBox="1"/>
          <p:nvPr/>
        </p:nvSpPr>
        <p:spPr>
          <a:xfrm>
            <a:off x="5904851" y="2742908"/>
            <a:ext cx="8191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확인</a:t>
            </a:r>
          </a:p>
        </p:txBody>
      </p:sp>
      <p:sp>
        <p:nvSpPr>
          <p:cNvPr id="80" name="사각형: 둥근 모서리 241">
            <a:extLst>
              <a:ext uri="{FF2B5EF4-FFF2-40B4-BE49-F238E27FC236}">
                <a16:creationId xmlns:a16="http://schemas.microsoft.com/office/drawing/2014/main" id="{E3C9D682-0FF2-407E-B0C3-A6071DB7F702}"/>
              </a:ext>
            </a:extLst>
          </p:cNvPr>
          <p:cNvSpPr/>
          <p:nvPr/>
        </p:nvSpPr>
        <p:spPr>
          <a:xfrm>
            <a:off x="4495356" y="3190220"/>
            <a:ext cx="2534353" cy="1089096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86266FE-BF45-4013-9ED0-53B9C2BB3C45}"/>
              </a:ext>
            </a:extLst>
          </p:cNvPr>
          <p:cNvSpPr txBox="1"/>
          <p:nvPr/>
        </p:nvSpPr>
        <p:spPr>
          <a:xfrm>
            <a:off x="4507166" y="3408664"/>
            <a:ext cx="2534353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KAKAO</a:t>
            </a:r>
            <a:r>
              <a:rPr lang="en-US" altLang="ko-KR" sz="900" dirty="0"/>
              <a:t> </a:t>
            </a:r>
            <a:r>
              <a:rPr lang="ko-KR" altLang="en-US" sz="900" dirty="0"/>
              <a:t>서비스와 연동되어 있지 않습니다</a:t>
            </a:r>
            <a:r>
              <a:rPr lang="en-US" altLang="ko-KR" sz="900" dirty="0"/>
              <a:t>. </a:t>
            </a:r>
          </a:p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KAKAO</a:t>
            </a:r>
            <a:r>
              <a:rPr lang="en-US" altLang="ko-KR" sz="900" dirty="0"/>
              <a:t> </a:t>
            </a:r>
            <a:r>
              <a:rPr lang="ko-KR" altLang="en-US" sz="900" dirty="0"/>
              <a:t>서비스와 연결하시겠습니까</a:t>
            </a:r>
            <a:r>
              <a:rPr lang="en-US" altLang="ko-KR" sz="900" dirty="0"/>
              <a:t>?</a:t>
            </a:r>
            <a:endParaRPr lang="ko-KR" altLang="en-US" sz="900" dirty="0"/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37C535DE-D80E-4660-A1BD-B728F31F6EC5}"/>
              </a:ext>
            </a:extLst>
          </p:cNvPr>
          <p:cNvCxnSpPr/>
          <p:nvPr/>
        </p:nvCxnSpPr>
        <p:spPr>
          <a:xfrm>
            <a:off x="4503275" y="3934307"/>
            <a:ext cx="2534353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B1D061FD-02CE-4A87-828E-1F7BC5405A22}"/>
              </a:ext>
            </a:extLst>
          </p:cNvPr>
          <p:cNvCxnSpPr>
            <a:cxnSpLocks/>
          </p:cNvCxnSpPr>
          <p:nvPr/>
        </p:nvCxnSpPr>
        <p:spPr>
          <a:xfrm>
            <a:off x="5762533" y="3934307"/>
            <a:ext cx="0" cy="35120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AB6C93EA-4780-4C9C-8DAE-B865E823B94A}"/>
              </a:ext>
            </a:extLst>
          </p:cNvPr>
          <p:cNvSpPr txBox="1"/>
          <p:nvPr/>
        </p:nvSpPr>
        <p:spPr>
          <a:xfrm>
            <a:off x="4800442" y="3982341"/>
            <a:ext cx="8191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취소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B499687-B538-43F7-B507-EE6E23561925}"/>
              </a:ext>
            </a:extLst>
          </p:cNvPr>
          <p:cNvSpPr txBox="1"/>
          <p:nvPr/>
        </p:nvSpPr>
        <p:spPr>
          <a:xfrm>
            <a:off x="5904851" y="3982341"/>
            <a:ext cx="8191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/>
              <a:t>확인</a:t>
            </a:r>
          </a:p>
        </p:txBody>
      </p:sp>
      <p:graphicFrame>
        <p:nvGraphicFramePr>
          <p:cNvPr id="58" name="Table 42">
            <a:extLst>
              <a:ext uri="{FF2B5EF4-FFF2-40B4-BE49-F238E27FC236}">
                <a16:creationId xmlns:a16="http://schemas.microsoft.com/office/drawing/2014/main" id="{DC408A0C-F9F6-47FB-A9D1-320A68053D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2837429"/>
              </p:ext>
            </p:extLst>
          </p:nvPr>
        </p:nvGraphicFramePr>
        <p:xfrm>
          <a:off x="11472264" y="936204"/>
          <a:ext cx="2293197" cy="6549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통합회원일때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기존 아이디 있을 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아이디값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 물고 들어가야 함</a:t>
                      </a: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072791"/>
                  </a:ext>
                </a:extLst>
              </a:tr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회원정보 영역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-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변경 가능 정보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: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비밀번호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휴대전화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이메일주소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,</a:t>
                      </a: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비밀번호 변경 클릭 시   비밀번호 변경 팝업 뜸 </a:t>
                      </a:r>
                      <a:r>
                        <a:rPr lang="en-US" altLang="ko-KR" sz="1100" dirty="0"/>
                        <a:t>find_id_01</a:t>
                      </a:r>
                      <a:endParaRPr lang="ko-KR" altLang="en-US" sz="1100" dirty="0"/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1473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변경 버튼 클릭 시  휴대폰 본인인증 연동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연결 설정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NAVER.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연결 버튼 클릭 시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팝업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KAKAO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연결 버튼 클릭 시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팝업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29286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회원탈퇴 클릭 시  </a:t>
                      </a:r>
                      <a:r>
                        <a:rPr lang="en-US" altLang="ko-KR" sz="1100" dirty="0"/>
                        <a:t>my_secession01</a:t>
                      </a:r>
                      <a:endParaRPr lang="ko-KR" altLang="en-US" sz="1100" dirty="0"/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117692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토스트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안내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25518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7810264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277454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35811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7741850"/>
                  </a:ext>
                </a:extLst>
              </a:tr>
              <a:tr h="316498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3" name="타원 62">
            <a:extLst>
              <a:ext uri="{FF2B5EF4-FFF2-40B4-BE49-F238E27FC236}">
                <a16:creationId xmlns:a16="http://schemas.microsoft.com/office/drawing/2014/main" id="{DF7CB059-517D-47F8-8D97-EF47700267C0}"/>
              </a:ext>
            </a:extLst>
          </p:cNvPr>
          <p:cNvSpPr/>
          <p:nvPr/>
        </p:nvSpPr>
        <p:spPr bwMode="auto">
          <a:xfrm>
            <a:off x="2813883" y="2286354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2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7270F2B1-1663-4BC9-AEAC-B80B33B65AD7}"/>
              </a:ext>
            </a:extLst>
          </p:cNvPr>
          <p:cNvSpPr/>
          <p:nvPr/>
        </p:nvSpPr>
        <p:spPr bwMode="auto">
          <a:xfrm>
            <a:off x="2569509" y="3681509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3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3D3E7F30-212D-473E-9B01-A5668EBBCB8E}"/>
              </a:ext>
            </a:extLst>
          </p:cNvPr>
          <p:cNvSpPr/>
          <p:nvPr/>
        </p:nvSpPr>
        <p:spPr bwMode="auto">
          <a:xfrm>
            <a:off x="243116" y="5076664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4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B407D5F-E347-4329-8B0F-A9A3A63C78B4}"/>
              </a:ext>
            </a:extLst>
          </p:cNvPr>
          <p:cNvSpPr/>
          <p:nvPr/>
        </p:nvSpPr>
        <p:spPr bwMode="auto">
          <a:xfrm>
            <a:off x="2630539" y="7700286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5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06F1C5ED-E383-4E25-92F5-26FA6CA0059D}"/>
              </a:ext>
            </a:extLst>
          </p:cNvPr>
          <p:cNvSpPr/>
          <p:nvPr/>
        </p:nvSpPr>
        <p:spPr bwMode="auto">
          <a:xfrm>
            <a:off x="2608364" y="8187033"/>
            <a:ext cx="182768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6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F5C1DB1-1752-4965-BA28-2ED6511D2BC9}"/>
              </a:ext>
            </a:extLst>
          </p:cNvPr>
          <p:cNvSpPr/>
          <p:nvPr/>
        </p:nvSpPr>
        <p:spPr bwMode="auto">
          <a:xfrm>
            <a:off x="1272081" y="8218171"/>
            <a:ext cx="182768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7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04A832DF-D00C-4EE6-9242-962880DEE579}"/>
              </a:ext>
            </a:extLst>
          </p:cNvPr>
          <p:cNvSpPr/>
          <p:nvPr/>
        </p:nvSpPr>
        <p:spPr bwMode="auto">
          <a:xfrm>
            <a:off x="2520925" y="5577278"/>
            <a:ext cx="201045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4-1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E3C7DC3E-371D-47B8-83B2-51681A8407BA}"/>
              </a:ext>
            </a:extLst>
          </p:cNvPr>
          <p:cNvSpPr/>
          <p:nvPr/>
        </p:nvSpPr>
        <p:spPr bwMode="auto">
          <a:xfrm>
            <a:off x="2524504" y="6162343"/>
            <a:ext cx="201045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4-2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6FCBEF9F-E842-4F9F-81E1-E3BDA2A3ACB0}"/>
              </a:ext>
            </a:extLst>
          </p:cNvPr>
          <p:cNvSpPr/>
          <p:nvPr/>
        </p:nvSpPr>
        <p:spPr bwMode="auto">
          <a:xfrm>
            <a:off x="4403981" y="2453370"/>
            <a:ext cx="201045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8-1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07F9F71F-EF7D-4403-B276-FECCE4CE84CE}"/>
              </a:ext>
            </a:extLst>
          </p:cNvPr>
          <p:cNvSpPr/>
          <p:nvPr/>
        </p:nvSpPr>
        <p:spPr bwMode="auto">
          <a:xfrm>
            <a:off x="4407560" y="3682498"/>
            <a:ext cx="185377" cy="168524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8-2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62" name="AutoShape 117">
            <a:extLst>
              <a:ext uri="{FF2B5EF4-FFF2-40B4-BE49-F238E27FC236}">
                <a16:creationId xmlns:a16="http://schemas.microsoft.com/office/drawing/2014/main" id="{31253A76-7849-4F53-8BE3-59A2390EF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724" y="8298760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회원정보를 수정하였습니다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7CA91297-3ED9-48DD-81FB-A9EF782D87B9}"/>
              </a:ext>
            </a:extLst>
          </p:cNvPr>
          <p:cNvSpPr/>
          <p:nvPr/>
        </p:nvSpPr>
        <p:spPr bwMode="auto">
          <a:xfrm>
            <a:off x="4557539" y="8187033"/>
            <a:ext cx="221150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6-1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65" name="물결 64">
            <a:extLst>
              <a:ext uri="{FF2B5EF4-FFF2-40B4-BE49-F238E27FC236}">
                <a16:creationId xmlns:a16="http://schemas.microsoft.com/office/drawing/2014/main" id="{76FC31E0-0B17-4EFD-B9DF-A7CD0FC6D39E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8EC2E4E-CE41-413D-AEBA-69D41DFB0CBF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3C96D56A-5D89-4331-A97A-2EB54C64A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2A5FCABD-3C22-451B-9C39-FFE5C137C5ED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6689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104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회원 탈퇴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 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입력 </a:t>
            </a:r>
            <a:r>
              <a:rPr lang="en-US" altLang="ko-KR" dirty="0"/>
              <a:t>&gt;  </a:t>
            </a:r>
            <a:r>
              <a:rPr lang="ko-KR" altLang="en-US" dirty="0"/>
              <a:t>정보수정 </a:t>
            </a:r>
            <a:r>
              <a:rPr lang="en-US" altLang="ko-KR" dirty="0"/>
              <a:t>&gt;  </a:t>
            </a:r>
            <a:r>
              <a:rPr lang="ko-KR" altLang="en-US" dirty="0"/>
              <a:t>회원탈퇴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my_secession01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295007C-B7B5-4B52-9BD0-0D0DD9A73B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967496"/>
              </p:ext>
            </p:extLst>
          </p:nvPr>
        </p:nvGraphicFramePr>
        <p:xfrm>
          <a:off x="11480498" y="936204"/>
          <a:ext cx="2389491" cy="2928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896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이용약관 보기</a:t>
                      </a:r>
                      <a:endParaRPr lang="en-US" altLang="ko-KR" sz="1100" b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선택 시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11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이용약관 팝업 활성화</a:t>
                      </a:r>
                      <a:br>
                        <a:rPr lang="en-US" altLang="ko-KR" sz="11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1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화면코드 </a:t>
                      </a:r>
                      <a:r>
                        <a:rPr lang="en-US" altLang="ko-KR" sz="11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agreements)</a:t>
                      </a:r>
                    </a:p>
                  </a:txBody>
                  <a:tcPr marL="61432" marR="61432" marT="61432" marB="6143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56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유의사항 확인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61432" marR="61432" marT="61432" marB="6143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10937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(Button)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시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누락 있을 경우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알림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토스트 팝업 출력 </a:t>
                      </a:r>
                      <a:endParaRPr lang="en-US" altLang="ko-KR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누락 없을 경우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탈퇴사유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입력 화면 이동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화면코드 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mypage_05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1432" marR="61432" marT="61432" marB="6143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613703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23" name="TextBox 122"/>
          <p:cNvSpPr txBox="1"/>
          <p:nvPr/>
        </p:nvSpPr>
        <p:spPr>
          <a:xfrm>
            <a:off x="1746743" y="142311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회원탈퇴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18592" y="3196586"/>
            <a:ext cx="3815494" cy="174076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95042" indent="-19504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prstClr val="black"/>
                </a:solidFill>
              </a:rPr>
              <a:t>회원탈퇴를 할 경우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입력 및 서비스 이용 기록은 </a:t>
            </a:r>
            <a:br>
              <a:rPr lang="en-US" altLang="ko-KR" sz="1000" dirty="0">
                <a:solidFill>
                  <a:prstClr val="black"/>
                </a:solidFill>
              </a:rPr>
            </a:br>
            <a:r>
              <a:rPr lang="ko-KR" altLang="en-US" sz="1000" dirty="0">
                <a:solidFill>
                  <a:prstClr val="black"/>
                </a:solidFill>
              </a:rPr>
              <a:t>모두 삭제되며 복구할 수 없습니다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</a:p>
          <a:p>
            <a:pPr marL="195042" indent="-19504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000" dirty="0">
                <a:solidFill>
                  <a:prstClr val="black"/>
                </a:solidFill>
              </a:rPr>
              <a:t>또한</a:t>
            </a:r>
            <a:r>
              <a:rPr lang="en-US" altLang="ko-KR" sz="1000" dirty="0">
                <a:solidFill>
                  <a:prstClr val="black"/>
                </a:solidFill>
              </a:rPr>
              <a:t>, </a:t>
            </a:r>
            <a:r>
              <a:rPr lang="ko-KR" altLang="en-US" sz="1000" dirty="0">
                <a:solidFill>
                  <a:prstClr val="black"/>
                </a:solidFill>
              </a:rPr>
              <a:t>동일한 이메일로 재 가입하더라도 삭제 전 </a:t>
            </a:r>
            <a:br>
              <a:rPr lang="en-US" altLang="ko-KR" sz="1000" dirty="0">
                <a:solidFill>
                  <a:prstClr val="black"/>
                </a:solidFill>
              </a:rPr>
            </a:br>
            <a:r>
              <a:rPr lang="ko-KR" altLang="en-US" sz="1000" dirty="0">
                <a:solidFill>
                  <a:prstClr val="black"/>
                </a:solidFill>
              </a:rPr>
              <a:t>데이터는 연동되지 않습니다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br>
              <a:rPr lang="en-US" altLang="ko-KR" sz="1000" dirty="0">
                <a:solidFill>
                  <a:prstClr val="black"/>
                </a:solidFill>
              </a:rPr>
            </a:br>
            <a:r>
              <a:rPr lang="ko-KR" altLang="en-US" sz="1000" dirty="0">
                <a:solidFill>
                  <a:srgbClr val="C00000"/>
                </a:solidFill>
              </a:rPr>
              <a:t>이용약관 보기 </a:t>
            </a:r>
            <a:r>
              <a:rPr lang="en-US" altLang="ko-KR" sz="1000" dirty="0">
                <a:solidFill>
                  <a:srgbClr val="C00000"/>
                </a:solidFill>
              </a:rPr>
              <a:t>&gt;</a:t>
            </a:r>
            <a:endParaRPr lang="en-US" altLang="ko-KR" sz="1000" dirty="0">
              <a:solidFill>
                <a:prstClr val="black"/>
              </a:solidFill>
            </a:endParaRPr>
          </a:p>
        </p:txBody>
      </p:sp>
      <p:sp>
        <p:nvSpPr>
          <p:cNvPr id="75" name="사각형: 둥근 모서리 52">
            <a:extLst>
              <a:ext uri="{FF2B5EF4-FFF2-40B4-BE49-F238E27FC236}">
                <a16:creationId xmlns:a16="http://schemas.microsoft.com/office/drawing/2014/main" id="{3F80E5E7-8196-4E5C-9079-07B1A29D234B}"/>
              </a:ext>
            </a:extLst>
          </p:cNvPr>
          <p:cNvSpPr/>
          <p:nvPr/>
        </p:nvSpPr>
        <p:spPr>
          <a:xfrm>
            <a:off x="490594" y="2044424"/>
            <a:ext cx="1456384" cy="266129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>
                <a:solidFill>
                  <a:prstClr val="black"/>
                </a:solidFill>
              </a:rPr>
              <a:t>유의사항 확인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8987782-B892-4DF8-9FDB-FFA0F4A85246}"/>
              </a:ext>
            </a:extLst>
          </p:cNvPr>
          <p:cNvSpPr txBox="1"/>
          <p:nvPr/>
        </p:nvSpPr>
        <p:spPr>
          <a:xfrm>
            <a:off x="518592" y="5326464"/>
            <a:ext cx="27577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</a:rPr>
              <a:t>위 내용을 모두 확인했습니다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DE9C9766-F266-423D-AD38-C33FD63B5B09}"/>
              </a:ext>
            </a:extLst>
          </p:cNvPr>
          <p:cNvSpPr/>
          <p:nvPr/>
        </p:nvSpPr>
        <p:spPr>
          <a:xfrm>
            <a:off x="3235740" y="5309262"/>
            <a:ext cx="214748" cy="198221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97" name="사각형: 둥근 모서리 52">
            <a:extLst>
              <a:ext uri="{FF2B5EF4-FFF2-40B4-BE49-F238E27FC236}">
                <a16:creationId xmlns:a16="http://schemas.microsoft.com/office/drawing/2014/main" id="{3F80E5E7-8196-4E5C-9079-07B1A29D234B}"/>
              </a:ext>
            </a:extLst>
          </p:cNvPr>
          <p:cNvSpPr/>
          <p:nvPr/>
        </p:nvSpPr>
        <p:spPr>
          <a:xfrm>
            <a:off x="490592" y="2453319"/>
            <a:ext cx="3654091" cy="478635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prstClr val="black"/>
                </a:solidFill>
              </a:rPr>
              <a:t>고고고타이골프앱</a:t>
            </a:r>
            <a:r>
              <a:rPr lang="ko-KR" altLang="en-US" sz="1200" b="1" dirty="0">
                <a:solidFill>
                  <a:prstClr val="black"/>
                </a:solidFill>
              </a:rPr>
              <a:t> 탈퇴를 위해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</a:rPr>
              <a:t>안내사항을 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r>
              <a:rPr lang="ko-KR" altLang="en-US" sz="1200" b="1" dirty="0">
                <a:solidFill>
                  <a:prstClr val="black"/>
                </a:solidFill>
              </a:rPr>
              <a:t>반드시 확인해 주세요</a:t>
            </a:r>
            <a:r>
              <a:rPr lang="en-US" altLang="ko-KR" sz="1200" b="1" dirty="0">
                <a:solidFill>
                  <a:prstClr val="black"/>
                </a:solidFill>
              </a:rPr>
              <a:t>. </a:t>
            </a:r>
            <a:endParaRPr lang="ko-KR" altLang="en-US" sz="1200" b="1" dirty="0">
              <a:solidFill>
                <a:prstClr val="black"/>
              </a:solidFill>
            </a:endParaRPr>
          </a:p>
        </p:txBody>
      </p:sp>
      <p:cxnSp>
        <p:nvCxnSpPr>
          <p:cNvPr id="98" name="직선 연결선 97"/>
          <p:cNvCxnSpPr>
            <a:cxnSpLocks/>
          </p:cNvCxnSpPr>
          <p:nvPr/>
        </p:nvCxnSpPr>
        <p:spPr>
          <a:xfrm>
            <a:off x="571599" y="3069027"/>
            <a:ext cx="327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9" name="직선 연결선 98"/>
          <p:cNvCxnSpPr>
            <a:cxnSpLocks/>
          </p:cNvCxnSpPr>
          <p:nvPr/>
        </p:nvCxnSpPr>
        <p:spPr>
          <a:xfrm>
            <a:off x="571599" y="5133513"/>
            <a:ext cx="3276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타원 19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454274" y="4370451"/>
            <a:ext cx="198006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prstClr val="white"/>
                </a:solidFill>
              </a:rPr>
              <a:t>1</a:t>
            </a:r>
            <a:endParaRPr kumimoji="1"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2962768" y="5278597"/>
            <a:ext cx="198006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prstClr val="white"/>
                </a:solidFill>
              </a:rPr>
              <a:t>2</a:t>
            </a:r>
            <a:endParaRPr kumimoji="1"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3159412" y="8410730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45BCF99-423F-4121-B00D-640326123B31}"/>
              </a:ext>
            </a:extLst>
          </p:cNvPr>
          <p:cNvGrpSpPr/>
          <p:nvPr/>
        </p:nvGrpSpPr>
        <p:grpSpPr>
          <a:xfrm>
            <a:off x="362411" y="8605104"/>
            <a:ext cx="3813043" cy="432000"/>
            <a:chOff x="841545" y="8361112"/>
            <a:chExt cx="2456792" cy="4320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91CA5DF-5827-4AD4-93E3-AA6FFC41137F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B79CBAB-13AB-44B9-B761-75529357980D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sp>
        <p:nvSpPr>
          <p:cNvPr id="28" name="AutoShape 117">
            <a:extLst>
              <a:ext uri="{FF2B5EF4-FFF2-40B4-BE49-F238E27FC236}">
                <a16:creationId xmlns:a16="http://schemas.microsoft.com/office/drawing/2014/main" id="{BC2B9D58-D987-48B8-BD17-4EEBF18F9F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215" y="8506656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약관동의를 해주세요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0CB7B1D-7345-4939-852A-94D36088FC5B}"/>
              </a:ext>
            </a:extLst>
          </p:cNvPr>
          <p:cNvSpPr/>
          <p:nvPr/>
        </p:nvSpPr>
        <p:spPr bwMode="auto">
          <a:xfrm>
            <a:off x="4517769" y="8379531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27" name="물결 26">
            <a:extLst>
              <a:ext uri="{FF2B5EF4-FFF2-40B4-BE49-F238E27FC236}">
                <a16:creationId xmlns:a16="http://schemas.microsoft.com/office/drawing/2014/main" id="{C112CB99-AE0A-4823-B2F2-5F098F77E0B9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006DC3-6FA0-464A-81A5-3F7CDDD5FAE7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9EDEBED6-550C-42F1-A769-F5FA9FC54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C4A4B66D-640B-4CD5-A6D9-852C4DE950F9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05851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105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탈퇴 사유 입력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 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입력 </a:t>
            </a:r>
            <a:r>
              <a:rPr lang="en-US" altLang="ko-KR" dirty="0"/>
              <a:t>&gt;  </a:t>
            </a:r>
            <a:r>
              <a:rPr lang="ko-KR" altLang="en-US" dirty="0"/>
              <a:t>정보수정 </a:t>
            </a:r>
            <a:r>
              <a:rPr lang="en-US" altLang="ko-KR" dirty="0"/>
              <a:t>&gt;  </a:t>
            </a:r>
            <a:r>
              <a:rPr lang="ko-KR" altLang="en-US" dirty="0"/>
              <a:t>회원탈퇴 </a:t>
            </a:r>
            <a:r>
              <a:rPr lang="en-US" altLang="ko-KR" dirty="0"/>
              <a:t>&gt;  </a:t>
            </a:r>
            <a:r>
              <a:rPr lang="ko-KR" altLang="en-US" dirty="0"/>
              <a:t>탈퇴 사유 선택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my_secession02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E331544-0F11-48C8-B6C8-5D6DB70A19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1" name="사각형: 둥근 모서리 52">
            <a:extLst>
              <a:ext uri="{FF2B5EF4-FFF2-40B4-BE49-F238E27FC236}">
                <a16:creationId xmlns:a16="http://schemas.microsoft.com/office/drawing/2014/main" id="{3F80E5E7-8196-4E5C-9079-07B1A29D234B}"/>
              </a:ext>
            </a:extLst>
          </p:cNvPr>
          <p:cNvSpPr/>
          <p:nvPr/>
        </p:nvSpPr>
        <p:spPr>
          <a:xfrm>
            <a:off x="490594" y="2053902"/>
            <a:ext cx="2231575" cy="432000"/>
          </a:xfrm>
          <a:prstGeom prst="roundRect">
            <a:avLst>
              <a:gd name="adj" fmla="val 0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prstClr val="black"/>
                </a:solidFill>
              </a:rPr>
              <a:t>탈퇴 사유 선택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45453" y="2456543"/>
            <a:ext cx="3427839" cy="5628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>
                <a:solidFill>
                  <a:prstClr val="black"/>
                </a:solidFill>
              </a:rPr>
              <a:t>※ </a:t>
            </a:r>
            <a:r>
              <a:rPr lang="ko-KR" altLang="en-US" sz="1100">
                <a:solidFill>
                  <a:prstClr val="black"/>
                </a:solidFill>
              </a:rPr>
              <a:t>고객님의 탈퇴 사유를 통해 </a:t>
            </a:r>
            <a:endParaRPr lang="en-US" altLang="ko-KR" sz="1100">
              <a:solidFill>
                <a:prstClr val="black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100">
                <a:solidFill>
                  <a:prstClr val="black"/>
                </a:solidFill>
              </a:rPr>
              <a:t>  </a:t>
            </a:r>
            <a:r>
              <a:rPr lang="ko-KR" altLang="en-US" sz="1100">
                <a:solidFill>
                  <a:prstClr val="black"/>
                </a:solidFill>
              </a:rPr>
              <a:t>더 좋은 서비스를 제공하기 위해 노력하겠습니다</a:t>
            </a:r>
            <a:r>
              <a:rPr lang="en-US" altLang="ko-KR" sz="1100">
                <a:solidFill>
                  <a:prstClr val="black"/>
                </a:solidFill>
              </a:rPr>
              <a:t>.</a:t>
            </a:r>
            <a:endParaRPr lang="en-US" altLang="ko-KR" sz="1100" dirty="0">
              <a:solidFill>
                <a:prstClr val="black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02676" y="3812624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탈퇴 사유 </a:t>
            </a:r>
            <a:endParaRPr lang="ko-KR" altLang="en-US" sz="1050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620282" y="3399033"/>
            <a:ext cx="2893863" cy="340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canksh@kacelab.com</a:t>
            </a:r>
            <a:endParaRPr lang="ko-KR" altLang="en-US" sz="105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03494" y="3124502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아이디</a:t>
            </a:r>
            <a:r>
              <a:rPr lang="en-US" altLang="ko-KR" sz="1050" b="1" dirty="0">
                <a:latin typeface="+mn-ea"/>
              </a:rPr>
              <a:t>(</a:t>
            </a:r>
            <a:r>
              <a:rPr lang="ko-KR" altLang="en-US" sz="1050" b="1" dirty="0">
                <a:latin typeface="+mn-ea"/>
              </a:rPr>
              <a:t>이메일</a:t>
            </a:r>
            <a:r>
              <a:rPr lang="en-US" altLang="ko-KR" sz="1050" b="1" dirty="0">
                <a:latin typeface="+mn-ea"/>
              </a:rPr>
              <a:t>)</a:t>
            </a:r>
            <a:endParaRPr lang="ko-KR" altLang="en-US" sz="1050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400CE2E-657F-47FA-9649-0CBBE4BF4FB5}"/>
              </a:ext>
            </a:extLst>
          </p:cNvPr>
          <p:cNvSpPr/>
          <p:nvPr/>
        </p:nvSpPr>
        <p:spPr>
          <a:xfrm>
            <a:off x="750686" y="4133919"/>
            <a:ext cx="1996763" cy="1076799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◎ 골프장 </a:t>
            </a:r>
            <a:r>
              <a:rPr lang="ko-KR" altLang="en-US" sz="1200">
                <a:solidFill>
                  <a:schemeClr val="tx1"/>
                </a:solidFill>
                <a:latin typeface="+mn-ea"/>
              </a:rPr>
              <a:t>및 숙소 </a:t>
            </a: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부족 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○ 서비스 이용 불편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+mn-ea"/>
              </a:rPr>
              <a:t>○ 자주 사용하지 않음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0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084504"/>
              </p:ext>
            </p:extLst>
          </p:nvPr>
        </p:nvGraphicFramePr>
        <p:xfrm>
          <a:off x="11480498" y="891199"/>
          <a:ext cx="2389489" cy="31638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39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63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탈퇴 사유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항목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콘텐츠 내용 부족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서비스 이용 불편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자주 사용하지 않음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432" marR="61432" marT="61432" marB="6143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9787012"/>
                  </a:ext>
                </a:extLst>
              </a:tr>
              <a:tr h="164856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탈퇴하기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(Button)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시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누락 있을 경우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2-1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토스트 팝업 출력 </a:t>
                      </a:r>
                      <a:endParaRPr lang="en-US" altLang="ko-KR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누락 없을 경우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탈퇴 확인 활성화</a:t>
                      </a:r>
                      <a:b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알림코드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confirm_001)</a:t>
                      </a:r>
                      <a:b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탈퇴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(Y) :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탈퇴 완료 화면 이동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화면코드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mypage_06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취소</a:t>
                      </a:r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(N) : </a:t>
                      </a:r>
                      <a:r>
                        <a:rPr lang="ko-KR" altLang="en-US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탈퇴 불가 및 현재 페이지 유지</a:t>
                      </a:r>
                      <a:endParaRPr lang="en-US" altLang="ko-KR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1432" marR="61432" marT="61432" marB="61432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0613703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5" name="타원 24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537205" y="4039330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1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2172958" y="8362029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900" b="1" dirty="0">
                <a:solidFill>
                  <a:prstClr val="white"/>
                </a:solidFill>
              </a:rPr>
              <a:t>2</a:t>
            </a:r>
            <a:endParaRPr kumimoji="1" lang="ko-KR" altLang="en-US" sz="900" b="1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3EEAB04-927F-48CB-A1B4-1A79DB7776D8}"/>
              </a:ext>
            </a:extLst>
          </p:cNvPr>
          <p:cNvSpPr/>
          <p:nvPr/>
        </p:nvSpPr>
        <p:spPr>
          <a:xfrm>
            <a:off x="377301" y="8595696"/>
            <a:ext cx="3757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탈퇴하기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455B6C-39DB-4A60-A505-50BFE484AE7D}"/>
              </a:ext>
            </a:extLst>
          </p:cNvPr>
          <p:cNvSpPr txBox="1"/>
          <p:nvPr/>
        </p:nvSpPr>
        <p:spPr>
          <a:xfrm>
            <a:off x="1746743" y="142311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회원탈퇴</a:t>
            </a:r>
          </a:p>
        </p:txBody>
      </p:sp>
      <p:sp>
        <p:nvSpPr>
          <p:cNvPr id="23" name="AutoShape 117">
            <a:extLst>
              <a:ext uri="{FF2B5EF4-FFF2-40B4-BE49-F238E27FC236}">
                <a16:creationId xmlns:a16="http://schemas.microsoft.com/office/drawing/2014/main" id="{38BE74CB-AFBA-4C41-BBA2-7D365E543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4724" y="8490313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탈퇴 사유를 체크해주세요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7CCDBAC-1F5D-41D9-8FBD-757E1F0A1ECC}"/>
              </a:ext>
            </a:extLst>
          </p:cNvPr>
          <p:cNvSpPr/>
          <p:nvPr/>
        </p:nvSpPr>
        <p:spPr bwMode="auto">
          <a:xfrm>
            <a:off x="4487278" y="8363188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2-1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20" name="물결 19">
            <a:extLst>
              <a:ext uri="{FF2B5EF4-FFF2-40B4-BE49-F238E27FC236}">
                <a16:creationId xmlns:a16="http://schemas.microsoft.com/office/drawing/2014/main" id="{2183E8B7-2305-48C7-886E-7183C35A93F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A3F5CE1-AB7B-4E18-9B77-2CC6312AF946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7EF111E7-D557-4A20-A262-CAE16EF95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B1607CD-2F26-4F07-A0AA-69CAB099CAD7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349628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106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탈퇴완료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 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입력 </a:t>
            </a:r>
            <a:r>
              <a:rPr lang="en-US" altLang="ko-KR" dirty="0"/>
              <a:t>&gt;  </a:t>
            </a:r>
            <a:r>
              <a:rPr lang="ko-KR" altLang="en-US" dirty="0"/>
              <a:t>정보수정 </a:t>
            </a:r>
            <a:r>
              <a:rPr lang="en-US" altLang="ko-KR" dirty="0"/>
              <a:t>&gt;  </a:t>
            </a:r>
            <a:r>
              <a:rPr lang="ko-KR" altLang="en-US" dirty="0"/>
              <a:t>회원탈퇴 </a:t>
            </a:r>
            <a:r>
              <a:rPr lang="en-US" altLang="ko-KR" dirty="0"/>
              <a:t>&gt;  </a:t>
            </a:r>
            <a:r>
              <a:rPr lang="ko-KR" altLang="en-US" dirty="0"/>
              <a:t>탈퇴 사유 선택 </a:t>
            </a:r>
            <a:r>
              <a:rPr lang="en-US" altLang="ko-KR" dirty="0"/>
              <a:t>&gt;  </a:t>
            </a:r>
            <a:r>
              <a:rPr lang="ko-KR" altLang="en-US" dirty="0"/>
              <a:t>탈퇴 완료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my_secession03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9C25707-EA69-4340-9BA6-3FCCF1CE82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/>
        </p:nvGraphicFramePr>
        <p:xfrm>
          <a:off x="11400072" y="936204"/>
          <a:ext cx="2293197" cy="1395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앨범 이동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(button)</a:t>
                      </a: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시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비로그인 메인 화면 이동</a:t>
                      </a:r>
                      <a:b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비로그인 시 메인 화면 콘텐츠 정책 확인 필요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B80B5D3C-336D-472A-BF25-128064344BC8}"/>
              </a:ext>
            </a:extLst>
          </p:cNvPr>
          <p:cNvCxnSpPr>
            <a:cxnSpLocks/>
          </p:cNvCxnSpPr>
          <p:nvPr/>
        </p:nvCxnSpPr>
        <p:spPr>
          <a:xfrm>
            <a:off x="1012287" y="3811530"/>
            <a:ext cx="2457281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B0D995-B922-47E7-A655-E1096E284C5C}"/>
              </a:ext>
            </a:extLst>
          </p:cNvPr>
          <p:cNvSpPr txBox="1"/>
          <p:nvPr/>
        </p:nvSpPr>
        <p:spPr>
          <a:xfrm>
            <a:off x="532561" y="4154283"/>
            <a:ext cx="33695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그 동안 </a:t>
            </a:r>
            <a:r>
              <a:rPr lang="ko-KR" altLang="en-US" sz="1050" dirty="0" err="1">
                <a:solidFill>
                  <a:prstClr val="black"/>
                </a:solidFill>
              </a:rPr>
              <a:t>고고고타이골프</a:t>
            </a:r>
            <a:r>
              <a:rPr lang="en-US" altLang="ko-KR" sz="1050" dirty="0">
                <a:solidFill>
                  <a:prstClr val="black"/>
                </a:solidFill>
              </a:rPr>
              <a:t>APP </a:t>
            </a:r>
            <a:r>
              <a:rPr lang="ko-KR" altLang="en-US" sz="1050" dirty="0">
                <a:solidFill>
                  <a:prstClr val="black"/>
                </a:solidFill>
              </a:rPr>
              <a:t>을 이용해 주셔서 감사합니다</a:t>
            </a:r>
            <a:r>
              <a:rPr lang="en-US" altLang="ko-KR" sz="1050" dirty="0">
                <a:solidFill>
                  <a:prstClr val="black"/>
                </a:solidFill>
              </a:rPr>
              <a:t>.</a:t>
            </a:r>
          </a:p>
          <a:p>
            <a:pPr algn="ctr"/>
            <a:r>
              <a:rPr lang="ko-KR" altLang="en-US" sz="1050" dirty="0">
                <a:solidFill>
                  <a:prstClr val="black"/>
                </a:solidFill>
              </a:rPr>
              <a:t>보다 나은 서비스 제공을 위해 노력하겠습니다</a:t>
            </a:r>
            <a:r>
              <a:rPr lang="en-US" altLang="ko-KR" sz="1050" dirty="0">
                <a:solidFill>
                  <a:prstClr val="black"/>
                </a:solidFill>
              </a:rPr>
              <a:t>!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F6089-3278-43A8-9D1F-412A55509349}"/>
              </a:ext>
            </a:extLst>
          </p:cNvPr>
          <p:cNvSpPr txBox="1"/>
          <p:nvPr/>
        </p:nvSpPr>
        <p:spPr>
          <a:xfrm>
            <a:off x="538356" y="3037995"/>
            <a:ext cx="3381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prstClr val="black"/>
                </a:solidFill>
              </a:rPr>
              <a:t>고고고타이골프</a:t>
            </a:r>
            <a:r>
              <a:rPr lang="en-US" altLang="ko-KR" sz="1400" b="1" dirty="0">
                <a:solidFill>
                  <a:prstClr val="black"/>
                </a:solidFill>
              </a:rPr>
              <a:t>APP </a:t>
            </a:r>
          </a:p>
          <a:p>
            <a:pPr algn="ctr"/>
            <a:r>
              <a:rPr lang="ko-KR" altLang="en-US" sz="1400" b="1" dirty="0">
                <a:solidFill>
                  <a:prstClr val="black"/>
                </a:solidFill>
              </a:rPr>
              <a:t>회원탈퇴가 완료되었습니다</a:t>
            </a:r>
            <a:r>
              <a:rPr lang="en-US" altLang="ko-KR" sz="1400" b="1" dirty="0">
                <a:solidFill>
                  <a:prstClr val="black"/>
                </a:solidFill>
              </a:rPr>
              <a:t>.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036154" y="2466374"/>
            <a:ext cx="409547" cy="409547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Ⅴ</a:t>
            </a:r>
            <a:endParaRPr lang="ko-KR" altLang="en-US" sz="120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DE4A4FD-354F-4B0A-9386-8B5895486EED}"/>
              </a:ext>
            </a:extLst>
          </p:cNvPr>
          <p:cNvSpPr/>
          <p:nvPr/>
        </p:nvSpPr>
        <p:spPr>
          <a:xfrm>
            <a:off x="363052" y="8605104"/>
            <a:ext cx="379811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확인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BC0A981-5585-44CB-A54C-E81F1443205D}"/>
              </a:ext>
            </a:extLst>
          </p:cNvPr>
          <p:cNvSpPr/>
          <p:nvPr/>
        </p:nvSpPr>
        <p:spPr bwMode="auto">
          <a:xfrm>
            <a:off x="827760" y="8495248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3AB888-BA0B-4DAA-838E-CA6C42F178EB}"/>
              </a:ext>
            </a:extLst>
          </p:cNvPr>
          <p:cNvSpPr txBox="1"/>
          <p:nvPr/>
        </p:nvSpPr>
        <p:spPr>
          <a:xfrm>
            <a:off x="1746743" y="142311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회원탈퇴</a:t>
            </a:r>
          </a:p>
        </p:txBody>
      </p:sp>
      <p:sp>
        <p:nvSpPr>
          <p:cNvPr id="16" name="물결 15">
            <a:extLst>
              <a:ext uri="{FF2B5EF4-FFF2-40B4-BE49-F238E27FC236}">
                <a16:creationId xmlns:a16="http://schemas.microsoft.com/office/drawing/2014/main" id="{7E9FD73C-7FD0-4FE4-A6B8-4B78C9EF8E99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CDD81A-BFA2-488E-A5AE-4F58045A4893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80D670B-1AE0-4E42-B43F-B6F878002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6158EDB-BECA-406A-85B6-A174DD2E6BF3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79901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107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비밀번호 변경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 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입력 </a:t>
            </a:r>
            <a:r>
              <a:rPr lang="en-US" altLang="ko-KR" dirty="0"/>
              <a:t>&gt;  </a:t>
            </a:r>
            <a:r>
              <a:rPr lang="ko-KR" altLang="en-US" dirty="0"/>
              <a:t>정보수정 </a:t>
            </a:r>
            <a:r>
              <a:rPr lang="en-US" altLang="ko-KR" dirty="0"/>
              <a:t>&gt; </a:t>
            </a:r>
            <a:r>
              <a:rPr lang="ko-KR" altLang="en-US" dirty="0"/>
              <a:t>비밀번호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find_id_01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4532C8A-DC8B-40AF-BDB4-1B98CA2EE2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3" name="TextBox 122"/>
          <p:cNvSpPr txBox="1"/>
          <p:nvPr/>
        </p:nvSpPr>
        <p:spPr>
          <a:xfrm>
            <a:off x="1489389" y="1425493"/>
            <a:ext cx="1630575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비밀번호 변경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A69EA2-15EB-440B-8429-E8333C1D566B}"/>
              </a:ext>
            </a:extLst>
          </p:cNvPr>
          <p:cNvSpPr/>
          <p:nvPr/>
        </p:nvSpPr>
        <p:spPr>
          <a:xfrm>
            <a:off x="426360" y="2273325"/>
            <a:ext cx="37152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>
                <a:latin typeface="+mn-ea"/>
              </a:rPr>
              <a:t>현재 비밀번호를 입력 해 주세요</a:t>
            </a:r>
            <a:r>
              <a:rPr lang="en-US" altLang="ko-KR" sz="1200" b="1" dirty="0">
                <a:latin typeface="+mn-ea"/>
              </a:rPr>
              <a:t>.</a:t>
            </a:r>
            <a:endParaRPr lang="ko-KR" altLang="en-US" sz="1200" dirty="0"/>
          </a:p>
        </p:txBody>
      </p:sp>
      <p:sp>
        <p:nvSpPr>
          <p:cNvPr id="22" name="모서리가 둥근 직사각형 120">
            <a:extLst>
              <a:ext uri="{FF2B5EF4-FFF2-40B4-BE49-F238E27FC236}">
                <a16:creationId xmlns:a16="http://schemas.microsoft.com/office/drawing/2014/main" id="{1824BC55-3ACC-4830-A6A8-6B0DE968CA46}"/>
              </a:ext>
            </a:extLst>
          </p:cNvPr>
          <p:cNvSpPr/>
          <p:nvPr/>
        </p:nvSpPr>
        <p:spPr>
          <a:xfrm>
            <a:off x="586369" y="2523988"/>
            <a:ext cx="3333290" cy="340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비밀번호 입력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9D02E6F-FD38-48C6-89BE-D64B8A9B348B}"/>
              </a:ext>
            </a:extLst>
          </p:cNvPr>
          <p:cNvSpPr/>
          <p:nvPr/>
        </p:nvSpPr>
        <p:spPr>
          <a:xfrm>
            <a:off x="426360" y="2993405"/>
            <a:ext cx="37152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</a:rPr>
              <a:t>변경할  비밀번호를 입력 해 주세요</a:t>
            </a:r>
            <a:r>
              <a:rPr lang="en-US" altLang="ko-KR" sz="1200" b="1" dirty="0">
                <a:latin typeface="+mn-ea"/>
              </a:rPr>
              <a:t>.</a:t>
            </a:r>
            <a:endParaRPr lang="ko-KR" altLang="en-US" sz="1200" dirty="0"/>
          </a:p>
        </p:txBody>
      </p:sp>
      <p:sp>
        <p:nvSpPr>
          <p:cNvPr id="26" name="모서리가 둥근 직사각형 120">
            <a:extLst>
              <a:ext uri="{FF2B5EF4-FFF2-40B4-BE49-F238E27FC236}">
                <a16:creationId xmlns:a16="http://schemas.microsoft.com/office/drawing/2014/main" id="{454DDC0E-2596-409C-B282-08FA2DC11097}"/>
              </a:ext>
            </a:extLst>
          </p:cNvPr>
          <p:cNvSpPr/>
          <p:nvPr/>
        </p:nvSpPr>
        <p:spPr>
          <a:xfrm>
            <a:off x="586369" y="3244068"/>
            <a:ext cx="3333290" cy="340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비밀번호 입력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CAD603-2123-4382-BA69-14B9DEB43ACB}"/>
              </a:ext>
            </a:extLst>
          </p:cNvPr>
          <p:cNvSpPr/>
          <p:nvPr/>
        </p:nvSpPr>
        <p:spPr>
          <a:xfrm>
            <a:off x="426360" y="3720691"/>
            <a:ext cx="37152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+mn-ea"/>
              </a:rPr>
              <a:t>확인을 위해 다시한번 입력 해 주세요</a:t>
            </a:r>
            <a:r>
              <a:rPr lang="en-US" altLang="ko-KR" sz="1200" b="1" dirty="0">
                <a:latin typeface="+mn-ea"/>
              </a:rPr>
              <a:t>.</a:t>
            </a:r>
            <a:endParaRPr lang="ko-KR" altLang="en-US" sz="1200" dirty="0"/>
          </a:p>
        </p:txBody>
      </p:sp>
      <p:sp>
        <p:nvSpPr>
          <p:cNvPr id="28" name="모서리가 둥근 직사각형 120">
            <a:extLst>
              <a:ext uri="{FF2B5EF4-FFF2-40B4-BE49-F238E27FC236}">
                <a16:creationId xmlns:a16="http://schemas.microsoft.com/office/drawing/2014/main" id="{7C5B6D24-A92A-4605-B535-4FB3D7C2E3BE}"/>
              </a:ext>
            </a:extLst>
          </p:cNvPr>
          <p:cNvSpPr/>
          <p:nvPr/>
        </p:nvSpPr>
        <p:spPr>
          <a:xfrm>
            <a:off x="586369" y="3971354"/>
            <a:ext cx="3333290" cy="34022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비밀번호 입력</a:t>
            </a:r>
          </a:p>
        </p:txBody>
      </p:sp>
      <p:graphicFrame>
        <p:nvGraphicFramePr>
          <p:cNvPr id="18" name="Table 42">
            <a:extLst>
              <a:ext uri="{FF2B5EF4-FFF2-40B4-BE49-F238E27FC236}">
                <a16:creationId xmlns:a16="http://schemas.microsoft.com/office/drawing/2014/main" id="{96343C5F-395C-475F-94E6-91DB8F144EF5}"/>
              </a:ext>
            </a:extLst>
          </p:cNvPr>
          <p:cNvGraphicFramePr>
            <a:graphicFrameLocks noGrp="1"/>
          </p:cNvGraphicFramePr>
          <p:nvPr/>
        </p:nvGraphicFramePr>
        <p:xfrm>
          <a:off x="11415980" y="953291"/>
          <a:ext cx="2293197" cy="3571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현재 비번 입력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비밀번호 수정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2-1)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새비밀번호 입력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2-2)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새비밀번호 재입력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119150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확인버튼 클릭 시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새비밀번호 매칭 시 </a:t>
                      </a:r>
                      <a:r>
                        <a:rPr lang="ko-KR" altLang="en-US" sz="1050" dirty="0" err="1">
                          <a:latin typeface="맑은 고딕" pitchFamily="50" charset="-127"/>
                          <a:ea typeface="맑은 고딕" pitchFamily="50" charset="-127"/>
                        </a:rPr>
                        <a:t>로그인페이지</a:t>
                      </a:r>
                      <a:r>
                        <a:rPr kumimoji="0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새비밀번호 </a:t>
                      </a:r>
                      <a:r>
                        <a:rPr kumimoji="1" lang="ko-KR" altLang="en-US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미매칭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 시  토스트 팝업안내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  <a:sym typeface="Wingdings" pitchFamily="2" charset="2"/>
                        </a:rPr>
                        <a:t>'</a:t>
                      </a:r>
                      <a:r>
                        <a:rPr lang="ko-KR" altLang="en-US" sz="1050" dirty="0">
                          <a:solidFill>
                            <a:srgbClr val="C00000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 새 비밀번호와 비밀번호 확인이 일치하지 않습니다</a:t>
                      </a:r>
                      <a:r>
                        <a:rPr lang="en-US" altLang="ko-KR" sz="1050" dirty="0">
                          <a:solidFill>
                            <a:srgbClr val="C00000"/>
                          </a:solidFill>
                          <a:latin typeface="맑은 고딕 Semilight" panose="020B0502040204020203" pitchFamily="50" charset="-127"/>
                          <a:ea typeface="맑은 고딕 Semilight" panose="020B0502040204020203" pitchFamily="50" charset="-127"/>
                          <a:cs typeface="맑은 고딕 Semilight" panose="020B0502040204020203" pitchFamily="50" charset="-127"/>
                        </a:rPr>
                        <a:t>.’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 Semilight" panose="020B0502040204020203" pitchFamily="50" charset="-127"/>
                        <a:ea typeface="맑은 고딕 Semilight" panose="020B0502040204020203" pitchFamily="50" charset="-127"/>
                        <a:cs typeface="맑은 고딕 Semilight" panose="020B0502040204020203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 팝업 창 닫힘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29286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A272A9E4-7EA0-4C17-B0A4-505C9207727C}"/>
              </a:ext>
            </a:extLst>
          </p:cNvPr>
          <p:cNvSpPr/>
          <p:nvPr/>
        </p:nvSpPr>
        <p:spPr bwMode="auto">
          <a:xfrm>
            <a:off x="412848" y="2535047"/>
            <a:ext cx="191383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>
                <a:solidFill>
                  <a:prstClr val="white"/>
                </a:solidFill>
              </a:rPr>
              <a:t>1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92F91163-11AF-49F3-ADD4-E8ABFA3A75C7}"/>
              </a:ext>
            </a:extLst>
          </p:cNvPr>
          <p:cNvSpPr/>
          <p:nvPr/>
        </p:nvSpPr>
        <p:spPr bwMode="auto">
          <a:xfrm>
            <a:off x="409269" y="3249803"/>
            <a:ext cx="231573" cy="2211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2-1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B5393444-3040-4264-9E44-BACE75E60926}"/>
              </a:ext>
            </a:extLst>
          </p:cNvPr>
          <p:cNvSpPr/>
          <p:nvPr/>
        </p:nvSpPr>
        <p:spPr bwMode="auto">
          <a:xfrm>
            <a:off x="409269" y="3925563"/>
            <a:ext cx="231573" cy="2211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2-2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579C2B8-68FD-44CB-89B2-3C0E9DF46002}"/>
              </a:ext>
            </a:extLst>
          </p:cNvPr>
          <p:cNvSpPr/>
          <p:nvPr/>
        </p:nvSpPr>
        <p:spPr bwMode="auto">
          <a:xfrm>
            <a:off x="3123436" y="8458599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9440F35-FE40-4D5C-AB95-525B2D2FA2A7}"/>
              </a:ext>
            </a:extLst>
          </p:cNvPr>
          <p:cNvSpPr/>
          <p:nvPr/>
        </p:nvSpPr>
        <p:spPr bwMode="auto">
          <a:xfrm>
            <a:off x="1254615" y="8458599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4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2" name="AutoShape 117">
            <a:extLst>
              <a:ext uri="{FF2B5EF4-FFF2-40B4-BE49-F238E27FC236}">
                <a16:creationId xmlns:a16="http://schemas.microsoft.com/office/drawing/2014/main" id="{AAED9D88-FBD9-4B9E-8BFA-FEDDB0C45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546" y="8479521"/>
            <a:ext cx="2940627" cy="557583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비밀번호와 비밀번호 확인이</a:t>
            </a: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일치하지 않습니다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0A91E15-6F8A-4152-9EFC-2CBB0D81C4F1}"/>
              </a:ext>
            </a:extLst>
          </p:cNvPr>
          <p:cNvGrpSpPr/>
          <p:nvPr/>
        </p:nvGrpSpPr>
        <p:grpSpPr>
          <a:xfrm>
            <a:off x="355984" y="8603313"/>
            <a:ext cx="3785675" cy="432000"/>
            <a:chOff x="841545" y="8361112"/>
            <a:chExt cx="2456792" cy="43200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0B824F5-DA78-4032-B455-89BA25707F28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0853E20-E71E-4ED9-AFDA-88DACA651049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sp>
        <p:nvSpPr>
          <p:cNvPr id="24" name="물결 23">
            <a:extLst>
              <a:ext uri="{FF2B5EF4-FFF2-40B4-BE49-F238E27FC236}">
                <a16:creationId xmlns:a16="http://schemas.microsoft.com/office/drawing/2014/main" id="{CED1A888-709C-4402-8F42-6EE660A7A33C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2278B9A-703F-4DC9-8182-40E248E447C4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24125366-B410-4452-AD1C-FFC076D9A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0A56FBB-DD71-478D-B397-5F6E1C6263F7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03729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108</a:t>
            </a:fld>
            <a:endParaRPr lang="ko-KR" alt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휴대폰번호 변경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 &gt; </a:t>
            </a:r>
            <a:r>
              <a:rPr lang="ko-KR" altLang="en-US" dirty="0"/>
              <a:t>회원정보 수정 </a:t>
            </a:r>
            <a:r>
              <a:rPr lang="en-US" altLang="ko-KR" dirty="0"/>
              <a:t>&gt; </a:t>
            </a:r>
            <a:r>
              <a:rPr lang="ko-KR" altLang="en-US" dirty="0"/>
              <a:t>비밀번호 입력 </a:t>
            </a:r>
            <a:r>
              <a:rPr lang="en-US" altLang="ko-KR" dirty="0"/>
              <a:t>&gt;  </a:t>
            </a:r>
            <a:r>
              <a:rPr lang="ko-KR" altLang="en-US" dirty="0"/>
              <a:t>정보수정 </a:t>
            </a:r>
            <a:r>
              <a:rPr lang="en-US" altLang="ko-KR" dirty="0"/>
              <a:t>&gt; </a:t>
            </a:r>
            <a:r>
              <a:rPr lang="ko-KR" altLang="en-US" dirty="0"/>
              <a:t>휴대폰번호 변경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find_id_01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F28FF94-4942-4084-9FD7-7639151D5C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/>
        </p:nvGraphicFramePr>
        <p:xfrm>
          <a:off x="11417798" y="961879"/>
          <a:ext cx="2293197" cy="3169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휴대폰 번호 인증 후 번호 변경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관련해서 점유인증으로 할 것인지 본인인증으로 할 것인지 정책 확인 필요</a:t>
                      </a:r>
                      <a:endParaRPr lang="en-US" altLang="ko-KR" sz="9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119150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29286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23" name="TextBox 122"/>
          <p:cNvSpPr txBox="1"/>
          <p:nvPr/>
        </p:nvSpPr>
        <p:spPr>
          <a:xfrm>
            <a:off x="1148457" y="1443959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휴대폰번호 변경</a:t>
            </a:r>
          </a:p>
        </p:txBody>
      </p:sp>
      <p:sp>
        <p:nvSpPr>
          <p:cNvPr id="19" name="Text Box">
            <a:extLst>
              <a:ext uri="{FF2B5EF4-FFF2-40B4-BE49-F238E27FC236}">
                <a16:creationId xmlns:a16="http://schemas.microsoft.com/office/drawing/2014/main" id="{20DE1D20-9D49-4B88-9964-3304AC069EFE}"/>
              </a:ext>
            </a:extLst>
          </p:cNvPr>
          <p:cNvSpPr/>
          <p:nvPr/>
        </p:nvSpPr>
        <p:spPr>
          <a:xfrm>
            <a:off x="634295" y="2238239"/>
            <a:ext cx="663936" cy="360000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SKT</a:t>
            </a:r>
          </a:p>
        </p:txBody>
      </p:sp>
      <p:sp>
        <p:nvSpPr>
          <p:cNvPr id="20" name="Arrow Down" descr="&lt;SmartSettings&gt;&lt;SmartResize anchorLeft=&quot;None&quot; anchorTop=&quot;Non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6CD39E09-2E20-4E6E-8F1C-F5EFC264BEB8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 bwMode="auto">
          <a:xfrm flipH="1">
            <a:off x="1135035" y="2411129"/>
            <a:ext cx="80891" cy="45719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6532EA-9B66-4FE9-AD14-BC5AF320213F}"/>
              </a:ext>
            </a:extLst>
          </p:cNvPr>
          <p:cNvSpPr/>
          <p:nvPr/>
        </p:nvSpPr>
        <p:spPr>
          <a:xfrm>
            <a:off x="1298231" y="2241349"/>
            <a:ext cx="2044489" cy="36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휴대폰 번호 입력</a:t>
            </a: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D6FCABAD-27AA-42AF-B620-BA37BCFDAF36}"/>
              </a:ext>
            </a:extLst>
          </p:cNvPr>
          <p:cNvSpPr>
            <a:spLocks/>
          </p:cNvSpPr>
          <p:nvPr/>
        </p:nvSpPr>
        <p:spPr bwMode="auto">
          <a:xfrm>
            <a:off x="2579910" y="2274195"/>
            <a:ext cx="720079" cy="293010"/>
          </a:xfrm>
          <a:prstGeom prst="roundRect">
            <a:avLst>
              <a:gd name="adj" fmla="val 8776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인증요청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784D90B-C6D6-4048-B60D-6730D62CB384}"/>
              </a:ext>
            </a:extLst>
          </p:cNvPr>
          <p:cNvSpPr/>
          <p:nvPr/>
        </p:nvSpPr>
        <p:spPr>
          <a:xfrm>
            <a:off x="634294" y="2597433"/>
            <a:ext cx="2708425" cy="36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인증번호 입력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811022-4CE9-446D-8F73-06AD066E8EAF}"/>
              </a:ext>
            </a:extLst>
          </p:cNvPr>
          <p:cNvSpPr txBox="1"/>
          <p:nvPr/>
        </p:nvSpPr>
        <p:spPr>
          <a:xfrm>
            <a:off x="4885310" y="1443959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휴대폰번호 변경</a:t>
            </a:r>
          </a:p>
        </p:txBody>
      </p:sp>
      <p:sp>
        <p:nvSpPr>
          <p:cNvPr id="36" name="Text Box">
            <a:extLst>
              <a:ext uri="{FF2B5EF4-FFF2-40B4-BE49-F238E27FC236}">
                <a16:creationId xmlns:a16="http://schemas.microsoft.com/office/drawing/2014/main" id="{0F093B61-97CE-454D-BA33-A23F9CC5F73C}"/>
              </a:ext>
            </a:extLst>
          </p:cNvPr>
          <p:cNvSpPr/>
          <p:nvPr/>
        </p:nvSpPr>
        <p:spPr>
          <a:xfrm>
            <a:off x="4371148" y="2238239"/>
            <a:ext cx="663936" cy="360000"/>
          </a:xfrm>
          <a:prstGeom prst="rect">
            <a:avLst/>
          </a:prstGeom>
          <a:solidFill>
            <a:srgbClr val="FFFFFF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rPr>
              <a:t>SKT</a:t>
            </a:r>
          </a:p>
        </p:txBody>
      </p:sp>
      <p:sp>
        <p:nvSpPr>
          <p:cNvPr id="37" name="Arrow Down" descr="&lt;SmartSettings&gt;&lt;SmartResize anchorLeft=&quot;None&quot; anchorTop=&quot;None&quot; anchorRight=&quot;Absolute&quot; anchorBottom=&quot;None&quot; /&gt;&lt;/SmartSettings&gt;">
            <a:extLst>
              <a:ext uri="{FF2B5EF4-FFF2-40B4-BE49-F238E27FC236}">
                <a16:creationId xmlns:a16="http://schemas.microsoft.com/office/drawing/2014/main" id="{37637E2A-D75F-4F99-AA6B-A11D896C5CBC}"/>
              </a:ext>
            </a:extLst>
          </p:cNvPr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 flipH="1">
            <a:off x="4871888" y="2411129"/>
            <a:ext cx="80891" cy="45719"/>
          </a:xfrm>
          <a:custGeom>
            <a:avLst/>
            <a:gdLst>
              <a:gd name="T0" fmla="*/ 0 w 197"/>
              <a:gd name="T1" fmla="*/ 0 h 115"/>
              <a:gd name="T2" fmla="*/ 99 w 197"/>
              <a:gd name="T3" fmla="*/ 115 h 115"/>
              <a:gd name="T4" fmla="*/ 197 w 197"/>
              <a:gd name="T5" fmla="*/ 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97" h="115">
                <a:moveTo>
                  <a:pt x="0" y="0"/>
                </a:moveTo>
                <a:lnTo>
                  <a:pt x="99" y="115"/>
                </a:lnTo>
                <a:lnTo>
                  <a:pt x="197" y="0"/>
                </a:lnTo>
              </a:path>
            </a:pathLst>
          </a:custGeom>
          <a:solidFill>
            <a:srgbClr val="FFFFFF"/>
          </a:solidFill>
          <a:ln w="6350" cap="sq">
            <a:solidFill>
              <a:srgbClr val="80808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3F8260F-02DF-4C5F-B61B-8F8683930A87}"/>
              </a:ext>
            </a:extLst>
          </p:cNvPr>
          <p:cNvSpPr/>
          <p:nvPr/>
        </p:nvSpPr>
        <p:spPr>
          <a:xfrm>
            <a:off x="5035084" y="2241349"/>
            <a:ext cx="2044489" cy="36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75000"/>
                  </a:schemeClr>
                </a:solidFill>
                <a:latin typeface="+mn-ea"/>
              </a:rPr>
              <a:t>휴대폰 번호 입력</a:t>
            </a:r>
          </a:p>
        </p:txBody>
      </p:sp>
      <p:sp>
        <p:nvSpPr>
          <p:cNvPr id="39" name="Button">
            <a:extLst>
              <a:ext uri="{FF2B5EF4-FFF2-40B4-BE49-F238E27FC236}">
                <a16:creationId xmlns:a16="http://schemas.microsoft.com/office/drawing/2014/main" id="{A5D06372-840C-4F51-B946-D90D350F14D4}"/>
              </a:ext>
            </a:extLst>
          </p:cNvPr>
          <p:cNvSpPr>
            <a:spLocks/>
          </p:cNvSpPr>
          <p:nvPr/>
        </p:nvSpPr>
        <p:spPr bwMode="auto">
          <a:xfrm>
            <a:off x="6178035" y="2274195"/>
            <a:ext cx="858807" cy="293010"/>
          </a:xfrm>
          <a:prstGeom prst="roundRect">
            <a:avLst>
              <a:gd name="adj" fmla="val 8776"/>
            </a:avLst>
          </a:prstGeom>
          <a:solidFill>
            <a:schemeClr val="bg1">
              <a:lumMod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인증재요청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54A1B0-8FB8-4114-A77B-2CB4C87D26F6}"/>
              </a:ext>
            </a:extLst>
          </p:cNvPr>
          <p:cNvSpPr/>
          <p:nvPr/>
        </p:nvSpPr>
        <p:spPr>
          <a:xfrm>
            <a:off x="4371147" y="2597433"/>
            <a:ext cx="2708425" cy="3600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bg1">
                    <a:lumMod val="75000"/>
                  </a:schemeClr>
                </a:solidFill>
                <a:latin typeface="+mn-ea"/>
              </a:rPr>
              <a:t>인증번호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A3B249-C1CD-4F85-8E1D-A7C801203709}"/>
              </a:ext>
            </a:extLst>
          </p:cNvPr>
          <p:cNvSpPr txBox="1"/>
          <p:nvPr/>
        </p:nvSpPr>
        <p:spPr>
          <a:xfrm>
            <a:off x="6731208" y="2673654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C00000"/>
                </a:solidFill>
              </a:rPr>
              <a:t>2:58</a:t>
            </a:r>
            <a:endParaRPr lang="ko-KR" altLang="en-US" sz="1000" dirty="0">
              <a:solidFill>
                <a:srgbClr val="C00000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E40C360-80FD-48AD-8F9D-EBDD74EFAD19}"/>
              </a:ext>
            </a:extLst>
          </p:cNvPr>
          <p:cNvSpPr/>
          <p:nvPr/>
        </p:nvSpPr>
        <p:spPr>
          <a:xfrm>
            <a:off x="7784123" y="3218754"/>
            <a:ext cx="2068792" cy="397095"/>
          </a:xfrm>
          <a:prstGeom prst="roundRect">
            <a:avLst>
              <a:gd name="adj" fmla="val 2208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인증번호가 전송되었습니다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C3AB5EB-6FC4-4576-A579-AA7587994F19}"/>
              </a:ext>
            </a:extLst>
          </p:cNvPr>
          <p:cNvGrpSpPr/>
          <p:nvPr/>
        </p:nvGrpSpPr>
        <p:grpSpPr>
          <a:xfrm>
            <a:off x="331920" y="8110049"/>
            <a:ext cx="3407719" cy="432000"/>
            <a:chOff x="841545" y="8361112"/>
            <a:chExt cx="2456792" cy="432000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F77ED136-1DBF-45C7-AC60-17FA2633BFD5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DA7D02E-68A5-4147-8A54-1DD5FAC7D150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DA08138-2FC6-40CF-A56C-5634E5715B33}"/>
              </a:ext>
            </a:extLst>
          </p:cNvPr>
          <p:cNvGrpSpPr/>
          <p:nvPr/>
        </p:nvGrpSpPr>
        <p:grpSpPr>
          <a:xfrm>
            <a:off x="4071277" y="8110049"/>
            <a:ext cx="3407719" cy="432000"/>
            <a:chOff x="841545" y="8361112"/>
            <a:chExt cx="2456792" cy="432000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F87F8626-92B1-4708-A2EC-73DC111AD2FF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BBD84EA-296A-477A-AB8B-4CE18FDDCC4C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sp>
        <p:nvSpPr>
          <p:cNvPr id="34" name="물결 33">
            <a:extLst>
              <a:ext uri="{FF2B5EF4-FFF2-40B4-BE49-F238E27FC236}">
                <a16:creationId xmlns:a16="http://schemas.microsoft.com/office/drawing/2014/main" id="{B115DDE7-126E-4703-AAD7-8C418DBA784A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EFC506D-6B20-443C-989A-98C168CF72A1}"/>
              </a:ext>
            </a:extLst>
          </p:cNvPr>
          <p:cNvGrpSpPr/>
          <p:nvPr/>
        </p:nvGrpSpPr>
        <p:grpSpPr>
          <a:xfrm>
            <a:off x="3339579" y="1459853"/>
            <a:ext cx="265045" cy="318746"/>
            <a:chOff x="3869646" y="1581447"/>
            <a:chExt cx="219045" cy="263426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207D0F8E-A7E1-4186-9831-2FF90A046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F5781E9-BFD2-4A60-BD58-5B6F7312469D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46AC31E7-4640-4D92-8324-CF399C6CC722}"/>
              </a:ext>
            </a:extLst>
          </p:cNvPr>
          <p:cNvGrpSpPr/>
          <p:nvPr/>
        </p:nvGrpSpPr>
        <p:grpSpPr>
          <a:xfrm>
            <a:off x="7056386" y="1459853"/>
            <a:ext cx="265045" cy="318746"/>
            <a:chOff x="3869646" y="1581447"/>
            <a:chExt cx="219045" cy="26342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EDCCB25-6128-495D-8B93-1D57B88A5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92990C06-E059-4127-9452-484566B49FD9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7991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359C8D0-80F7-4038-A9EC-AEFBDC5CC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 설정 메인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D575910E-DDAC-4C77-8A73-CE410ABDEF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C57DEE7-876B-4F50-A5C8-6FC919000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1000" dirty="0"/>
              <a:t>setting01</a:t>
            </a:r>
            <a:endParaRPr lang="ko-KR" altLang="en-US" sz="1000" dirty="0"/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31B2D36B-0A12-4C88-9626-DCF67C9F00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7" name="Table 42">
            <a:extLst>
              <a:ext uri="{FF2B5EF4-FFF2-40B4-BE49-F238E27FC236}">
                <a16:creationId xmlns:a16="http://schemas.microsoft.com/office/drawing/2014/main" id="{814A59F0-2111-4926-87BE-BDE244D680FE}"/>
              </a:ext>
            </a:extLst>
          </p:cNvPr>
          <p:cNvGraphicFramePr>
            <a:graphicFrameLocks noGrp="1"/>
          </p:cNvGraphicFramePr>
          <p:nvPr/>
        </p:nvGraphicFramePr>
        <p:xfrm>
          <a:off x="11479056" y="910249"/>
          <a:ext cx="2325883" cy="751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1-1)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로그인 시 아이디인 이메일 주소 출력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1-2)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자동로그인 설정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토글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온오프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기능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1-3)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회원정보 수정 클릭 시 회원정보 수정페이지 이동</a:t>
                      </a: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1-4)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로그아웃 클릭 시 로그아웃 처리되고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번 로그인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안했을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시 페이지로 전환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PUSH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알림 사용 설정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토글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버튼 클릭 시  </a:t>
                      </a:r>
                      <a:r>
                        <a:rPr lang="en-US" altLang="ko-KR" sz="900" dirty="0"/>
                        <a:t>app_push_02 </a:t>
                      </a:r>
                      <a:r>
                        <a:rPr lang="ko-KR" altLang="en-US" sz="900" dirty="0"/>
                        <a:t>알림 </a:t>
                      </a:r>
                      <a:r>
                        <a:rPr lang="ko-KR" altLang="en-US" sz="900" dirty="0" err="1"/>
                        <a:t>팝업창</a:t>
                      </a:r>
                      <a:r>
                        <a:rPr lang="ko-KR" altLang="en-US" sz="900" dirty="0"/>
                        <a:t> 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토글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온오프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기능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이용약관 클릭 시 이용약관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개인정보처리방침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개인정보처리방침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위치기반 이용약관 클릭 시 위치기반 이용약관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3-4)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오픈소스 라이선스 클릭 시 오픈소스 라이선스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현재 버전 정보 출력</a:t>
                      </a: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3226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비로그인 상태 설정 페이지</a:t>
                      </a: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 아이폰 </a:t>
                      </a:r>
                      <a:r>
                        <a:rPr lang="en-US" altLang="ko-KR" sz="9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안드로이드 공유 화면 팝업 출력</a:t>
                      </a: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73046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80662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88750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7630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63891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3606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3739"/>
                  </a:ext>
                </a:extLst>
              </a:tr>
              <a:tr h="31242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1242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AC022CC6-07A2-42A7-AF4A-E13ECD8CC058}"/>
              </a:ext>
            </a:extLst>
          </p:cNvPr>
          <p:cNvSpPr txBox="1"/>
          <p:nvPr/>
        </p:nvSpPr>
        <p:spPr>
          <a:xfrm>
            <a:off x="1834188" y="141266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9259E12-1357-4FB2-B7E0-E55F573E8B46}"/>
              </a:ext>
            </a:extLst>
          </p:cNvPr>
          <p:cNvSpPr txBox="1"/>
          <p:nvPr/>
        </p:nvSpPr>
        <p:spPr>
          <a:xfrm>
            <a:off x="6134291" y="141266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DF5939A-F7C0-4D06-B807-F66CA4972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68499"/>
              </p:ext>
            </p:extLst>
          </p:nvPr>
        </p:nvGraphicFramePr>
        <p:xfrm>
          <a:off x="339550" y="1988840"/>
          <a:ext cx="3805134" cy="65880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567">
                  <a:extLst>
                    <a:ext uri="{9D8B030D-6E8A-4147-A177-3AD203B41FA5}">
                      <a16:colId xmlns:a16="http://schemas.microsoft.com/office/drawing/2014/main" val="2647051557"/>
                    </a:ext>
                  </a:extLst>
                </a:gridCol>
              </a:tblGrid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설정</a:t>
                      </a: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0094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canksh@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navercorp</a:t>
                      </a: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.com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lang="ko-KR" altLang="en-US" sz="1200" b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로그아웃</a:t>
                      </a:r>
                      <a:endParaRPr lang="en-US" altLang="ko-KR" sz="1200" b="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40586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자동로그인</a:t>
                      </a: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95716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회원정보 수정</a:t>
                      </a: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6871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권한 설정</a:t>
                      </a: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06272"/>
                  </a:ext>
                </a:extLst>
              </a:tr>
              <a:tr h="569607">
                <a:tc gridSpan="2"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PUSH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알림 사용 설정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06085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이용약관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개인정보처리방침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위치기반 이용약관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744579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오픈소스 라이선스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025903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앱 공유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sz="1200" b="1" dirty="0"/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010762"/>
                  </a:ext>
                </a:extLst>
              </a:tr>
              <a:tr h="429892">
                <a:tc gridSpan="2">
                  <a:txBody>
                    <a:bodyPr/>
                    <a:lstStyle/>
                    <a:p>
                      <a:r>
                        <a:rPr lang="ko-KR" altLang="en-US" sz="1200" b="1" dirty="0" err="1"/>
                        <a:t>고고고타이골프</a:t>
                      </a:r>
                      <a:r>
                        <a:rPr lang="en-US" altLang="ko-KR" sz="1200" b="1" dirty="0"/>
                        <a:t> </a:t>
                      </a:r>
                      <a:r>
                        <a:rPr lang="ko-KR" altLang="en-US" sz="1200" b="1" dirty="0"/>
                        <a:t>공유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ko-KR" altLang="en-US" sz="1200" b="1" dirty="0"/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483558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앱 정보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sz="1200" b="1" dirty="0"/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895798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버전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1.0.0</a:t>
                      </a: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749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E54613-DAAE-467F-83D4-78D8C37834C6}"/>
              </a:ext>
            </a:extLst>
          </p:cNvPr>
          <p:cNvGrpSpPr/>
          <p:nvPr/>
        </p:nvGrpSpPr>
        <p:grpSpPr>
          <a:xfrm>
            <a:off x="3559619" y="2967053"/>
            <a:ext cx="450050" cy="238519"/>
            <a:chOff x="5915980" y="2194815"/>
            <a:chExt cx="495055" cy="270030"/>
          </a:xfrm>
        </p:grpSpPr>
        <p:sp>
          <p:nvSpPr>
            <p:cNvPr id="39" name="모서리가 둥근 직사각형 27">
              <a:extLst>
                <a:ext uri="{FF2B5EF4-FFF2-40B4-BE49-F238E27FC236}">
                  <a16:creationId xmlns:a16="http://schemas.microsoft.com/office/drawing/2014/main" id="{49BD1DC6-915D-4A5F-BBF9-4F2FC45DA62F}"/>
                </a:ext>
              </a:extLst>
            </p:cNvPr>
            <p:cNvSpPr/>
            <p:nvPr/>
          </p:nvSpPr>
          <p:spPr>
            <a:xfrm>
              <a:off x="5915980" y="2194815"/>
              <a:ext cx="495055" cy="2700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28">
              <a:extLst>
                <a:ext uri="{FF2B5EF4-FFF2-40B4-BE49-F238E27FC236}">
                  <a16:creationId xmlns:a16="http://schemas.microsoft.com/office/drawing/2014/main" id="{B778D12A-DBBE-4F1B-B33C-E1EBBCBF9CF0}"/>
                </a:ext>
              </a:extLst>
            </p:cNvPr>
            <p:cNvSpPr/>
            <p:nvPr/>
          </p:nvSpPr>
          <p:spPr>
            <a:xfrm>
              <a:off x="6160338" y="2205515"/>
              <a:ext cx="237600" cy="2445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F5FB1E0-D255-4CB8-A1EF-CB07EC13575E}"/>
              </a:ext>
            </a:extLst>
          </p:cNvPr>
          <p:cNvGrpSpPr/>
          <p:nvPr/>
        </p:nvGrpSpPr>
        <p:grpSpPr>
          <a:xfrm>
            <a:off x="3559619" y="4298085"/>
            <a:ext cx="450050" cy="238519"/>
            <a:chOff x="5915980" y="2194815"/>
            <a:chExt cx="495055" cy="270030"/>
          </a:xfrm>
        </p:grpSpPr>
        <p:sp>
          <p:nvSpPr>
            <p:cNvPr id="42" name="모서리가 둥근 직사각형 37">
              <a:extLst>
                <a:ext uri="{FF2B5EF4-FFF2-40B4-BE49-F238E27FC236}">
                  <a16:creationId xmlns:a16="http://schemas.microsoft.com/office/drawing/2014/main" id="{7735FD26-666C-4F12-8D10-EAECC883236D}"/>
                </a:ext>
              </a:extLst>
            </p:cNvPr>
            <p:cNvSpPr/>
            <p:nvPr/>
          </p:nvSpPr>
          <p:spPr>
            <a:xfrm>
              <a:off x="5915980" y="2194815"/>
              <a:ext cx="495055" cy="2700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38">
              <a:extLst>
                <a:ext uri="{FF2B5EF4-FFF2-40B4-BE49-F238E27FC236}">
                  <a16:creationId xmlns:a16="http://schemas.microsoft.com/office/drawing/2014/main" id="{DC181DFA-C690-45C6-A04B-F66A219565A2}"/>
                </a:ext>
              </a:extLst>
            </p:cNvPr>
            <p:cNvSpPr/>
            <p:nvPr/>
          </p:nvSpPr>
          <p:spPr>
            <a:xfrm>
              <a:off x="6160338" y="2205515"/>
              <a:ext cx="237600" cy="2445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5ED51CC0-C7D3-4A50-A4C8-796C90D81D49}"/>
              </a:ext>
            </a:extLst>
          </p:cNvPr>
          <p:cNvGraphicFramePr>
            <a:graphicFrameLocks noGrp="1"/>
          </p:cNvGraphicFramePr>
          <p:nvPr/>
        </p:nvGraphicFramePr>
        <p:xfrm>
          <a:off x="4639739" y="1988839"/>
          <a:ext cx="3805134" cy="36598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2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873">
                  <a:extLst>
                    <a:ext uri="{9D8B030D-6E8A-4147-A177-3AD203B41FA5}">
                      <a16:colId xmlns:a16="http://schemas.microsoft.com/office/drawing/2014/main" val="2647051557"/>
                    </a:ext>
                  </a:extLst>
                </a:gridCol>
              </a:tblGrid>
              <a:tr h="406647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설정</a:t>
                      </a: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0094"/>
                  </a:ext>
                </a:extLst>
              </a:tr>
              <a:tr h="406647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로그인 해주세요</a:t>
                      </a: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40586"/>
                  </a:ext>
                </a:extLst>
              </a:tr>
              <a:tr h="406647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6647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이용약관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6647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개인정보처리방침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6647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위치기반 이용약관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744579"/>
                  </a:ext>
                </a:extLst>
              </a:tr>
              <a:tr h="406647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오픈소스 라이선스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2542625"/>
                  </a:ext>
                </a:extLst>
              </a:tr>
              <a:tr h="406647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앱 정보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sz="1200" b="1" dirty="0"/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895798"/>
                  </a:ext>
                </a:extLst>
              </a:tr>
              <a:tr h="406647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버전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1.0.0</a:t>
                      </a: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749"/>
                  </a:ext>
                </a:extLst>
              </a:tr>
            </a:tbl>
          </a:graphicData>
        </a:graphic>
      </p:graphicFrame>
      <p:sp>
        <p:nvSpPr>
          <p:cNvPr id="19" name="타원 18">
            <a:extLst>
              <a:ext uri="{FF2B5EF4-FFF2-40B4-BE49-F238E27FC236}">
                <a16:creationId xmlns:a16="http://schemas.microsoft.com/office/drawing/2014/main" id="{F8F3F553-9D5D-4002-95DA-D7254099797E}"/>
              </a:ext>
            </a:extLst>
          </p:cNvPr>
          <p:cNvSpPr/>
          <p:nvPr/>
        </p:nvSpPr>
        <p:spPr bwMode="auto">
          <a:xfrm>
            <a:off x="246745" y="1860064"/>
            <a:ext cx="206029" cy="2012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4541E15-2E5C-47C0-B999-5D75D1992EEB}"/>
              </a:ext>
            </a:extLst>
          </p:cNvPr>
          <p:cNvSpPr/>
          <p:nvPr/>
        </p:nvSpPr>
        <p:spPr bwMode="auto">
          <a:xfrm>
            <a:off x="246745" y="4716624"/>
            <a:ext cx="206029" cy="20126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E4C65B4-44A5-4D10-8BC4-DA8476113CBD}"/>
              </a:ext>
            </a:extLst>
          </p:cNvPr>
          <p:cNvSpPr/>
          <p:nvPr/>
        </p:nvSpPr>
        <p:spPr bwMode="auto">
          <a:xfrm>
            <a:off x="182744" y="2508295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F4F30310-AC50-48FA-9A1B-32585ABE4A15}"/>
              </a:ext>
            </a:extLst>
          </p:cNvPr>
          <p:cNvSpPr/>
          <p:nvPr/>
        </p:nvSpPr>
        <p:spPr bwMode="auto">
          <a:xfrm>
            <a:off x="139239" y="4266574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98303C70-60B7-4BE6-AEB9-4B905EABBEF8}"/>
              </a:ext>
            </a:extLst>
          </p:cNvPr>
          <p:cNvSpPr/>
          <p:nvPr/>
        </p:nvSpPr>
        <p:spPr bwMode="auto">
          <a:xfrm>
            <a:off x="182744" y="5269384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645EA7E0-2175-48BC-AF08-4E57966C6FC2}"/>
              </a:ext>
            </a:extLst>
          </p:cNvPr>
          <p:cNvSpPr/>
          <p:nvPr/>
        </p:nvSpPr>
        <p:spPr bwMode="auto">
          <a:xfrm>
            <a:off x="139239" y="7416924"/>
            <a:ext cx="206029" cy="221392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6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01E526E-C452-4503-8C94-369D2FC2702A}"/>
              </a:ext>
            </a:extLst>
          </p:cNvPr>
          <p:cNvSpPr/>
          <p:nvPr/>
        </p:nvSpPr>
        <p:spPr bwMode="auto">
          <a:xfrm>
            <a:off x="182744" y="2967053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1-2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955737DE-FA2D-4EE6-8E3B-1F2F9597A2A8}"/>
              </a:ext>
            </a:extLst>
          </p:cNvPr>
          <p:cNvSpPr/>
          <p:nvPr/>
        </p:nvSpPr>
        <p:spPr bwMode="auto">
          <a:xfrm>
            <a:off x="182744" y="3376061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1-3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788BBC0F-0A52-4142-B915-7A5BAEE7463A}"/>
              </a:ext>
            </a:extLst>
          </p:cNvPr>
          <p:cNvSpPr/>
          <p:nvPr/>
        </p:nvSpPr>
        <p:spPr bwMode="auto">
          <a:xfrm>
            <a:off x="182744" y="5714729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3-2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630BF36-BC98-4002-89AB-078AEFA8AACA}"/>
              </a:ext>
            </a:extLst>
          </p:cNvPr>
          <p:cNvSpPr/>
          <p:nvPr/>
        </p:nvSpPr>
        <p:spPr bwMode="auto">
          <a:xfrm>
            <a:off x="182744" y="6116493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3-3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54D89CDD-3CD0-4630-BA29-14093E5E4471}"/>
              </a:ext>
            </a:extLst>
          </p:cNvPr>
          <p:cNvSpPr/>
          <p:nvPr/>
        </p:nvSpPr>
        <p:spPr bwMode="auto">
          <a:xfrm>
            <a:off x="182744" y="6561838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3-4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F330E62-8307-497E-A0D3-39742E04D750}"/>
              </a:ext>
            </a:extLst>
          </p:cNvPr>
          <p:cNvSpPr/>
          <p:nvPr/>
        </p:nvSpPr>
        <p:spPr bwMode="auto">
          <a:xfrm>
            <a:off x="3554692" y="2264856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1-4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1565E130-3C78-4B3C-B614-6F1D464897A5}"/>
              </a:ext>
            </a:extLst>
          </p:cNvPr>
          <p:cNvSpPr/>
          <p:nvPr/>
        </p:nvSpPr>
        <p:spPr bwMode="auto">
          <a:xfrm>
            <a:off x="4588562" y="2264856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5-1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91F9A42-8A0F-4FC8-B27B-8AD2AE2D3117}"/>
              </a:ext>
            </a:extLst>
          </p:cNvPr>
          <p:cNvSpPr/>
          <p:nvPr/>
        </p:nvSpPr>
        <p:spPr bwMode="auto">
          <a:xfrm>
            <a:off x="4485547" y="1195610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5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C8813E2-07BD-4BF8-83D2-197A8BA27C2F}"/>
              </a:ext>
            </a:extLst>
          </p:cNvPr>
          <p:cNvSpPr/>
          <p:nvPr/>
        </p:nvSpPr>
        <p:spPr bwMode="auto">
          <a:xfrm>
            <a:off x="139239" y="8244145"/>
            <a:ext cx="206029" cy="221392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4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8" name="물결 47">
            <a:extLst>
              <a:ext uri="{FF2B5EF4-FFF2-40B4-BE49-F238E27FC236}">
                <a16:creationId xmlns:a16="http://schemas.microsoft.com/office/drawing/2014/main" id="{D4C299E1-9551-4DE2-A48D-96EF9ABE8670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A2649CD5-B70D-45A5-BA38-90FABC652954}"/>
              </a:ext>
            </a:extLst>
          </p:cNvPr>
          <p:cNvGrpSpPr/>
          <p:nvPr/>
        </p:nvGrpSpPr>
        <p:grpSpPr>
          <a:xfrm>
            <a:off x="4714785" y="8108890"/>
            <a:ext cx="3660369" cy="658184"/>
            <a:chOff x="382205" y="8603945"/>
            <a:chExt cx="3660369" cy="658184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60BE7960-9A50-43CE-9725-4A3D7616A454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6093177F-D4C7-45F9-AB18-A464348E8567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A728EC3C-DDBE-46DE-95E0-A6F85FE0B9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75B189E4-0644-429D-B6AB-ED125F9AB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4C28667E-473C-4AB0-BD41-01198864D3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9EEAE11A-41FD-4890-8B6C-1A40804681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51" name="Picture 4" descr="소울메이트">
              <a:extLst>
                <a:ext uri="{FF2B5EF4-FFF2-40B4-BE49-F238E27FC236}">
                  <a16:creationId xmlns:a16="http://schemas.microsoft.com/office/drawing/2014/main" id="{084E8D86-535A-4350-A6AE-AD36366B85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8" name="표 121">
            <a:extLst>
              <a:ext uri="{FF2B5EF4-FFF2-40B4-BE49-F238E27FC236}">
                <a16:creationId xmlns:a16="http://schemas.microsoft.com/office/drawing/2014/main" id="{261C80CD-27AB-45CA-AC1A-78ABD7C06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430120"/>
              </p:ext>
            </p:extLst>
          </p:nvPr>
        </p:nvGraphicFramePr>
        <p:xfrm>
          <a:off x="4733834" y="8536778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B59C6252-7F52-4509-8535-B8B4E3F3C1B9}"/>
              </a:ext>
            </a:extLst>
          </p:cNvPr>
          <p:cNvGrpSpPr/>
          <p:nvPr/>
        </p:nvGrpSpPr>
        <p:grpSpPr>
          <a:xfrm>
            <a:off x="411323" y="8632059"/>
            <a:ext cx="3660369" cy="658184"/>
            <a:chOff x="382205" y="8603945"/>
            <a:chExt cx="3660369" cy="65818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D884545C-4F0F-48AE-B108-70764353A3E9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C2C04E4C-B1E4-47EC-92D1-AECB14E45CFE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5B6C81F3-F049-43BA-8700-D092392FA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D1CF9433-67E8-4179-9E3D-2860FF377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5B678F7-ABF7-4BC3-8359-8A9A642A58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D341F2FC-741C-43C2-808F-BC3C687BE7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61" name="Picture 4" descr="소울메이트">
              <a:extLst>
                <a:ext uri="{FF2B5EF4-FFF2-40B4-BE49-F238E27FC236}">
                  <a16:creationId xmlns:a16="http://schemas.microsoft.com/office/drawing/2014/main" id="{72D56CF6-DAF2-4D31-8EEF-7EBB9480B2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8" name="표 121">
            <a:extLst>
              <a:ext uri="{FF2B5EF4-FFF2-40B4-BE49-F238E27FC236}">
                <a16:creationId xmlns:a16="http://schemas.microsoft.com/office/drawing/2014/main" id="{B68D27C9-E1B2-4285-8776-D44C110C6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68154"/>
              </p:ext>
            </p:extLst>
          </p:nvPr>
        </p:nvGraphicFramePr>
        <p:xfrm>
          <a:off x="430372" y="9059947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69" name="그룹 68">
            <a:extLst>
              <a:ext uri="{FF2B5EF4-FFF2-40B4-BE49-F238E27FC236}">
                <a16:creationId xmlns:a16="http://schemas.microsoft.com/office/drawing/2014/main" id="{2CB1684B-37B4-4699-B42F-BC2AB7ED3ABD}"/>
              </a:ext>
            </a:extLst>
          </p:cNvPr>
          <p:cNvGrpSpPr/>
          <p:nvPr/>
        </p:nvGrpSpPr>
        <p:grpSpPr>
          <a:xfrm>
            <a:off x="3808237" y="1459853"/>
            <a:ext cx="265045" cy="318746"/>
            <a:chOff x="3869646" y="1581447"/>
            <a:chExt cx="219045" cy="26342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5E9558D2-C840-4521-B1CD-B09924173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361D688-B247-4E38-B630-19565884D920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9E230E9-77AC-47F7-B164-878BA644BC36}"/>
              </a:ext>
            </a:extLst>
          </p:cNvPr>
          <p:cNvGrpSpPr/>
          <p:nvPr/>
        </p:nvGrpSpPr>
        <p:grpSpPr>
          <a:xfrm>
            <a:off x="8065104" y="1459853"/>
            <a:ext cx="265045" cy="318746"/>
            <a:chOff x="3869646" y="1581447"/>
            <a:chExt cx="219045" cy="263426"/>
          </a:xfrm>
        </p:grpSpPr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E0310EB8-EEC4-454A-96F6-05B73ACCF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28D6CCCA-A0F3-44DE-B691-494C96CA331B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801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56088" y="1114082"/>
            <a:ext cx="10402070" cy="350320"/>
          </a:xfrm>
          <a:prstGeom prst="rect">
            <a:avLst/>
          </a:prstGeom>
        </p:spPr>
        <p:txBody>
          <a:bodyPr vert="horz" lIns="146266" tIns="43930" rIns="87857" bIns="43930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18" b="1" dirty="0">
                <a:solidFill>
                  <a:schemeClr val="bg1"/>
                </a:solidFill>
              </a:rPr>
              <a:t>Common Interface</a:t>
            </a:r>
            <a:endParaRPr lang="ko-KR" altLang="en-US" sz="1218" b="1" dirty="0">
              <a:solidFill>
                <a:schemeClr val="bg1"/>
              </a:solidFill>
            </a:endParaRPr>
          </a:p>
        </p:txBody>
      </p:sp>
      <p:sp>
        <p:nvSpPr>
          <p:cNvPr id="22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18" y="1497109"/>
            <a:ext cx="12899421" cy="34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195042" indent="-195042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kumimoji="1" lang="en-US" altLang="ko-KR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Keyboard</a:t>
            </a:r>
            <a:r>
              <a:rPr kumimoji="1" lang="ko-KR" altLang="en-US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정의</a:t>
            </a:r>
            <a:endParaRPr kumimoji="1" lang="en-US" altLang="ko-KR" sz="1138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AutoShape 178">
            <a:extLst>
              <a:ext uri="{FF2B5EF4-FFF2-40B4-BE49-F238E27FC236}">
                <a16:creationId xmlns:a16="http://schemas.microsoft.com/office/drawing/2014/main" id="{008BC912-2EC7-4A29-998F-5F255C941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597" y="1980354"/>
            <a:ext cx="3379137" cy="308282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6350" algn="ctr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4022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91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iOS </a:t>
            </a:r>
            <a:r>
              <a:rPr lang="ko-KR" altLang="en-US" sz="91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예시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3059" y="2508193"/>
            <a:ext cx="2013273" cy="19922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</a:rPr>
              <a:t>기본 키보드</a:t>
            </a:r>
            <a:r>
              <a:rPr lang="en-US" altLang="ko-KR" sz="1024" b="1" dirty="0">
                <a:solidFill>
                  <a:srgbClr val="000000"/>
                </a:solidFill>
                <a:latin typeface="맑은 고딕" pitchFamily="50" charset="-127"/>
              </a:rPr>
              <a:t>(</a:t>
            </a: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</a:rPr>
              <a:t>국문</a:t>
            </a:r>
            <a:r>
              <a:rPr lang="en-US" altLang="ko-KR" sz="1024" b="1" dirty="0">
                <a:solidFill>
                  <a:srgbClr val="000000"/>
                </a:solidFill>
                <a:latin typeface="맑은 고딕" pitchFamily="50" charset="-127"/>
              </a:rPr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48662" y="2504052"/>
            <a:ext cx="1911112" cy="21218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검색 키보드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57416" y="2508192"/>
            <a:ext cx="1923228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이메일 키보드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803791" y="2508192"/>
            <a:ext cx="1404705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보안 키보드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783058" y="6279018"/>
          <a:ext cx="12057448" cy="2130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2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2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8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373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NO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984" marR="95984" marT="47992" marB="4799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984" marR="95984" marT="47992" marB="4799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상세 설명</a:t>
                      </a:r>
                    </a:p>
                  </a:txBody>
                  <a:tcPr marL="95984" marR="95984" marT="47992" marB="4799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899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95984" marR="95984" marT="47992" marB="4799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기본 키보드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국문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일반적인 국문 텍스트 입력 기능 시 사용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특수 문자나 숫자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영문은 기능 키를 통해야만 입력 가능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.</a:t>
                      </a: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73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95984" marR="95984" marT="47992" marB="4799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검색 키보드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기본 키보드에서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엔터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]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키가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[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검색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]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으로 변경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211851"/>
                  </a:ext>
                </a:extLst>
              </a:tr>
              <a:tr h="28373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95984" marR="95984" marT="47992" marB="4799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이메일 키보드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이메일을 빠르게 입력할 수 있는 키보드로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[@], [.]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가 추가 됨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.</a:t>
                      </a: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73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4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95984" marR="95984" marT="47992" marB="4799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숫자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키보드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숫자 입력에 최적화된 키보드로 숫자 이용 시 사용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73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95984" marR="95984" marT="47992" marB="4799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보안 키보드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보안이 필요한 텍스트 입력 기능 시 사용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( ex,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비밀번호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) </a:t>
                      </a: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503371"/>
                  </a:ext>
                </a:extLst>
              </a:tr>
              <a:tr h="283735">
                <a:tc>
                  <a:txBody>
                    <a:bodyPr/>
                    <a:lstStyle/>
                    <a:p>
                      <a:pPr algn="ctr" latinLnBrk="1">
                        <a:lnSpc>
                          <a:spcPts val="1500"/>
                        </a:lnSpc>
                      </a:pPr>
                      <a:r>
                        <a:rPr lang="en-US" altLang="ko-KR" sz="900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900" dirty="0">
                        <a:latin typeface="+mn-ea"/>
                        <a:ea typeface="+mn-ea"/>
                      </a:endParaRPr>
                    </a:p>
                  </a:txBody>
                  <a:tcPr marL="95984" marR="95984" marT="47992" marB="47992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영문 키보드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sym typeface="Wingdings 2" pitchFamily="18" charset="2"/>
                      </a:endParaRP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영문 입력에 최적화된 키보드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(ex,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차대번호 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sym typeface="Wingdings 2" pitchFamily="18" charset="2"/>
                        </a:rPr>
                        <a:t>)</a:t>
                      </a:r>
                    </a:p>
                  </a:txBody>
                  <a:tcPr marL="61432" marR="0" marT="61380" marB="61380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1520932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5767538" y="2795177"/>
            <a:ext cx="2047734" cy="1420877"/>
            <a:chOff x="6735574" y="1605437"/>
            <a:chExt cx="2476978" cy="1724204"/>
          </a:xfrm>
        </p:grpSpPr>
        <p:pic>
          <p:nvPicPr>
            <p:cNvPr id="31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575" y="1605437"/>
              <a:ext cx="2476977" cy="1718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5574" y="1906091"/>
              <a:ext cx="2476977" cy="142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008" y="2795110"/>
            <a:ext cx="2047734" cy="143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98" y="2798799"/>
            <a:ext cx="2047734" cy="142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477" y="2791039"/>
            <a:ext cx="2047734" cy="166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3258068" y="2795110"/>
            <a:ext cx="2047734" cy="1416358"/>
            <a:chOff x="3509078" y="1581709"/>
            <a:chExt cx="1800000" cy="1245007"/>
          </a:xfrm>
        </p:grpSpPr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9079" y="1581709"/>
              <a:ext cx="1799999" cy="1245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09078" y="1792255"/>
              <a:ext cx="1796403" cy="1034461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8277007" y="2508192"/>
            <a:ext cx="1923228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숫자 키보드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599" y="4705570"/>
            <a:ext cx="2047734" cy="141430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48597" y="4387391"/>
            <a:ext cx="1923228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영문 키보드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9608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그룹 65">
            <a:extLst>
              <a:ext uri="{FF2B5EF4-FFF2-40B4-BE49-F238E27FC236}">
                <a16:creationId xmlns:a16="http://schemas.microsoft.com/office/drawing/2014/main" id="{EA472193-A07A-4DD0-AB78-ED64AC551157}"/>
              </a:ext>
            </a:extLst>
          </p:cNvPr>
          <p:cNvGrpSpPr/>
          <p:nvPr/>
        </p:nvGrpSpPr>
        <p:grpSpPr>
          <a:xfrm>
            <a:off x="3808237" y="1459853"/>
            <a:ext cx="265045" cy="318746"/>
            <a:chOff x="3869646" y="1581447"/>
            <a:chExt cx="219045" cy="263426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F1E49532-A0ED-417C-9B32-33EC96475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9CCBF9D6-BC4C-4420-B54D-B64A500669A7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D7A4119-585B-480E-B759-5E0D63171E34}"/>
              </a:ext>
            </a:extLst>
          </p:cNvPr>
          <p:cNvGrpSpPr/>
          <p:nvPr/>
        </p:nvGrpSpPr>
        <p:grpSpPr>
          <a:xfrm>
            <a:off x="8065104" y="1459853"/>
            <a:ext cx="265045" cy="318746"/>
            <a:chOff x="3869646" y="1581447"/>
            <a:chExt cx="219045" cy="263426"/>
          </a:xfrm>
        </p:grpSpPr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49C2D58B-0FB9-47C0-AC9D-3C6B44B0A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19F498A1-C419-4642-91F5-B7EC6104CB2C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F8B774E-BC33-42D4-B371-EA207253C392}"/>
              </a:ext>
            </a:extLst>
          </p:cNvPr>
          <p:cNvGrpSpPr/>
          <p:nvPr/>
        </p:nvGrpSpPr>
        <p:grpSpPr>
          <a:xfrm>
            <a:off x="4684744" y="8137004"/>
            <a:ext cx="3660369" cy="658184"/>
            <a:chOff x="382205" y="8603945"/>
            <a:chExt cx="3660369" cy="658184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3BDE93CB-D6B4-456E-B42D-462746B4DC9B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504162B6-D79C-460A-8500-91CD95CB8566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E55F6F99-FD55-4C0D-A4F4-C6E04D12D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BF3A37F0-62D2-41F9-8156-25F93163CC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84BAD696-F5F9-4D79-AE4C-B6BCB4EE33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38676FE2-666D-44B7-AF91-8FE935CE1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31" name="Picture 4" descr="소울메이트">
              <a:extLst>
                <a:ext uri="{FF2B5EF4-FFF2-40B4-BE49-F238E27FC236}">
                  <a16:creationId xmlns:a16="http://schemas.microsoft.com/office/drawing/2014/main" id="{5C1918A7-AF52-4D61-A902-D893C5ED6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표 121">
            <a:extLst>
              <a:ext uri="{FF2B5EF4-FFF2-40B4-BE49-F238E27FC236}">
                <a16:creationId xmlns:a16="http://schemas.microsoft.com/office/drawing/2014/main" id="{764BFD5A-180C-470D-8A8A-DC0B796AB7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334435"/>
              </p:ext>
            </p:extLst>
          </p:nvPr>
        </p:nvGraphicFramePr>
        <p:xfrm>
          <a:off x="4703793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45" name="그룹 44">
            <a:extLst>
              <a:ext uri="{FF2B5EF4-FFF2-40B4-BE49-F238E27FC236}">
                <a16:creationId xmlns:a16="http://schemas.microsoft.com/office/drawing/2014/main" id="{E26E0BD4-97D0-492C-BE58-79F979D0000D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2D535947-E84A-44C2-B9FC-D2EBB2910BE5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56" name="사각형: 둥근 모서리 55">
                <a:extLst>
                  <a:ext uri="{FF2B5EF4-FFF2-40B4-BE49-F238E27FC236}">
                    <a16:creationId xmlns:a16="http://schemas.microsoft.com/office/drawing/2014/main" id="{7C4ABF71-F379-4A80-A5E1-54B6F4D56F72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45463F73-1648-4A31-A844-7CD42563DE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F3AB50F-5ED3-462C-9909-1CE946893A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43A47E92-6F26-4DE0-90CD-55B7897FB3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CBB55A77-A12C-49CA-8329-3AA51C06F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48" name="Picture 4" descr="소울메이트">
              <a:extLst>
                <a:ext uri="{FF2B5EF4-FFF2-40B4-BE49-F238E27FC236}">
                  <a16:creationId xmlns:a16="http://schemas.microsoft.com/office/drawing/2014/main" id="{BA69BFD5-B578-43BA-BD73-AE0F18003D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5" name="표 121">
            <a:extLst>
              <a:ext uri="{FF2B5EF4-FFF2-40B4-BE49-F238E27FC236}">
                <a16:creationId xmlns:a16="http://schemas.microsoft.com/office/drawing/2014/main" id="{B776FDEC-BF5A-4304-9E3D-574D9AC57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796993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359C8D0-80F7-4038-A9EC-AEFBDC5CC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알림 허용 안내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F9165B-46AD-402C-9D7C-0682FA8DF4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설정 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C57DEE7-876B-4F50-A5C8-6FC919000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1000" dirty="0"/>
              <a:t>app_push_02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5636B4-98A0-48C3-9BCC-0B6EC1D199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7" name="Table 42">
            <a:extLst>
              <a:ext uri="{FF2B5EF4-FFF2-40B4-BE49-F238E27FC236}">
                <a16:creationId xmlns:a16="http://schemas.microsoft.com/office/drawing/2014/main" id="{814A59F0-2111-4926-87BE-BDE244D680FE}"/>
              </a:ext>
            </a:extLst>
          </p:cNvPr>
          <p:cNvGraphicFramePr>
            <a:graphicFrameLocks noGrp="1"/>
          </p:cNvGraphicFramePr>
          <p:nvPr/>
        </p:nvGraphicFramePr>
        <p:xfrm>
          <a:off x="11479056" y="910249"/>
          <a:ext cx="2325883" cy="5161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3226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73046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80662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88750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7630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63891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36065"/>
                  </a:ext>
                </a:extLst>
              </a:tr>
              <a:tr h="28091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3739"/>
                  </a:ext>
                </a:extLst>
              </a:tr>
              <a:tr h="31242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1242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AC022CC6-07A2-42A7-AF4A-E13ECD8CC058}"/>
              </a:ext>
            </a:extLst>
          </p:cNvPr>
          <p:cNvSpPr txBox="1"/>
          <p:nvPr/>
        </p:nvSpPr>
        <p:spPr>
          <a:xfrm>
            <a:off x="1871173" y="1399281"/>
            <a:ext cx="6206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</a:t>
            </a:r>
          </a:p>
        </p:txBody>
      </p: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0DF5939A-F7C0-4D06-B807-F66CA4972F1A}"/>
              </a:ext>
            </a:extLst>
          </p:cNvPr>
          <p:cNvGraphicFramePr>
            <a:graphicFrameLocks noGrp="1"/>
          </p:cNvGraphicFramePr>
          <p:nvPr/>
        </p:nvGraphicFramePr>
        <p:xfrm>
          <a:off x="339550" y="1988840"/>
          <a:ext cx="3805134" cy="5728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567">
                  <a:extLst>
                    <a:ext uri="{9D8B030D-6E8A-4147-A177-3AD203B41FA5}">
                      <a16:colId xmlns:a16="http://schemas.microsoft.com/office/drawing/2014/main" val="2647051557"/>
                    </a:ext>
                  </a:extLst>
                </a:gridCol>
              </a:tblGrid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설정</a:t>
                      </a: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0094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canksh@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navercorp</a:t>
                      </a: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.com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lang="ko-KR" altLang="en-US" sz="1200" b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로그아웃</a:t>
                      </a:r>
                      <a:endParaRPr lang="en-US" altLang="ko-KR" sz="1200" b="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40586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자동로그인</a:t>
                      </a: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95716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회원정보 수정</a:t>
                      </a: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6871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권한 설정</a:t>
                      </a: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06272"/>
                  </a:ext>
                </a:extLst>
              </a:tr>
              <a:tr h="569607">
                <a:tc gridSpan="2"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위치기반 서비스 사용 설정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06085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이용약관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개인정보처리방침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위치기반 이용약관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744579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오픈소스 라이선스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025903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앱 정보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sz="1200" b="1" dirty="0"/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895798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버전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1.0.0</a:t>
                      </a: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749"/>
                  </a:ext>
                </a:extLst>
              </a:tr>
            </a:tbl>
          </a:graphicData>
        </a:graphic>
      </p:graphicFrame>
      <p:grpSp>
        <p:nvGrpSpPr>
          <p:cNvPr id="36" name="그룹 35">
            <a:extLst>
              <a:ext uri="{FF2B5EF4-FFF2-40B4-BE49-F238E27FC236}">
                <a16:creationId xmlns:a16="http://schemas.microsoft.com/office/drawing/2014/main" id="{29E54613-DAAE-467F-83D4-78D8C37834C6}"/>
              </a:ext>
            </a:extLst>
          </p:cNvPr>
          <p:cNvGrpSpPr/>
          <p:nvPr/>
        </p:nvGrpSpPr>
        <p:grpSpPr>
          <a:xfrm>
            <a:off x="3559619" y="2967053"/>
            <a:ext cx="450050" cy="238519"/>
            <a:chOff x="5915980" y="2194815"/>
            <a:chExt cx="495055" cy="270030"/>
          </a:xfrm>
        </p:grpSpPr>
        <p:sp>
          <p:nvSpPr>
            <p:cNvPr id="39" name="모서리가 둥근 직사각형 27">
              <a:extLst>
                <a:ext uri="{FF2B5EF4-FFF2-40B4-BE49-F238E27FC236}">
                  <a16:creationId xmlns:a16="http://schemas.microsoft.com/office/drawing/2014/main" id="{49BD1DC6-915D-4A5F-BBF9-4F2FC45DA62F}"/>
                </a:ext>
              </a:extLst>
            </p:cNvPr>
            <p:cNvSpPr/>
            <p:nvPr/>
          </p:nvSpPr>
          <p:spPr>
            <a:xfrm>
              <a:off x="5915980" y="2194815"/>
              <a:ext cx="495055" cy="2700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모서리가 둥근 직사각형 28">
              <a:extLst>
                <a:ext uri="{FF2B5EF4-FFF2-40B4-BE49-F238E27FC236}">
                  <a16:creationId xmlns:a16="http://schemas.microsoft.com/office/drawing/2014/main" id="{B778D12A-DBBE-4F1B-B33C-E1EBBCBF9CF0}"/>
                </a:ext>
              </a:extLst>
            </p:cNvPr>
            <p:cNvSpPr/>
            <p:nvPr/>
          </p:nvSpPr>
          <p:spPr>
            <a:xfrm>
              <a:off x="6160338" y="2205515"/>
              <a:ext cx="237600" cy="2445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F5FB1E0-D255-4CB8-A1EF-CB07EC13575E}"/>
              </a:ext>
            </a:extLst>
          </p:cNvPr>
          <p:cNvGrpSpPr/>
          <p:nvPr/>
        </p:nvGrpSpPr>
        <p:grpSpPr>
          <a:xfrm>
            <a:off x="3559619" y="4298085"/>
            <a:ext cx="450050" cy="238519"/>
            <a:chOff x="5915980" y="2194815"/>
            <a:chExt cx="495055" cy="270030"/>
          </a:xfrm>
        </p:grpSpPr>
        <p:sp>
          <p:nvSpPr>
            <p:cNvPr id="42" name="모서리가 둥근 직사각형 37">
              <a:extLst>
                <a:ext uri="{FF2B5EF4-FFF2-40B4-BE49-F238E27FC236}">
                  <a16:creationId xmlns:a16="http://schemas.microsoft.com/office/drawing/2014/main" id="{7735FD26-666C-4F12-8D10-EAECC883236D}"/>
                </a:ext>
              </a:extLst>
            </p:cNvPr>
            <p:cNvSpPr/>
            <p:nvPr/>
          </p:nvSpPr>
          <p:spPr>
            <a:xfrm>
              <a:off x="5915980" y="2194815"/>
              <a:ext cx="495055" cy="2700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모서리가 둥근 직사각형 38">
              <a:extLst>
                <a:ext uri="{FF2B5EF4-FFF2-40B4-BE49-F238E27FC236}">
                  <a16:creationId xmlns:a16="http://schemas.microsoft.com/office/drawing/2014/main" id="{DC181DFA-C690-45C6-A04B-F66A219565A2}"/>
                </a:ext>
              </a:extLst>
            </p:cNvPr>
            <p:cNvSpPr/>
            <p:nvPr/>
          </p:nvSpPr>
          <p:spPr>
            <a:xfrm>
              <a:off x="6160338" y="2205515"/>
              <a:ext cx="237600" cy="2445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88B834D-C969-4DCF-B492-3DFBD9884F68}"/>
              </a:ext>
            </a:extLst>
          </p:cNvPr>
          <p:cNvSpPr txBox="1"/>
          <p:nvPr/>
        </p:nvSpPr>
        <p:spPr>
          <a:xfrm>
            <a:off x="6179296" y="1399281"/>
            <a:ext cx="620683" cy="446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설정</a:t>
            </a: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A2A8F325-9033-4403-8A5E-15E45B93E240}"/>
              </a:ext>
            </a:extLst>
          </p:cNvPr>
          <p:cNvGraphicFramePr>
            <a:graphicFrameLocks noGrp="1"/>
          </p:cNvGraphicFramePr>
          <p:nvPr/>
        </p:nvGraphicFramePr>
        <p:xfrm>
          <a:off x="4647673" y="1988840"/>
          <a:ext cx="3805134" cy="5728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2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567">
                  <a:extLst>
                    <a:ext uri="{9D8B030D-6E8A-4147-A177-3AD203B41FA5}">
                      <a16:colId xmlns:a16="http://schemas.microsoft.com/office/drawing/2014/main" val="2647051557"/>
                    </a:ext>
                  </a:extLst>
                </a:gridCol>
              </a:tblGrid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기본 설정</a:t>
                      </a: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110094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canksh@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navercorp</a:t>
                      </a:r>
                      <a:r>
                        <a:rPr lang="en-US" altLang="ko-KR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.com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lang="ko-KR" altLang="en-US" sz="1200" b="0" u="sng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로그아웃</a:t>
                      </a:r>
                      <a:endParaRPr lang="en-US" altLang="ko-KR" sz="1200" b="0" u="sng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40586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자동로그인</a:t>
                      </a: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495716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회원정보 수정</a:t>
                      </a: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9846871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2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권한 설정</a:t>
                      </a: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en-US" altLang="ko-KR" sz="12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2806272"/>
                  </a:ext>
                </a:extLst>
              </a:tr>
              <a:tr h="569607">
                <a:tc gridSpan="2"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위치기반 서비스 사용 설정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306085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정보</a:t>
                      </a: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이용약관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개인정보처리방침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위치기반 이용약관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744579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오픈소스 라이선스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025903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앱 정보</a:t>
                      </a: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ko-KR" altLang="en-US" sz="1200" b="1" dirty="0"/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895798"/>
                  </a:ext>
                </a:extLst>
              </a:tr>
              <a:tr h="429892"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현재 버전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0000" marR="90000" marT="468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맑은 고딕" panose="020B0503020000020004" pitchFamily="50" charset="-127"/>
                          <a:cs typeface="+mn-cs"/>
                        </a:rPr>
                        <a:t>1.0.0</a:t>
                      </a:r>
                    </a:p>
                  </a:txBody>
                  <a:tcPr marL="90000" marR="180000" marT="468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57749"/>
                  </a:ext>
                </a:extLst>
              </a:tr>
            </a:tbl>
          </a:graphicData>
        </a:graphic>
      </p:graphicFrame>
      <p:grpSp>
        <p:nvGrpSpPr>
          <p:cNvPr id="50" name="그룹 49">
            <a:extLst>
              <a:ext uri="{FF2B5EF4-FFF2-40B4-BE49-F238E27FC236}">
                <a16:creationId xmlns:a16="http://schemas.microsoft.com/office/drawing/2014/main" id="{5B305CDE-C415-432B-B8BC-0023D140E5EA}"/>
              </a:ext>
            </a:extLst>
          </p:cNvPr>
          <p:cNvGrpSpPr/>
          <p:nvPr/>
        </p:nvGrpSpPr>
        <p:grpSpPr>
          <a:xfrm>
            <a:off x="7867742" y="2967053"/>
            <a:ext cx="450050" cy="238519"/>
            <a:chOff x="5915980" y="2194815"/>
            <a:chExt cx="495055" cy="270030"/>
          </a:xfrm>
        </p:grpSpPr>
        <p:sp>
          <p:nvSpPr>
            <p:cNvPr id="51" name="모서리가 둥근 직사각형 27">
              <a:extLst>
                <a:ext uri="{FF2B5EF4-FFF2-40B4-BE49-F238E27FC236}">
                  <a16:creationId xmlns:a16="http://schemas.microsoft.com/office/drawing/2014/main" id="{59606F10-0776-498E-A159-2A5FAF758505}"/>
                </a:ext>
              </a:extLst>
            </p:cNvPr>
            <p:cNvSpPr/>
            <p:nvPr/>
          </p:nvSpPr>
          <p:spPr>
            <a:xfrm>
              <a:off x="5915980" y="2194815"/>
              <a:ext cx="495055" cy="2700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28">
              <a:extLst>
                <a:ext uri="{FF2B5EF4-FFF2-40B4-BE49-F238E27FC236}">
                  <a16:creationId xmlns:a16="http://schemas.microsoft.com/office/drawing/2014/main" id="{006471F3-CC54-42BE-AE8D-818690DDF170}"/>
                </a:ext>
              </a:extLst>
            </p:cNvPr>
            <p:cNvSpPr/>
            <p:nvPr/>
          </p:nvSpPr>
          <p:spPr>
            <a:xfrm>
              <a:off x="6160338" y="2205515"/>
              <a:ext cx="237600" cy="2445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0C6DF30-04AF-40E6-869B-C897F25413BD}"/>
              </a:ext>
            </a:extLst>
          </p:cNvPr>
          <p:cNvGrpSpPr/>
          <p:nvPr/>
        </p:nvGrpSpPr>
        <p:grpSpPr>
          <a:xfrm>
            <a:off x="7867742" y="4298085"/>
            <a:ext cx="450050" cy="238519"/>
            <a:chOff x="5915980" y="2194815"/>
            <a:chExt cx="495055" cy="270030"/>
          </a:xfrm>
        </p:grpSpPr>
        <p:sp>
          <p:nvSpPr>
            <p:cNvPr id="54" name="모서리가 둥근 직사각형 37">
              <a:extLst>
                <a:ext uri="{FF2B5EF4-FFF2-40B4-BE49-F238E27FC236}">
                  <a16:creationId xmlns:a16="http://schemas.microsoft.com/office/drawing/2014/main" id="{C3E243C2-8509-4B7B-AE03-B8AB524131FA}"/>
                </a:ext>
              </a:extLst>
            </p:cNvPr>
            <p:cNvSpPr/>
            <p:nvPr/>
          </p:nvSpPr>
          <p:spPr>
            <a:xfrm>
              <a:off x="5915980" y="2194815"/>
              <a:ext cx="495055" cy="27003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모서리가 둥근 직사각형 38">
              <a:extLst>
                <a:ext uri="{FF2B5EF4-FFF2-40B4-BE49-F238E27FC236}">
                  <a16:creationId xmlns:a16="http://schemas.microsoft.com/office/drawing/2014/main" id="{B7A95AFB-217E-4CE6-8153-8008ED780E16}"/>
                </a:ext>
              </a:extLst>
            </p:cNvPr>
            <p:cNvSpPr/>
            <p:nvPr/>
          </p:nvSpPr>
          <p:spPr>
            <a:xfrm>
              <a:off x="6160338" y="2205515"/>
              <a:ext cx="237600" cy="244536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사각형: 둥근 모서리 241">
            <a:extLst>
              <a:ext uri="{FF2B5EF4-FFF2-40B4-BE49-F238E27FC236}">
                <a16:creationId xmlns:a16="http://schemas.microsoft.com/office/drawing/2014/main" id="{BF5C5778-1696-4401-A870-DFCB2027D935}"/>
              </a:ext>
            </a:extLst>
          </p:cNvPr>
          <p:cNvSpPr/>
          <p:nvPr/>
        </p:nvSpPr>
        <p:spPr>
          <a:xfrm>
            <a:off x="338472" y="1274187"/>
            <a:ext cx="3814146" cy="7574472"/>
          </a:xfrm>
          <a:prstGeom prst="roundRect">
            <a:avLst>
              <a:gd name="adj" fmla="val 0"/>
            </a:avLst>
          </a:prstGeom>
          <a:solidFill>
            <a:srgbClr val="000000">
              <a:alpha val="50196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171CC3B4-57E7-4F84-8BA2-D0FFDD8EB929}"/>
              </a:ext>
            </a:extLst>
          </p:cNvPr>
          <p:cNvSpPr/>
          <p:nvPr/>
        </p:nvSpPr>
        <p:spPr>
          <a:xfrm>
            <a:off x="654252" y="3893391"/>
            <a:ext cx="3194376" cy="2263145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PUSH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알림 수신 여부가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수신 상태로 변경 되었습니다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(2021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 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         확인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9" name="사각형: 둥근 모서리 241">
            <a:extLst>
              <a:ext uri="{FF2B5EF4-FFF2-40B4-BE49-F238E27FC236}">
                <a16:creationId xmlns:a16="http://schemas.microsoft.com/office/drawing/2014/main" id="{F865FC86-061D-4889-AF13-154DA5CD70BD}"/>
              </a:ext>
            </a:extLst>
          </p:cNvPr>
          <p:cNvSpPr/>
          <p:nvPr/>
        </p:nvSpPr>
        <p:spPr>
          <a:xfrm>
            <a:off x="4630727" y="1274187"/>
            <a:ext cx="3814146" cy="7574472"/>
          </a:xfrm>
          <a:prstGeom prst="roundRect">
            <a:avLst>
              <a:gd name="adj" fmla="val 0"/>
            </a:avLst>
          </a:prstGeom>
          <a:solidFill>
            <a:srgbClr val="000000">
              <a:alpha val="50196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16BBEF9-E76C-495E-943A-615378FD67C0}"/>
              </a:ext>
            </a:extLst>
          </p:cNvPr>
          <p:cNvSpPr/>
          <p:nvPr/>
        </p:nvSpPr>
        <p:spPr>
          <a:xfrm>
            <a:off x="4946507" y="3893391"/>
            <a:ext cx="3194376" cy="2263145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PUSH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알림 수신 여부가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수신 거부 상태로 변경 되었습니다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(2021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년 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월 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  <a:p>
            <a:pPr marR="0" lv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         확인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물결 27">
            <a:extLst>
              <a:ext uri="{FF2B5EF4-FFF2-40B4-BE49-F238E27FC236}">
                <a16:creationId xmlns:a16="http://schemas.microsoft.com/office/drawing/2014/main" id="{B77BF90C-FBFF-4274-839A-2BC3C1FF9F08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0006239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18" y="1497110"/>
            <a:ext cx="12899421" cy="34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195042" indent="-195042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kumimoji="1" lang="ko-KR" altLang="en-US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 정책 </a:t>
            </a:r>
            <a:r>
              <a:rPr kumimoji="1" lang="en-US" altLang="ko-KR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1" lang="ko-KR" altLang="en-US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기본 정책</a:t>
            </a:r>
            <a:endParaRPr kumimoji="1" lang="en-US" altLang="ko-KR" sz="1138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6088" y="1114082"/>
            <a:ext cx="10402070" cy="350320"/>
          </a:xfrm>
          <a:prstGeom prst="rect">
            <a:avLst/>
          </a:prstGeom>
        </p:spPr>
        <p:txBody>
          <a:bodyPr vert="horz" lIns="146266" tIns="43930" rIns="87857" bIns="43930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18" b="1" dirty="0">
                <a:solidFill>
                  <a:schemeClr val="bg1"/>
                </a:solidFill>
              </a:rPr>
              <a:t>알림 기본 정책 </a:t>
            </a:r>
            <a:r>
              <a:rPr lang="en-US" altLang="ko-KR" sz="1218" b="1" dirty="0">
                <a:solidFill>
                  <a:schemeClr val="bg1"/>
                </a:solidFill>
              </a:rPr>
              <a:t>(1)</a:t>
            </a:r>
            <a:endParaRPr lang="ko-KR" altLang="en-US" sz="1218" b="1" dirty="0">
              <a:solidFill>
                <a:schemeClr val="bg1"/>
              </a:solidFill>
            </a:endParaRPr>
          </a:p>
        </p:txBody>
      </p:sp>
      <p:sp>
        <p:nvSpPr>
          <p:cNvPr id="6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653" y="1773503"/>
            <a:ext cx="12899421" cy="3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260055" indent="-260055" eaLnBrk="1" hangingPunct="1">
              <a:lnSpc>
                <a:spcPct val="130000"/>
              </a:lnSpc>
              <a:buFont typeface="+mj-lt"/>
              <a:buAutoNum type="arabicPeriod"/>
            </a:pP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알림은 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시스템 알림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’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과 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마케팅 알림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 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두 가지 종류가 있으며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다음과 같다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863404" y="2145615"/>
          <a:ext cx="11956138" cy="1227385"/>
        </p:xfrm>
        <a:graphic>
          <a:graphicData uri="http://schemas.openxmlformats.org/drawingml/2006/table">
            <a:tbl>
              <a:tblPr/>
              <a:tblGrid>
                <a:gridCol w="1019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878">
                  <a:extLst>
                    <a:ext uri="{9D8B030D-6E8A-4147-A177-3AD203B41FA5}">
                      <a16:colId xmlns:a16="http://schemas.microsoft.com/office/drawing/2014/main" val="1454897130"/>
                    </a:ext>
                  </a:extLst>
                </a:gridCol>
                <a:gridCol w="3665231">
                  <a:extLst>
                    <a:ext uri="{9D8B030D-6E8A-4147-A177-3AD203B41FA5}">
                      <a16:colId xmlns:a16="http://schemas.microsoft.com/office/drawing/2014/main" val="924196067"/>
                    </a:ext>
                  </a:extLst>
                </a:gridCol>
                <a:gridCol w="5986947">
                  <a:extLst>
                    <a:ext uri="{9D8B030D-6E8A-4147-A177-3AD203B41FA5}">
                      <a16:colId xmlns:a16="http://schemas.microsoft.com/office/drawing/2014/main" val="1442100594"/>
                    </a:ext>
                  </a:extLst>
                </a:gridCol>
              </a:tblGrid>
              <a:tr h="3198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신규 알림 시점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알림명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예시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512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시스템 알림</a:t>
                      </a: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활동 알림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900" dirty="0"/>
                        <a:t>신규 컨텐츠 업로드 시 알림</a:t>
                      </a:r>
                      <a:endParaRPr lang="ko-KR" altLang="en-US" sz="900" dirty="0">
                        <a:solidFill>
                          <a:srgbClr val="FF0000"/>
                        </a:solidFill>
                      </a:endParaRP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ko-KR" altLang="en-US" sz="900" dirty="0"/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5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1:1</a:t>
                      </a:r>
                      <a:r>
                        <a:rPr kumimoji="1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문의 알림</a:t>
                      </a:r>
                    </a:p>
                  </a:txBody>
                  <a:tcPr marL="104025" marR="104025" marT="52012" marB="52012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서비스 문의 답변이 등록되었을 때</a:t>
                      </a: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홍길동 고객님의 서비스 문의 답변이 등록되었습니다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.</a:t>
                      </a: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282848"/>
                  </a:ext>
                </a:extLst>
              </a:tr>
              <a:tr h="3025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마케팅 알림</a:t>
                      </a: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마케팅</a:t>
                      </a:r>
                      <a:r>
                        <a:rPr lang="en-US" altLang="ko-KR" sz="900" dirty="0"/>
                        <a:t>/</a:t>
                      </a:r>
                      <a:r>
                        <a:rPr lang="ko-KR" altLang="en-US" sz="900" dirty="0"/>
                        <a:t>이벤트</a:t>
                      </a: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마케팅을 목적으로 운영자가 발송했을 때</a:t>
                      </a: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102387" marR="102387" marT="81906" marB="81906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374655"/>
                  </a:ext>
                </a:extLst>
              </a:tr>
            </a:tbl>
          </a:graphicData>
        </a:graphic>
      </p:graphicFrame>
      <p:sp>
        <p:nvSpPr>
          <p:cNvPr id="10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934" y="5357436"/>
            <a:ext cx="12899421" cy="3176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260055" indent="-260055" eaLnBrk="1" hangingPunct="1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알림은 </a:t>
            </a:r>
            <a:r>
              <a:rPr kumimoji="1" lang="en-US" altLang="ko-KR" sz="91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Local</a:t>
            </a:r>
            <a:r>
              <a:rPr kumimoji="1" lang="ko-KR" altLang="en-US" sz="91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에 저장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되며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보유기간은 </a:t>
            </a:r>
            <a:r>
              <a:rPr kumimoji="1" lang="en-US" altLang="ko-KR" sz="91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kumimoji="1" lang="ko-KR" altLang="en-US" sz="91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이다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09536" lvl="1" indent="0" eaLnBrk="1" hangingPunct="1">
              <a:lnSpc>
                <a:spcPct val="200000"/>
              </a:lnSpc>
            </a:pP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보유기간 이후의 알림은 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local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에서 완전히 삭제한다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09536" lvl="1" indent="0" eaLnBrk="1" hangingPunct="1">
              <a:lnSpc>
                <a:spcPct val="200000"/>
              </a:lnSpc>
            </a:pP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② 사용자가 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”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메뉴 진입 후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최근 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 이내의 알림만 확인할 수 있다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60055" indent="-260055" eaLnBrk="1" hangingPunct="1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신규 알림 표시 후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사용자가 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’ </a:t>
            </a: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메뉴에 접근하면 신규 알림에 대한 표시는 사라진다</a:t>
            </a:r>
            <a:r>
              <a:rPr kumimoji="1" lang="en-US" altLang="ko-KR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60055" indent="-260055" eaLnBrk="1" hangingPunct="1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 수신 권한 변경</a:t>
            </a:r>
            <a:endParaRPr kumimoji="1" lang="en-US" altLang="ko-KR" sz="91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09536" lvl="1" indent="0" eaLnBrk="1" hangingPunct="1">
              <a:lnSpc>
                <a:spcPct val="200000"/>
              </a:lnSpc>
            </a:pP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사용자는 앱 최초 실행 시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‘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앱 접근권한 안내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‘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를 팝업을 통해 확인할 수 있다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09536" lvl="1" indent="0" eaLnBrk="1" hangingPunct="1">
              <a:lnSpc>
                <a:spcPct val="200000"/>
              </a:lnSpc>
            </a:pP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② 알림 수신에 대한 권한을 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설정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“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메뉴 진입 후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ON/OFF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로 변경할 수 있다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09536" lvl="1" indent="0" eaLnBrk="1" hangingPunct="1">
              <a:lnSpc>
                <a:spcPct val="200000"/>
              </a:lnSpc>
            </a:pP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③ 알림 수신 권한 변경이 있을 경우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 수신 여부를 팝업을 통해 사용자에게 제공하여야 한다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409536" lvl="1" indent="0" eaLnBrk="1" hangingPunct="1">
              <a:lnSpc>
                <a:spcPct val="200000"/>
              </a:lnSpc>
            </a:pP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④ 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Push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 발송 시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 수신 </a:t>
            </a:r>
            <a:r>
              <a:rPr kumimoji="1" lang="ko-KR" altLang="en-US" sz="910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거부자를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제외한 후 발송하여야 한다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endParaRPr kumimoji="1" lang="en-US" altLang="ko-KR" sz="91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60055" indent="-260055" eaLnBrk="1" hangingPunct="1">
              <a:lnSpc>
                <a:spcPct val="200000"/>
              </a:lnSpc>
              <a:buFont typeface="+mj-lt"/>
              <a:buAutoNum type="arabicPeriod" startAt="2"/>
            </a:pPr>
            <a:r>
              <a:rPr kumimoji="1" lang="ko-KR" altLang="en-US" sz="91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사용자의 단말 상태 변경</a:t>
            </a:r>
            <a:endParaRPr kumimoji="1" lang="en-US" altLang="ko-KR" sz="91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409536" lvl="1" indent="0" eaLnBrk="1" hangingPunct="1">
              <a:lnSpc>
                <a:spcPct val="200000"/>
              </a:lnSpc>
            </a:pP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①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사용자의 단말기가 변경되어 로그인한 경우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모든 알림은 최종 로그인 된 기기로 전송한다</a:t>
            </a:r>
            <a:r>
              <a:rPr kumimoji="1" lang="en-US" altLang="ko-KR" sz="91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4157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112">
            <a:extLst>
              <a:ext uri="{FF2B5EF4-FFF2-40B4-BE49-F238E27FC236}">
                <a16:creationId xmlns:a16="http://schemas.microsoft.com/office/drawing/2014/main" id="{41299A94-B673-4303-BE13-A54A69A7F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14" y="2760366"/>
            <a:ext cx="169337" cy="169337"/>
          </a:xfrm>
          <a:prstGeom prst="rect">
            <a:avLst/>
          </a:prstGeom>
        </p:spPr>
      </p:pic>
      <p:pic>
        <p:nvPicPr>
          <p:cNvPr id="114" name="그림 113">
            <a:extLst>
              <a:ext uri="{FF2B5EF4-FFF2-40B4-BE49-F238E27FC236}">
                <a16:creationId xmlns:a16="http://schemas.microsoft.com/office/drawing/2014/main" id="{8482EFD0-7E4D-4E6F-87AC-FCDEF32C7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94" y="2760366"/>
            <a:ext cx="169337" cy="169337"/>
          </a:xfrm>
          <a:prstGeom prst="rect">
            <a:avLst/>
          </a:prstGeom>
        </p:spPr>
      </p:pic>
      <p:grpSp>
        <p:nvGrpSpPr>
          <p:cNvPr id="112" name="그룹 111"/>
          <p:cNvGrpSpPr/>
          <p:nvPr/>
        </p:nvGrpSpPr>
        <p:grpSpPr>
          <a:xfrm>
            <a:off x="3657661" y="3040728"/>
            <a:ext cx="2487365" cy="2047988"/>
            <a:chOff x="3154914" y="2515737"/>
            <a:chExt cx="2186445" cy="1800223"/>
          </a:xfrm>
        </p:grpSpPr>
        <p:sp>
          <p:nvSpPr>
            <p:cNvPr id="89" name="TextBox 88"/>
            <p:cNvSpPr txBox="1"/>
            <p:nvPr/>
          </p:nvSpPr>
          <p:spPr>
            <a:xfrm>
              <a:off x="3154914" y="4111701"/>
              <a:ext cx="331414" cy="20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10" dirty="0"/>
                <a:t>000</a:t>
              </a:r>
              <a:endParaRPr lang="ko-KR" altLang="en-US" sz="910" dirty="0"/>
            </a:p>
          </p:txBody>
        </p: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16955D3C-207D-48AF-B118-252743AFA931}"/>
                </a:ext>
              </a:extLst>
            </p:cNvPr>
            <p:cNvGrpSpPr/>
            <p:nvPr/>
          </p:nvGrpSpPr>
          <p:grpSpPr>
            <a:xfrm>
              <a:off x="3245991" y="2515737"/>
              <a:ext cx="360000" cy="360000"/>
              <a:chOff x="1316596" y="2297636"/>
              <a:chExt cx="756084" cy="756084"/>
            </a:xfrm>
          </p:grpSpPr>
          <p:sp>
            <p:nvSpPr>
              <p:cNvPr id="74" name="모서리가 둥근 직사각형 77">
                <a:extLst>
                  <a:ext uri="{FF2B5EF4-FFF2-40B4-BE49-F238E27FC236}">
                    <a16:creationId xmlns:a16="http://schemas.microsoft.com/office/drawing/2014/main" id="{38C09712-CA03-4DD4-90FF-5E6418D6F8A5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687A9611-C5D3-47E0-B7BD-F1BBBEAE3B74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DDE3C6A4-774E-4B32-BFEE-00DA5514309B}"/>
                </a:ext>
              </a:extLst>
            </p:cNvPr>
            <p:cNvGrpSpPr/>
            <p:nvPr/>
          </p:nvGrpSpPr>
          <p:grpSpPr>
            <a:xfrm>
              <a:off x="3777768" y="2515737"/>
              <a:ext cx="360000" cy="360000"/>
              <a:chOff x="1316596" y="2297636"/>
              <a:chExt cx="756084" cy="756084"/>
            </a:xfrm>
          </p:grpSpPr>
          <p:sp>
            <p:nvSpPr>
              <p:cNvPr id="77" name="모서리가 둥근 직사각형 77">
                <a:extLst>
                  <a:ext uri="{FF2B5EF4-FFF2-40B4-BE49-F238E27FC236}">
                    <a16:creationId xmlns:a16="http://schemas.microsoft.com/office/drawing/2014/main" id="{1DE8E55F-5327-440F-9314-D9CE84735FF5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B3E5837F-7961-4174-AE3C-2B16BBA00557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7C08870C-6502-47F7-B11E-03415C1B0B53}"/>
                </a:ext>
              </a:extLst>
            </p:cNvPr>
            <p:cNvGrpSpPr/>
            <p:nvPr/>
          </p:nvGrpSpPr>
          <p:grpSpPr>
            <a:xfrm>
              <a:off x="4309545" y="2515737"/>
              <a:ext cx="360000" cy="360000"/>
              <a:chOff x="1316596" y="2297636"/>
              <a:chExt cx="756084" cy="756084"/>
            </a:xfrm>
          </p:grpSpPr>
          <p:sp>
            <p:nvSpPr>
              <p:cNvPr id="80" name="모서리가 둥근 직사각형 77">
                <a:extLst>
                  <a:ext uri="{FF2B5EF4-FFF2-40B4-BE49-F238E27FC236}">
                    <a16:creationId xmlns:a16="http://schemas.microsoft.com/office/drawing/2014/main" id="{9EF20AD5-B9DA-42E4-9429-7217EEE054D5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D173A63-33DD-4B4D-913E-6295D9D28645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1A51017D-42BC-4D74-AB07-B49F590DE685}"/>
                </a:ext>
              </a:extLst>
            </p:cNvPr>
            <p:cNvGrpSpPr/>
            <p:nvPr/>
          </p:nvGrpSpPr>
          <p:grpSpPr>
            <a:xfrm>
              <a:off x="4841322" y="2515737"/>
              <a:ext cx="360000" cy="360000"/>
              <a:chOff x="1316596" y="2297636"/>
              <a:chExt cx="756084" cy="756084"/>
            </a:xfrm>
          </p:grpSpPr>
          <p:sp>
            <p:nvSpPr>
              <p:cNvPr id="83" name="모서리가 둥근 직사각형 77">
                <a:extLst>
                  <a:ext uri="{FF2B5EF4-FFF2-40B4-BE49-F238E27FC236}">
                    <a16:creationId xmlns:a16="http://schemas.microsoft.com/office/drawing/2014/main" id="{6E45C458-2B1D-45CA-99A3-2428F26B20B7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9C59B7E-1FAF-49D9-AE80-AB4708DA8367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3170675" y="2865890"/>
              <a:ext cx="559684" cy="20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10" dirty="0"/>
                <a:t>App</a:t>
              </a:r>
              <a:r>
                <a:rPr lang="ko-KR" altLang="en-US" sz="910" dirty="0"/>
                <a:t>이름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3704827" y="2865890"/>
              <a:ext cx="559684" cy="20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10" dirty="0"/>
                <a:t>App</a:t>
              </a:r>
              <a:r>
                <a:rPr lang="ko-KR" altLang="en-US" sz="910" dirty="0"/>
                <a:t>이름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238979" y="2865890"/>
              <a:ext cx="559684" cy="20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10" dirty="0"/>
                <a:t>App</a:t>
              </a:r>
              <a:r>
                <a:rPr lang="ko-KR" altLang="en-US" sz="910" dirty="0"/>
                <a:t>이름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773130" y="2865890"/>
              <a:ext cx="559684" cy="20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10" dirty="0"/>
                <a:t>App</a:t>
              </a:r>
              <a:r>
                <a:rPr lang="ko-KR" altLang="en-US" sz="910" dirty="0"/>
                <a:t>이름</a:t>
              </a:r>
            </a:p>
          </p:txBody>
        </p:sp>
        <p:grpSp>
          <p:nvGrpSpPr>
            <p:cNvPr id="94" name="그룹 93">
              <a:extLst>
                <a:ext uri="{FF2B5EF4-FFF2-40B4-BE49-F238E27FC236}">
                  <a16:creationId xmlns:a16="http://schemas.microsoft.com/office/drawing/2014/main" id="{16955D3C-207D-48AF-B118-252743AFA931}"/>
                </a:ext>
              </a:extLst>
            </p:cNvPr>
            <p:cNvGrpSpPr/>
            <p:nvPr/>
          </p:nvGrpSpPr>
          <p:grpSpPr>
            <a:xfrm>
              <a:off x="3254536" y="3133433"/>
              <a:ext cx="360000" cy="360000"/>
              <a:chOff x="1316596" y="2297636"/>
              <a:chExt cx="756084" cy="756084"/>
            </a:xfrm>
          </p:grpSpPr>
          <p:sp>
            <p:nvSpPr>
              <p:cNvPr id="108" name="모서리가 둥근 직사각형 77">
                <a:extLst>
                  <a:ext uri="{FF2B5EF4-FFF2-40B4-BE49-F238E27FC236}">
                    <a16:creationId xmlns:a16="http://schemas.microsoft.com/office/drawing/2014/main" id="{38C09712-CA03-4DD4-90FF-5E6418D6F8A5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87A9611-C5D3-47E0-B7BD-F1BBBEAE3B74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95" name="그룹 94">
              <a:extLst>
                <a:ext uri="{FF2B5EF4-FFF2-40B4-BE49-F238E27FC236}">
                  <a16:creationId xmlns:a16="http://schemas.microsoft.com/office/drawing/2014/main" id="{DDE3C6A4-774E-4B32-BFEE-00DA5514309B}"/>
                </a:ext>
              </a:extLst>
            </p:cNvPr>
            <p:cNvGrpSpPr/>
            <p:nvPr/>
          </p:nvGrpSpPr>
          <p:grpSpPr>
            <a:xfrm>
              <a:off x="3786313" y="3133433"/>
              <a:ext cx="360000" cy="360000"/>
              <a:chOff x="1316596" y="2297636"/>
              <a:chExt cx="756084" cy="756084"/>
            </a:xfrm>
          </p:grpSpPr>
          <p:sp>
            <p:nvSpPr>
              <p:cNvPr id="106" name="모서리가 둥근 직사각형 77">
                <a:extLst>
                  <a:ext uri="{FF2B5EF4-FFF2-40B4-BE49-F238E27FC236}">
                    <a16:creationId xmlns:a16="http://schemas.microsoft.com/office/drawing/2014/main" id="{1DE8E55F-5327-440F-9314-D9CE84735FF5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B3E5837F-7961-4174-AE3C-2B16BBA00557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96" name="그룹 95">
              <a:extLst>
                <a:ext uri="{FF2B5EF4-FFF2-40B4-BE49-F238E27FC236}">
                  <a16:creationId xmlns:a16="http://schemas.microsoft.com/office/drawing/2014/main" id="{7C08870C-6502-47F7-B11E-03415C1B0B53}"/>
                </a:ext>
              </a:extLst>
            </p:cNvPr>
            <p:cNvGrpSpPr/>
            <p:nvPr/>
          </p:nvGrpSpPr>
          <p:grpSpPr>
            <a:xfrm>
              <a:off x="4318090" y="3133433"/>
              <a:ext cx="360000" cy="360000"/>
              <a:chOff x="1316596" y="2297636"/>
              <a:chExt cx="756084" cy="756084"/>
            </a:xfrm>
          </p:grpSpPr>
          <p:sp>
            <p:nvSpPr>
              <p:cNvPr id="104" name="모서리가 둥근 직사각형 77">
                <a:extLst>
                  <a:ext uri="{FF2B5EF4-FFF2-40B4-BE49-F238E27FC236}">
                    <a16:creationId xmlns:a16="http://schemas.microsoft.com/office/drawing/2014/main" id="{9EF20AD5-B9DA-42E4-9429-7217EEE054D5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9D173A63-33DD-4B4D-913E-6295D9D28645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1A51017D-42BC-4D74-AB07-B49F590DE685}"/>
                </a:ext>
              </a:extLst>
            </p:cNvPr>
            <p:cNvGrpSpPr/>
            <p:nvPr/>
          </p:nvGrpSpPr>
          <p:grpSpPr>
            <a:xfrm>
              <a:off x="4849867" y="3133433"/>
              <a:ext cx="360000" cy="360000"/>
              <a:chOff x="1316596" y="2297636"/>
              <a:chExt cx="756084" cy="756084"/>
            </a:xfrm>
          </p:grpSpPr>
          <p:sp>
            <p:nvSpPr>
              <p:cNvPr id="102" name="모서리가 둥근 직사각형 77">
                <a:extLst>
                  <a:ext uri="{FF2B5EF4-FFF2-40B4-BE49-F238E27FC236}">
                    <a16:creationId xmlns:a16="http://schemas.microsoft.com/office/drawing/2014/main" id="{6E45C458-2B1D-45CA-99A3-2428F26B20B7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9C59B7E-1FAF-49D9-AE80-AB4708DA8367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98" name="TextBox 97"/>
            <p:cNvSpPr txBox="1"/>
            <p:nvPr/>
          </p:nvSpPr>
          <p:spPr>
            <a:xfrm>
              <a:off x="3179220" y="3483586"/>
              <a:ext cx="559684" cy="20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10" dirty="0"/>
                <a:t>App</a:t>
              </a:r>
              <a:r>
                <a:rPr lang="ko-KR" altLang="en-US" sz="910" dirty="0"/>
                <a:t>이름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713372" y="3483586"/>
              <a:ext cx="559684" cy="20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10" dirty="0"/>
                <a:t>App</a:t>
              </a:r>
              <a:r>
                <a:rPr lang="ko-KR" altLang="en-US" sz="910" dirty="0"/>
                <a:t>이름</a:t>
              </a: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4247524" y="3483586"/>
              <a:ext cx="559684" cy="20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10" dirty="0"/>
                <a:t>App</a:t>
              </a:r>
              <a:r>
                <a:rPr lang="ko-KR" altLang="en-US" sz="910" dirty="0"/>
                <a:t>이름</a:t>
              </a: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4781675" y="3483586"/>
              <a:ext cx="559684" cy="20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10" dirty="0"/>
                <a:t>App</a:t>
              </a:r>
              <a:r>
                <a:rPr lang="ko-KR" altLang="en-US" sz="910" dirty="0"/>
                <a:t>이름</a:t>
              </a:r>
            </a:p>
          </p:txBody>
        </p:sp>
        <p:sp>
          <p:nvSpPr>
            <p:cNvPr id="111" name="모서리가 둥근 직사각형 77">
              <a:extLst>
                <a:ext uri="{FF2B5EF4-FFF2-40B4-BE49-F238E27FC236}">
                  <a16:creationId xmlns:a16="http://schemas.microsoft.com/office/drawing/2014/main" id="{1DE8E55F-5327-440F-9314-D9CE84735FF5}"/>
                </a:ext>
              </a:extLst>
            </p:cNvPr>
            <p:cNvSpPr/>
            <p:nvPr/>
          </p:nvSpPr>
          <p:spPr>
            <a:xfrm>
              <a:off x="3253032" y="3741836"/>
              <a:ext cx="360000" cy="360000"/>
            </a:xfrm>
            <a:prstGeom prst="roundRect">
              <a:avLst>
                <a:gd name="adj" fmla="val 11628"/>
              </a:avLst>
            </a:prstGeom>
            <a:noFill/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796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112</a:t>
            </a:fld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6088" y="1114082"/>
            <a:ext cx="10402070" cy="350320"/>
          </a:xfrm>
          <a:prstGeom prst="rect">
            <a:avLst/>
          </a:prstGeom>
        </p:spPr>
        <p:txBody>
          <a:bodyPr vert="horz" lIns="146266" tIns="43930" rIns="87857" bIns="43930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18" b="1" dirty="0">
                <a:solidFill>
                  <a:schemeClr val="bg1"/>
                </a:solidFill>
              </a:rPr>
              <a:t>알림 기본 정책 </a:t>
            </a:r>
            <a:r>
              <a:rPr lang="en-US" altLang="ko-KR" sz="1218" b="1" dirty="0">
                <a:solidFill>
                  <a:schemeClr val="bg1"/>
                </a:solidFill>
              </a:rPr>
              <a:t>(2)</a:t>
            </a:r>
            <a:endParaRPr lang="ko-KR" altLang="en-US" sz="1218" b="1" dirty="0">
              <a:solidFill>
                <a:schemeClr val="bg1"/>
              </a:solidFill>
            </a:endParaRPr>
          </a:p>
        </p:txBody>
      </p:sp>
      <p:sp>
        <p:nvSpPr>
          <p:cNvPr id="5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18" y="1497109"/>
            <a:ext cx="12899421" cy="34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195042" indent="-195042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kumimoji="1" lang="ko-KR" altLang="en-US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 정책 </a:t>
            </a:r>
            <a:r>
              <a:rPr kumimoji="1" lang="en-US" altLang="ko-KR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- Push</a:t>
            </a:r>
            <a:r>
              <a:rPr kumimoji="1" lang="ko-KR" altLang="en-US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 </a:t>
            </a:r>
            <a:endParaRPr kumimoji="1" lang="en-US" altLang="ko-KR" sz="1138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654" y="1891432"/>
            <a:ext cx="1597601" cy="3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ko-KR" sz="1024" b="1" dirty="0">
                <a:latin typeface="+mn-ea"/>
                <a:ea typeface="+mn-ea"/>
                <a:cs typeface="Verdana" pitchFamily="34" charset="0"/>
              </a:rPr>
              <a:t>iOS –</a:t>
            </a:r>
            <a:r>
              <a:rPr lang="ko-KR" altLang="en-US" sz="1024" b="1" dirty="0">
                <a:latin typeface="+mn-ea"/>
                <a:ea typeface="+mn-ea"/>
                <a:cs typeface="Verdana" pitchFamily="34" charset="0"/>
              </a:rPr>
              <a:t> 알림 예시 문구</a:t>
            </a:r>
            <a:endParaRPr lang="ko-KR" altLang="en-US" sz="1251" b="1" dirty="0">
              <a:latin typeface="+mn-ea"/>
              <a:ea typeface="+mn-ea"/>
              <a:cs typeface="Verdana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3BE0D-B09F-471B-BF58-9090D3D94BF0}"/>
              </a:ext>
            </a:extLst>
          </p:cNvPr>
          <p:cNvSpPr/>
          <p:nvPr/>
        </p:nvSpPr>
        <p:spPr>
          <a:xfrm>
            <a:off x="637511" y="2717390"/>
            <a:ext cx="2716688" cy="484160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0221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048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29">
            <a:extLst>
              <a:ext uri="{FF2B5EF4-FFF2-40B4-BE49-F238E27FC236}">
                <a16:creationId xmlns:a16="http://schemas.microsoft.com/office/drawing/2014/main" id="{71BE2048-EA90-407D-838D-076A1142296E}"/>
              </a:ext>
            </a:extLst>
          </p:cNvPr>
          <p:cNvSpPr/>
          <p:nvPr/>
        </p:nvSpPr>
        <p:spPr>
          <a:xfrm>
            <a:off x="674330" y="3424808"/>
            <a:ext cx="2643051" cy="295399"/>
          </a:xfrm>
          <a:prstGeom prst="roundRect">
            <a:avLst>
              <a:gd name="adj" fmla="val 19146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13" b="1" dirty="0">
                <a:solidFill>
                  <a:schemeClr val="tx1"/>
                </a:solidFill>
                <a:latin typeface="+mn-ea"/>
              </a:rPr>
              <a:t>1:32</a:t>
            </a:r>
            <a:endParaRPr lang="ko-KR" altLang="en-US" sz="34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사각형: 둥근 모서리 30">
            <a:extLst>
              <a:ext uri="{FF2B5EF4-FFF2-40B4-BE49-F238E27FC236}">
                <a16:creationId xmlns:a16="http://schemas.microsoft.com/office/drawing/2014/main" id="{2430E99C-6F8D-4B64-8493-B81B18212BF4}"/>
              </a:ext>
            </a:extLst>
          </p:cNvPr>
          <p:cNvSpPr/>
          <p:nvPr/>
        </p:nvSpPr>
        <p:spPr>
          <a:xfrm>
            <a:off x="674330" y="3831263"/>
            <a:ext cx="2643051" cy="295399"/>
          </a:xfrm>
          <a:prstGeom prst="roundRect">
            <a:avLst>
              <a:gd name="adj" fmla="val 19146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1138" dirty="0">
                <a:solidFill>
                  <a:schemeClr val="tx1"/>
                </a:solidFill>
                <a:latin typeface="+mn-ea"/>
              </a:rPr>
              <a:t>월 </a:t>
            </a:r>
            <a:r>
              <a:rPr lang="en-US" altLang="ko-KR" sz="1138" dirty="0">
                <a:solidFill>
                  <a:schemeClr val="tx1"/>
                </a:solidFill>
                <a:latin typeface="+mn-ea"/>
              </a:rPr>
              <a:t>26</a:t>
            </a:r>
            <a:r>
              <a:rPr lang="ko-KR" altLang="en-US" sz="1138" dirty="0">
                <a:solidFill>
                  <a:schemeClr val="tx1"/>
                </a:solidFill>
                <a:latin typeface="+mn-ea"/>
              </a:rPr>
              <a:t>일 금요일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3979728-D855-4062-BCC3-8E7C34E97B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44" y="4568314"/>
            <a:ext cx="179131" cy="1791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1299A94-B673-4303-BE13-A54A69A7F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29" y="2760366"/>
            <a:ext cx="169337" cy="1693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482EFD0-7E4D-4E6F-87AC-FCDEF32C7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08" y="2760366"/>
            <a:ext cx="169337" cy="169337"/>
          </a:xfrm>
          <a:prstGeom prst="rect">
            <a:avLst/>
          </a:prstGeom>
        </p:spPr>
      </p:pic>
      <p:sp>
        <p:nvSpPr>
          <p:cNvPr id="18" name="사각형: 둥근 모서리 39">
            <a:extLst>
              <a:ext uri="{FF2B5EF4-FFF2-40B4-BE49-F238E27FC236}">
                <a16:creationId xmlns:a16="http://schemas.microsoft.com/office/drawing/2014/main" id="{D08B16E1-F4CE-4F58-BC33-5E3075D7514D}"/>
              </a:ext>
            </a:extLst>
          </p:cNvPr>
          <p:cNvSpPr/>
          <p:nvPr/>
        </p:nvSpPr>
        <p:spPr>
          <a:xfrm>
            <a:off x="717728" y="4510180"/>
            <a:ext cx="1366527" cy="295399"/>
          </a:xfrm>
          <a:prstGeom prst="roundRect">
            <a:avLst>
              <a:gd name="adj" fmla="val 19146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65" dirty="0">
                <a:solidFill>
                  <a:schemeClr val="tx1"/>
                </a:solidFill>
                <a:latin typeface="+mn-ea"/>
              </a:rPr>
              <a:t>오늘 일찍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4D87BC2-85D2-4F2B-827B-BA1D6400498A}"/>
              </a:ext>
            </a:extLst>
          </p:cNvPr>
          <p:cNvGrpSpPr/>
          <p:nvPr/>
        </p:nvGrpSpPr>
        <p:grpSpPr>
          <a:xfrm>
            <a:off x="779892" y="4860983"/>
            <a:ext cx="2445221" cy="798884"/>
            <a:chOff x="3741490" y="3858935"/>
            <a:chExt cx="2149399" cy="702235"/>
          </a:xfrm>
        </p:grpSpPr>
        <p:sp>
          <p:nvSpPr>
            <p:cNvPr id="20" name="사각형: 둥근 모서리 12">
              <a:extLst>
                <a:ext uri="{FF2B5EF4-FFF2-40B4-BE49-F238E27FC236}">
                  <a16:creationId xmlns:a16="http://schemas.microsoft.com/office/drawing/2014/main" id="{3B52B80B-CABC-4C59-B391-57E05D8B294F}"/>
                </a:ext>
              </a:extLst>
            </p:cNvPr>
            <p:cNvSpPr/>
            <p:nvPr/>
          </p:nvSpPr>
          <p:spPr>
            <a:xfrm>
              <a:off x="3741490" y="3858935"/>
              <a:ext cx="2148135" cy="6883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21" name="모서리가 둥근 직사각형 77">
              <a:extLst>
                <a:ext uri="{FF2B5EF4-FFF2-40B4-BE49-F238E27FC236}">
                  <a16:creationId xmlns:a16="http://schemas.microsoft.com/office/drawing/2014/main" id="{A0ADC091-5983-476A-AB1A-F047A5135236}"/>
                </a:ext>
              </a:extLst>
            </p:cNvPr>
            <p:cNvSpPr/>
            <p:nvPr/>
          </p:nvSpPr>
          <p:spPr>
            <a:xfrm>
              <a:off x="3831113" y="3923143"/>
              <a:ext cx="188615" cy="192189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96" dirty="0">
                  <a:solidFill>
                    <a:schemeClr val="tx1"/>
                  </a:solidFill>
                </a:rPr>
                <a:t>app</a:t>
              </a:r>
              <a:endParaRPr lang="ko-KR" altLang="en-US" sz="796" dirty="0">
                <a:solidFill>
                  <a:schemeClr val="tx1"/>
                </a:solidFill>
              </a:endParaRPr>
            </a:p>
          </p:txBody>
        </p:sp>
        <p:sp>
          <p:nvSpPr>
            <p:cNvPr id="22" name="사각형: 둥근 모서리 67">
              <a:extLst>
                <a:ext uri="{FF2B5EF4-FFF2-40B4-BE49-F238E27FC236}">
                  <a16:creationId xmlns:a16="http://schemas.microsoft.com/office/drawing/2014/main" id="{0FBC5EED-0FCC-4E92-B663-71C29D0DC7F1}"/>
                </a:ext>
              </a:extLst>
            </p:cNvPr>
            <p:cNvSpPr/>
            <p:nvPr/>
          </p:nvSpPr>
          <p:spPr>
            <a:xfrm>
              <a:off x="3972818" y="3889406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z="910" dirty="0" err="1">
                  <a:solidFill>
                    <a:schemeClr val="tx1"/>
                  </a:solidFill>
                  <a:latin typeface="+mn-ea"/>
                </a:rPr>
                <a:t>고고고타이골프</a:t>
              </a:r>
              <a:r>
                <a:rPr lang="ko-KR" altLang="en-US" sz="910" dirty="0">
                  <a:solidFill>
                    <a:schemeClr val="tx1"/>
                  </a:solidFill>
                  <a:latin typeface="+mn-ea"/>
                </a:rPr>
                <a:t> 알림</a:t>
              </a:r>
            </a:p>
          </p:txBody>
        </p:sp>
        <p:sp>
          <p:nvSpPr>
            <p:cNvPr id="23" name="사각형: 둥근 모서리 68">
              <a:extLst>
                <a:ext uri="{FF2B5EF4-FFF2-40B4-BE49-F238E27FC236}">
                  <a16:creationId xmlns:a16="http://schemas.microsoft.com/office/drawing/2014/main" id="{FE578F49-19C7-47D6-B57B-1A08196FAAF0}"/>
                </a:ext>
              </a:extLst>
            </p:cNvPr>
            <p:cNvSpPr/>
            <p:nvPr/>
          </p:nvSpPr>
          <p:spPr>
            <a:xfrm>
              <a:off x="5338235" y="3878167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r>
                <a:rPr lang="en-US" altLang="ko-KR" sz="796" dirty="0">
                  <a:solidFill>
                    <a:schemeClr val="tx1"/>
                  </a:solidFill>
                  <a:latin typeface="+mn-ea"/>
                </a:rPr>
                <a:t>10</a:t>
              </a:r>
              <a:r>
                <a:rPr lang="ko-KR" altLang="en-US" sz="796" dirty="0">
                  <a:solidFill>
                    <a:schemeClr val="tx1"/>
                  </a:solidFill>
                  <a:latin typeface="+mn-ea"/>
                </a:rPr>
                <a:t>분 전</a:t>
              </a:r>
            </a:p>
          </p:txBody>
        </p:sp>
        <p:sp>
          <p:nvSpPr>
            <p:cNvPr id="24" name="사각형: 둥근 모서리 69">
              <a:extLst>
                <a:ext uri="{FF2B5EF4-FFF2-40B4-BE49-F238E27FC236}">
                  <a16:creationId xmlns:a16="http://schemas.microsoft.com/office/drawing/2014/main" id="{46AA9710-DDF7-4C19-B75D-3F93FFD00203}"/>
                </a:ext>
              </a:extLst>
            </p:cNvPr>
            <p:cNvSpPr/>
            <p:nvPr/>
          </p:nvSpPr>
          <p:spPr>
            <a:xfrm>
              <a:off x="3766312" y="4124988"/>
              <a:ext cx="2124577" cy="43618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2021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년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12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월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25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일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0000000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으로 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예약이 완료되었습니다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. </a:t>
              </a:r>
            </a:p>
            <a:p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수신거부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설정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&gt;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알림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5EEC7F5-1CA1-48F8-9E13-631710B0A720}"/>
              </a:ext>
            </a:extLst>
          </p:cNvPr>
          <p:cNvGrpSpPr/>
          <p:nvPr/>
        </p:nvGrpSpPr>
        <p:grpSpPr>
          <a:xfrm>
            <a:off x="773963" y="5744805"/>
            <a:ext cx="2443783" cy="792116"/>
            <a:chOff x="3741490" y="3858936"/>
            <a:chExt cx="2148135" cy="696286"/>
          </a:xfrm>
        </p:grpSpPr>
        <p:sp>
          <p:nvSpPr>
            <p:cNvPr id="26" name="사각형: 둥근 모서리 71">
              <a:extLst>
                <a:ext uri="{FF2B5EF4-FFF2-40B4-BE49-F238E27FC236}">
                  <a16:creationId xmlns:a16="http://schemas.microsoft.com/office/drawing/2014/main" id="{F4781219-3EC9-4E26-8D4B-796392B96DE3}"/>
                </a:ext>
              </a:extLst>
            </p:cNvPr>
            <p:cNvSpPr/>
            <p:nvPr/>
          </p:nvSpPr>
          <p:spPr>
            <a:xfrm>
              <a:off x="3741490" y="3858936"/>
              <a:ext cx="2148135" cy="6962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 dirty="0"/>
            </a:p>
          </p:txBody>
        </p:sp>
        <p:sp>
          <p:nvSpPr>
            <p:cNvPr id="27" name="모서리가 둥근 직사각형 77">
              <a:extLst>
                <a:ext uri="{FF2B5EF4-FFF2-40B4-BE49-F238E27FC236}">
                  <a16:creationId xmlns:a16="http://schemas.microsoft.com/office/drawing/2014/main" id="{4F9B90E1-3868-45EA-9FC4-3785E7797AA2}"/>
                </a:ext>
              </a:extLst>
            </p:cNvPr>
            <p:cNvSpPr/>
            <p:nvPr/>
          </p:nvSpPr>
          <p:spPr>
            <a:xfrm>
              <a:off x="3831113" y="3923143"/>
              <a:ext cx="188615" cy="192189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96" dirty="0">
                  <a:solidFill>
                    <a:schemeClr val="tx1"/>
                  </a:solidFill>
                </a:rPr>
                <a:t>app</a:t>
              </a:r>
              <a:endParaRPr lang="ko-KR" altLang="en-US" sz="796" dirty="0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73">
              <a:extLst>
                <a:ext uri="{FF2B5EF4-FFF2-40B4-BE49-F238E27FC236}">
                  <a16:creationId xmlns:a16="http://schemas.microsoft.com/office/drawing/2014/main" id="{64516870-0C9A-45D3-B16E-AC0669698B3B}"/>
                </a:ext>
              </a:extLst>
            </p:cNvPr>
            <p:cNvSpPr/>
            <p:nvPr/>
          </p:nvSpPr>
          <p:spPr>
            <a:xfrm>
              <a:off x="3972818" y="3889406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z="910" dirty="0" err="1">
                  <a:solidFill>
                    <a:schemeClr val="tx1"/>
                  </a:solidFill>
                  <a:latin typeface="+mn-ea"/>
                </a:rPr>
                <a:t>고고고타이골프</a:t>
              </a:r>
              <a:r>
                <a:rPr lang="ko-KR" altLang="en-US" sz="910" dirty="0">
                  <a:solidFill>
                    <a:schemeClr val="tx1"/>
                  </a:solidFill>
                  <a:latin typeface="+mn-ea"/>
                </a:rPr>
                <a:t> 알림</a:t>
              </a:r>
            </a:p>
          </p:txBody>
        </p:sp>
        <p:sp>
          <p:nvSpPr>
            <p:cNvPr id="29" name="사각형: 둥근 모서리 74">
              <a:extLst>
                <a:ext uri="{FF2B5EF4-FFF2-40B4-BE49-F238E27FC236}">
                  <a16:creationId xmlns:a16="http://schemas.microsoft.com/office/drawing/2014/main" id="{BECAC3D8-6D76-4DBD-81A0-93E178DA6FA3}"/>
                </a:ext>
              </a:extLst>
            </p:cNvPr>
            <p:cNvSpPr/>
            <p:nvPr/>
          </p:nvSpPr>
          <p:spPr>
            <a:xfrm>
              <a:off x="5338235" y="3878167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r>
                <a:rPr lang="en-US" altLang="ko-KR" sz="796" dirty="0">
                  <a:solidFill>
                    <a:schemeClr val="tx1"/>
                  </a:solidFill>
                  <a:latin typeface="+mn-ea"/>
                </a:rPr>
                <a:t>48</a:t>
              </a:r>
              <a:r>
                <a:rPr lang="ko-KR" altLang="en-US" sz="796" dirty="0">
                  <a:solidFill>
                    <a:schemeClr val="tx1"/>
                  </a:solidFill>
                  <a:latin typeface="+mn-ea"/>
                </a:rPr>
                <a:t>분 전</a:t>
              </a:r>
            </a:p>
          </p:txBody>
        </p:sp>
        <p:sp>
          <p:nvSpPr>
            <p:cNvPr id="30" name="사각형: 둥근 모서리 75">
              <a:extLst>
                <a:ext uri="{FF2B5EF4-FFF2-40B4-BE49-F238E27FC236}">
                  <a16:creationId xmlns:a16="http://schemas.microsoft.com/office/drawing/2014/main" id="{8FFF296F-44FF-40FD-95D3-11F9A1490472}"/>
                </a:ext>
              </a:extLst>
            </p:cNvPr>
            <p:cNvSpPr/>
            <p:nvPr/>
          </p:nvSpPr>
          <p:spPr>
            <a:xfrm>
              <a:off x="3766313" y="4119040"/>
              <a:ext cx="2099667" cy="43618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2021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년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12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월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25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일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0000000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으로 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예약이 완료되었습니다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. </a:t>
              </a:r>
            </a:p>
            <a:p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*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수신거부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설정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&gt;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알림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C1E1969-88F5-4288-B249-0DDED24CC1CF}"/>
              </a:ext>
            </a:extLst>
          </p:cNvPr>
          <p:cNvGrpSpPr/>
          <p:nvPr/>
        </p:nvGrpSpPr>
        <p:grpSpPr>
          <a:xfrm>
            <a:off x="773961" y="6659717"/>
            <a:ext cx="2443783" cy="792116"/>
            <a:chOff x="3741490" y="3858936"/>
            <a:chExt cx="2148135" cy="696286"/>
          </a:xfrm>
        </p:grpSpPr>
        <p:sp>
          <p:nvSpPr>
            <p:cNvPr id="32" name="사각형: 둥근 모서리 77">
              <a:extLst>
                <a:ext uri="{FF2B5EF4-FFF2-40B4-BE49-F238E27FC236}">
                  <a16:creationId xmlns:a16="http://schemas.microsoft.com/office/drawing/2014/main" id="{10AE452B-74F0-439B-8BB2-E98305731F31}"/>
                </a:ext>
              </a:extLst>
            </p:cNvPr>
            <p:cNvSpPr/>
            <p:nvPr/>
          </p:nvSpPr>
          <p:spPr>
            <a:xfrm>
              <a:off x="3741490" y="3858936"/>
              <a:ext cx="2148135" cy="6962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 dirty="0"/>
            </a:p>
          </p:txBody>
        </p:sp>
        <p:sp>
          <p:nvSpPr>
            <p:cNvPr id="33" name="모서리가 둥근 직사각형 77">
              <a:extLst>
                <a:ext uri="{FF2B5EF4-FFF2-40B4-BE49-F238E27FC236}">
                  <a16:creationId xmlns:a16="http://schemas.microsoft.com/office/drawing/2014/main" id="{6946F533-5944-4E05-B4C6-214B54A69310}"/>
                </a:ext>
              </a:extLst>
            </p:cNvPr>
            <p:cNvSpPr/>
            <p:nvPr/>
          </p:nvSpPr>
          <p:spPr>
            <a:xfrm>
              <a:off x="3831113" y="3923143"/>
              <a:ext cx="188615" cy="192189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96" dirty="0">
                  <a:solidFill>
                    <a:schemeClr val="tx1"/>
                  </a:solidFill>
                </a:rPr>
                <a:t>app</a:t>
              </a:r>
              <a:endParaRPr lang="ko-KR" altLang="en-US" sz="796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79">
              <a:extLst>
                <a:ext uri="{FF2B5EF4-FFF2-40B4-BE49-F238E27FC236}">
                  <a16:creationId xmlns:a16="http://schemas.microsoft.com/office/drawing/2014/main" id="{7DC24A4E-DEF4-4700-9ACA-10250CF4ADAB}"/>
                </a:ext>
              </a:extLst>
            </p:cNvPr>
            <p:cNvSpPr/>
            <p:nvPr/>
          </p:nvSpPr>
          <p:spPr>
            <a:xfrm>
              <a:off x="3972818" y="3889406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altLang="ko-KR" sz="910" dirty="0">
                  <a:solidFill>
                    <a:schemeClr val="tx1"/>
                  </a:solidFill>
                  <a:latin typeface="+mn-ea"/>
                </a:rPr>
                <a:t>UBUS</a:t>
              </a:r>
              <a:endParaRPr lang="ko-KR" altLang="en-US" sz="910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5" name="사각형: 둥근 모서리 80">
              <a:extLst>
                <a:ext uri="{FF2B5EF4-FFF2-40B4-BE49-F238E27FC236}">
                  <a16:creationId xmlns:a16="http://schemas.microsoft.com/office/drawing/2014/main" id="{8E4E8D92-135F-4BAB-80D5-CF4AB8A4E87E}"/>
                </a:ext>
              </a:extLst>
            </p:cNvPr>
            <p:cNvSpPr/>
            <p:nvPr/>
          </p:nvSpPr>
          <p:spPr>
            <a:xfrm>
              <a:off x="5338235" y="3878167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r>
                <a:rPr lang="en-US" altLang="ko-KR" sz="796" dirty="0">
                  <a:solidFill>
                    <a:schemeClr val="tx1"/>
                  </a:solidFill>
                  <a:latin typeface="+mn-ea"/>
                </a:rPr>
                <a:t>1</a:t>
              </a:r>
              <a:r>
                <a:rPr lang="ko-KR" altLang="en-US" sz="796" dirty="0">
                  <a:solidFill>
                    <a:schemeClr val="tx1"/>
                  </a:solidFill>
                  <a:latin typeface="+mn-ea"/>
                </a:rPr>
                <a:t>시간 전</a:t>
              </a:r>
            </a:p>
          </p:txBody>
        </p:sp>
        <p:sp>
          <p:nvSpPr>
            <p:cNvPr id="36" name="사각형: 둥근 모서리 81">
              <a:extLst>
                <a:ext uri="{FF2B5EF4-FFF2-40B4-BE49-F238E27FC236}">
                  <a16:creationId xmlns:a16="http://schemas.microsoft.com/office/drawing/2014/main" id="{6B1780E6-1CBC-4E6F-BAA0-15A84C6C5A22}"/>
                </a:ext>
              </a:extLst>
            </p:cNvPr>
            <p:cNvSpPr/>
            <p:nvPr/>
          </p:nvSpPr>
          <p:spPr>
            <a:xfrm>
              <a:off x="3766313" y="4119040"/>
              <a:ext cx="2099667" cy="43618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문의 답변이 등록되었습니다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.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en-US" altLang="ko-KR" sz="900" dirty="0">
                <a:solidFill>
                  <a:schemeClr val="tx1"/>
                </a:solidFill>
                <a:latin typeface="+mn-ea"/>
              </a:endParaRPr>
            </a:p>
            <a:p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*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수신거부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설정 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&gt; </a:t>
              </a:r>
              <a:r>
                <a:rPr lang="ko-KR" altLang="en-US" sz="900" dirty="0">
                  <a:solidFill>
                    <a:schemeClr val="tx1"/>
                  </a:solidFill>
                  <a:latin typeface="+mn-ea"/>
                </a:rPr>
                <a:t>알림</a:t>
              </a:r>
              <a:r>
                <a:rPr lang="en-US" altLang="ko-KR" sz="9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9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41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256" y="2402735"/>
            <a:ext cx="1597601" cy="3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ko-KR" altLang="en-US" sz="1024" dirty="0">
                <a:latin typeface="+mn-ea"/>
                <a:ea typeface="+mn-ea"/>
                <a:cs typeface="Verdana" pitchFamily="34" charset="0"/>
              </a:rPr>
              <a:t>잠금 화면</a:t>
            </a:r>
            <a:endParaRPr lang="ko-KR" altLang="en-US" sz="1251" dirty="0">
              <a:latin typeface="+mn-ea"/>
              <a:ea typeface="+mn-ea"/>
              <a:cs typeface="Verdana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43BE0D-B09F-471B-BF58-9090D3D94BF0}"/>
              </a:ext>
            </a:extLst>
          </p:cNvPr>
          <p:cNvSpPr/>
          <p:nvPr/>
        </p:nvSpPr>
        <p:spPr>
          <a:xfrm>
            <a:off x="3521460" y="2717390"/>
            <a:ext cx="2716688" cy="484160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0221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048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54D87BC2-85D2-4F2B-827B-BA1D6400498A}"/>
              </a:ext>
            </a:extLst>
          </p:cNvPr>
          <p:cNvGrpSpPr/>
          <p:nvPr/>
        </p:nvGrpSpPr>
        <p:grpSpPr>
          <a:xfrm>
            <a:off x="3663840" y="2766585"/>
            <a:ext cx="2443783" cy="798884"/>
            <a:chOff x="3741490" y="3858935"/>
            <a:chExt cx="2148135" cy="702235"/>
          </a:xfrm>
        </p:grpSpPr>
        <p:sp>
          <p:nvSpPr>
            <p:cNvPr id="51" name="사각형: 둥근 모서리 12">
              <a:extLst>
                <a:ext uri="{FF2B5EF4-FFF2-40B4-BE49-F238E27FC236}">
                  <a16:creationId xmlns:a16="http://schemas.microsoft.com/office/drawing/2014/main" id="{3B52B80B-CABC-4C59-B391-57E05D8B294F}"/>
                </a:ext>
              </a:extLst>
            </p:cNvPr>
            <p:cNvSpPr/>
            <p:nvPr/>
          </p:nvSpPr>
          <p:spPr>
            <a:xfrm>
              <a:off x="3741490" y="3858935"/>
              <a:ext cx="2148135" cy="68836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52" name="모서리가 둥근 직사각형 77">
              <a:extLst>
                <a:ext uri="{FF2B5EF4-FFF2-40B4-BE49-F238E27FC236}">
                  <a16:creationId xmlns:a16="http://schemas.microsoft.com/office/drawing/2014/main" id="{A0ADC091-5983-476A-AB1A-F047A5135236}"/>
                </a:ext>
              </a:extLst>
            </p:cNvPr>
            <p:cNvSpPr/>
            <p:nvPr/>
          </p:nvSpPr>
          <p:spPr>
            <a:xfrm>
              <a:off x="3831113" y="3923143"/>
              <a:ext cx="188615" cy="192189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96" dirty="0">
                  <a:solidFill>
                    <a:schemeClr val="tx1"/>
                  </a:solidFill>
                </a:rPr>
                <a:t>app</a:t>
              </a:r>
              <a:endParaRPr lang="ko-KR" altLang="en-US" sz="796" dirty="0">
                <a:solidFill>
                  <a:schemeClr val="tx1"/>
                </a:solidFill>
              </a:endParaRPr>
            </a:p>
          </p:txBody>
        </p:sp>
        <p:sp>
          <p:nvSpPr>
            <p:cNvPr id="53" name="사각형: 둥근 모서리 67">
              <a:extLst>
                <a:ext uri="{FF2B5EF4-FFF2-40B4-BE49-F238E27FC236}">
                  <a16:creationId xmlns:a16="http://schemas.microsoft.com/office/drawing/2014/main" id="{0FBC5EED-0FCC-4E92-B663-71C29D0DC7F1}"/>
                </a:ext>
              </a:extLst>
            </p:cNvPr>
            <p:cNvSpPr/>
            <p:nvPr/>
          </p:nvSpPr>
          <p:spPr>
            <a:xfrm>
              <a:off x="3972818" y="3889406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ko-KR" altLang="en-US" sz="910" dirty="0" err="1">
                  <a:solidFill>
                    <a:schemeClr val="tx1"/>
                  </a:solidFill>
                  <a:latin typeface="+mn-ea"/>
                </a:rPr>
                <a:t>고고고타이골프</a:t>
              </a:r>
              <a:r>
                <a:rPr lang="ko-KR" altLang="en-US" sz="910" dirty="0">
                  <a:solidFill>
                    <a:schemeClr val="tx1"/>
                  </a:solidFill>
                  <a:latin typeface="+mn-ea"/>
                </a:rPr>
                <a:t> 알림</a:t>
              </a:r>
            </a:p>
          </p:txBody>
        </p:sp>
        <p:sp>
          <p:nvSpPr>
            <p:cNvPr id="54" name="사각형: 둥근 모서리 68">
              <a:extLst>
                <a:ext uri="{FF2B5EF4-FFF2-40B4-BE49-F238E27FC236}">
                  <a16:creationId xmlns:a16="http://schemas.microsoft.com/office/drawing/2014/main" id="{FE578F49-19C7-47D6-B57B-1A08196FAAF0}"/>
                </a:ext>
              </a:extLst>
            </p:cNvPr>
            <p:cNvSpPr/>
            <p:nvPr/>
          </p:nvSpPr>
          <p:spPr>
            <a:xfrm>
              <a:off x="5338235" y="3878167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r>
                <a:rPr lang="ko-KR" altLang="en-US" sz="796" dirty="0">
                  <a:solidFill>
                    <a:schemeClr val="tx1"/>
                  </a:solidFill>
                  <a:latin typeface="+mn-ea"/>
                </a:rPr>
                <a:t>지금</a:t>
              </a:r>
            </a:p>
          </p:txBody>
        </p:sp>
        <p:sp>
          <p:nvSpPr>
            <p:cNvPr id="55" name="사각형: 둥근 모서리 69">
              <a:extLst>
                <a:ext uri="{FF2B5EF4-FFF2-40B4-BE49-F238E27FC236}">
                  <a16:creationId xmlns:a16="http://schemas.microsoft.com/office/drawing/2014/main" id="{46AA9710-DDF7-4C19-B75D-3F93FFD00203}"/>
                </a:ext>
              </a:extLst>
            </p:cNvPr>
            <p:cNvSpPr/>
            <p:nvPr/>
          </p:nvSpPr>
          <p:spPr>
            <a:xfrm>
              <a:off x="3766313" y="4124988"/>
              <a:ext cx="2099667" cy="43618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2021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년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12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25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일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0000000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으로 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예약이 완료되었습니다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.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*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수신거부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설정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&gt;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알림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72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4204" y="2402735"/>
            <a:ext cx="1597601" cy="3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ko-KR" altLang="en-US" sz="1024" dirty="0">
                <a:latin typeface="+mn-ea"/>
                <a:ea typeface="+mn-ea"/>
                <a:cs typeface="Verdana" pitchFamily="34" charset="0"/>
              </a:rPr>
              <a:t>배너 화면</a:t>
            </a:r>
            <a:endParaRPr lang="ko-KR" altLang="en-US" sz="1251" dirty="0">
              <a:latin typeface="+mn-ea"/>
              <a:ea typeface="+mn-ea"/>
              <a:cs typeface="Verdana" pitchFamily="34" charset="0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4707429" y="6688611"/>
            <a:ext cx="430070" cy="81909"/>
            <a:chOff x="4142785" y="4978777"/>
            <a:chExt cx="378040" cy="72000"/>
          </a:xfrm>
        </p:grpSpPr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3230187C-A9B5-4269-B992-6E38958AC6A2}"/>
                </a:ext>
              </a:extLst>
            </p:cNvPr>
            <p:cNvSpPr/>
            <p:nvPr/>
          </p:nvSpPr>
          <p:spPr>
            <a:xfrm>
              <a:off x="4142785" y="4978777"/>
              <a:ext cx="72000" cy="7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9BF40E6C-7FC1-4E6F-AA86-614C481B2D8D}"/>
                </a:ext>
              </a:extLst>
            </p:cNvPr>
            <p:cNvSpPr/>
            <p:nvPr/>
          </p:nvSpPr>
          <p:spPr>
            <a:xfrm>
              <a:off x="4295805" y="4978777"/>
              <a:ext cx="72000" cy="7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DA9F6292-6F0E-4A7B-909D-2E748E45CD79}"/>
                </a:ext>
              </a:extLst>
            </p:cNvPr>
            <p:cNvSpPr/>
            <p:nvPr/>
          </p:nvSpPr>
          <p:spPr>
            <a:xfrm>
              <a:off x="4448825" y="4978777"/>
              <a:ext cx="72000" cy="7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3756651" y="7011913"/>
            <a:ext cx="2224444" cy="409547"/>
            <a:chOff x="6142072" y="3237772"/>
            <a:chExt cx="1955331" cy="360000"/>
          </a:xfrm>
        </p:grpSpPr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16955D3C-207D-48AF-B118-252743AFA931}"/>
                </a:ext>
              </a:extLst>
            </p:cNvPr>
            <p:cNvGrpSpPr/>
            <p:nvPr/>
          </p:nvGrpSpPr>
          <p:grpSpPr>
            <a:xfrm>
              <a:off x="6142072" y="3237772"/>
              <a:ext cx="360000" cy="360000"/>
              <a:chOff x="1316596" y="2297636"/>
              <a:chExt cx="756084" cy="756084"/>
            </a:xfrm>
          </p:grpSpPr>
          <p:sp>
            <p:nvSpPr>
              <p:cNvPr id="156" name="모서리가 둥근 직사각형 77">
                <a:extLst>
                  <a:ext uri="{FF2B5EF4-FFF2-40B4-BE49-F238E27FC236}">
                    <a16:creationId xmlns:a16="http://schemas.microsoft.com/office/drawing/2014/main" id="{38C09712-CA03-4DD4-90FF-5E6418D6F8A5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87A9611-C5D3-47E0-B7BD-F1BBBEAE3B74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DDE3C6A4-774E-4B32-BFEE-00DA5514309B}"/>
                </a:ext>
              </a:extLst>
            </p:cNvPr>
            <p:cNvGrpSpPr/>
            <p:nvPr/>
          </p:nvGrpSpPr>
          <p:grpSpPr>
            <a:xfrm>
              <a:off x="6673849" y="3237772"/>
              <a:ext cx="360000" cy="360000"/>
              <a:chOff x="1316596" y="2297636"/>
              <a:chExt cx="756084" cy="756084"/>
            </a:xfrm>
          </p:grpSpPr>
          <p:sp>
            <p:nvSpPr>
              <p:cNvPr id="154" name="모서리가 둥근 직사각형 77">
                <a:extLst>
                  <a:ext uri="{FF2B5EF4-FFF2-40B4-BE49-F238E27FC236}">
                    <a16:creationId xmlns:a16="http://schemas.microsoft.com/office/drawing/2014/main" id="{1DE8E55F-5327-440F-9314-D9CE84735FF5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3E5837F-7961-4174-AE3C-2B16BBA00557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7C08870C-6502-47F7-B11E-03415C1B0B53}"/>
                </a:ext>
              </a:extLst>
            </p:cNvPr>
            <p:cNvGrpSpPr/>
            <p:nvPr/>
          </p:nvGrpSpPr>
          <p:grpSpPr>
            <a:xfrm>
              <a:off x="7205626" y="3237772"/>
              <a:ext cx="360000" cy="360000"/>
              <a:chOff x="1316596" y="2297636"/>
              <a:chExt cx="756084" cy="756084"/>
            </a:xfrm>
          </p:grpSpPr>
          <p:sp>
            <p:nvSpPr>
              <p:cNvPr id="152" name="모서리가 둥근 직사각형 77">
                <a:extLst>
                  <a:ext uri="{FF2B5EF4-FFF2-40B4-BE49-F238E27FC236}">
                    <a16:creationId xmlns:a16="http://schemas.microsoft.com/office/drawing/2014/main" id="{9EF20AD5-B9DA-42E4-9429-7217EEE054D5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9D173A63-33DD-4B4D-913E-6295D9D28645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1A51017D-42BC-4D74-AB07-B49F590DE685}"/>
                </a:ext>
              </a:extLst>
            </p:cNvPr>
            <p:cNvGrpSpPr/>
            <p:nvPr/>
          </p:nvGrpSpPr>
          <p:grpSpPr>
            <a:xfrm>
              <a:off x="7737403" y="3237772"/>
              <a:ext cx="360000" cy="360000"/>
              <a:chOff x="1316596" y="2297636"/>
              <a:chExt cx="756084" cy="756084"/>
            </a:xfrm>
          </p:grpSpPr>
          <p:sp>
            <p:nvSpPr>
              <p:cNvPr id="150" name="모서리가 둥근 직사각형 77">
                <a:extLst>
                  <a:ext uri="{FF2B5EF4-FFF2-40B4-BE49-F238E27FC236}">
                    <a16:creationId xmlns:a16="http://schemas.microsoft.com/office/drawing/2014/main" id="{6E45C458-2B1D-45CA-99A3-2428F26B20B7}"/>
                  </a:ext>
                </a:extLst>
              </p:cNvPr>
              <p:cNvSpPr/>
              <p:nvPr/>
            </p:nvSpPr>
            <p:spPr>
              <a:xfrm>
                <a:off x="1316596" y="2297636"/>
                <a:ext cx="756084" cy="756084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r"/>
                <a:endParaRPr lang="ko-KR" altLang="en-US" sz="796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C9C59B7E-1FAF-49D9-AE80-AB4708DA8367}"/>
                  </a:ext>
                </a:extLst>
              </p:cNvPr>
              <p:cNvSpPr txBox="1"/>
              <p:nvPr/>
            </p:nvSpPr>
            <p:spPr>
              <a:xfrm>
                <a:off x="1316596" y="2398242"/>
                <a:ext cx="756084" cy="509723"/>
              </a:xfrm>
              <a:prstGeom prst="rect">
                <a:avLst/>
              </a:prstGeom>
              <a:noFill/>
            </p:spPr>
            <p:txBody>
              <a:bodyPr wrap="square" lIns="0" rIns="0" rtlCol="0" anchor="ctr">
                <a:spAutoFit/>
              </a:bodyPr>
              <a:lstStyle/>
              <a:p>
                <a:pPr algn="ctr"/>
                <a:r>
                  <a:rPr lang="en-US" altLang="ko-KR" sz="1194" b="1" spc="-171" dirty="0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</a:rPr>
                  <a:t>App</a:t>
                </a:r>
                <a:endParaRPr lang="ko-KR" altLang="en-US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3517557" y="6893407"/>
            <a:ext cx="272925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1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2303" y="1891432"/>
            <a:ext cx="1597601" cy="3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ko-KR" sz="1024" b="1" dirty="0">
                <a:latin typeface="+mn-ea"/>
                <a:ea typeface="+mn-ea"/>
                <a:cs typeface="Verdana" pitchFamily="34" charset="0"/>
              </a:rPr>
              <a:t>AOS –</a:t>
            </a:r>
            <a:r>
              <a:rPr lang="ko-KR" altLang="en-US" sz="1024" b="1" dirty="0">
                <a:latin typeface="+mn-ea"/>
                <a:ea typeface="+mn-ea"/>
                <a:cs typeface="Verdana" pitchFamily="34" charset="0"/>
              </a:rPr>
              <a:t> 알림 예시 문구</a:t>
            </a:r>
            <a:endParaRPr lang="ko-KR" altLang="en-US" sz="1251" b="1" dirty="0">
              <a:latin typeface="+mn-ea"/>
              <a:ea typeface="+mn-ea"/>
              <a:cs typeface="Verdana" pitchFamily="34" charset="0"/>
            </a:endParaRPr>
          </a:p>
        </p:txBody>
      </p:sp>
      <p:sp>
        <p:nvSpPr>
          <p:cNvPr id="165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5047" y="2402735"/>
            <a:ext cx="1597601" cy="3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ko-KR" altLang="en-US" sz="1024" dirty="0">
                <a:latin typeface="+mn-ea"/>
                <a:ea typeface="+mn-ea"/>
                <a:cs typeface="Verdana" pitchFamily="34" charset="0"/>
              </a:rPr>
              <a:t>잠금 화면</a:t>
            </a:r>
            <a:endParaRPr lang="ko-KR" altLang="en-US" sz="1251" dirty="0">
              <a:latin typeface="+mn-ea"/>
              <a:ea typeface="+mn-ea"/>
              <a:cs typeface="Verdana" pitchFamily="34" charset="0"/>
            </a:endParaRPr>
          </a:p>
        </p:txBody>
      </p:sp>
      <p:sp>
        <p:nvSpPr>
          <p:cNvPr id="167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8996" y="2402735"/>
            <a:ext cx="1597601" cy="3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ko-KR" altLang="en-US" sz="1024" dirty="0">
                <a:latin typeface="+mn-ea"/>
                <a:ea typeface="+mn-ea"/>
                <a:cs typeface="Verdana" pitchFamily="34" charset="0"/>
              </a:rPr>
              <a:t>배너 화면</a:t>
            </a:r>
            <a:endParaRPr lang="ko-KR" altLang="en-US" sz="1251" dirty="0">
              <a:latin typeface="+mn-ea"/>
              <a:ea typeface="+mn-ea"/>
              <a:cs typeface="Verdana" pitchFamily="34" charset="0"/>
            </a:endParaRPr>
          </a:p>
        </p:txBody>
      </p:sp>
      <p:sp>
        <p:nvSpPr>
          <p:cNvPr id="333" name="사각형: 둥근 모서리 29">
            <a:extLst>
              <a:ext uri="{FF2B5EF4-FFF2-40B4-BE49-F238E27FC236}">
                <a16:creationId xmlns:a16="http://schemas.microsoft.com/office/drawing/2014/main" id="{71BE2048-EA90-407D-838D-076A1142296E}"/>
              </a:ext>
            </a:extLst>
          </p:cNvPr>
          <p:cNvSpPr/>
          <p:nvPr/>
        </p:nvSpPr>
        <p:spPr>
          <a:xfrm>
            <a:off x="6546549" y="3425886"/>
            <a:ext cx="2643051" cy="295399"/>
          </a:xfrm>
          <a:prstGeom prst="roundRect">
            <a:avLst>
              <a:gd name="adj" fmla="val 19146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413" b="1" dirty="0">
                <a:solidFill>
                  <a:schemeClr val="tx1"/>
                </a:solidFill>
                <a:latin typeface="+mn-ea"/>
              </a:rPr>
              <a:t>1:32</a:t>
            </a:r>
            <a:endParaRPr lang="ko-KR" altLang="en-US" sz="3413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34" name="사각형: 둥근 모서리 30">
            <a:extLst>
              <a:ext uri="{FF2B5EF4-FFF2-40B4-BE49-F238E27FC236}">
                <a16:creationId xmlns:a16="http://schemas.microsoft.com/office/drawing/2014/main" id="{2430E99C-6F8D-4B64-8493-B81B18212BF4}"/>
              </a:ext>
            </a:extLst>
          </p:cNvPr>
          <p:cNvSpPr/>
          <p:nvPr/>
        </p:nvSpPr>
        <p:spPr>
          <a:xfrm>
            <a:off x="6546549" y="3832341"/>
            <a:ext cx="2643051" cy="295399"/>
          </a:xfrm>
          <a:prstGeom prst="roundRect">
            <a:avLst>
              <a:gd name="adj" fmla="val 19146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38" dirty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1138" dirty="0">
                <a:solidFill>
                  <a:schemeClr val="tx1"/>
                </a:solidFill>
                <a:latin typeface="+mn-ea"/>
              </a:rPr>
              <a:t>월 </a:t>
            </a:r>
            <a:r>
              <a:rPr lang="en-US" altLang="ko-KR" sz="1138" dirty="0">
                <a:solidFill>
                  <a:schemeClr val="tx1"/>
                </a:solidFill>
                <a:latin typeface="+mn-ea"/>
              </a:rPr>
              <a:t>29</a:t>
            </a:r>
            <a:r>
              <a:rPr lang="ko-KR" altLang="en-US" sz="1138" dirty="0">
                <a:solidFill>
                  <a:schemeClr val="tx1"/>
                </a:solidFill>
                <a:latin typeface="+mn-ea"/>
              </a:rPr>
              <a:t>일 금요일</a:t>
            </a:r>
          </a:p>
        </p:txBody>
      </p:sp>
      <p:pic>
        <p:nvPicPr>
          <p:cNvPr id="336" name="그림 335">
            <a:extLst>
              <a:ext uri="{FF2B5EF4-FFF2-40B4-BE49-F238E27FC236}">
                <a16:creationId xmlns:a16="http://schemas.microsoft.com/office/drawing/2014/main" id="{41299A94-B673-4303-BE13-A54A69A7F9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48" y="2761445"/>
            <a:ext cx="169337" cy="169337"/>
          </a:xfrm>
          <a:prstGeom prst="rect">
            <a:avLst/>
          </a:prstGeom>
        </p:spPr>
      </p:pic>
      <p:pic>
        <p:nvPicPr>
          <p:cNvPr id="337" name="그림 336">
            <a:extLst>
              <a:ext uri="{FF2B5EF4-FFF2-40B4-BE49-F238E27FC236}">
                <a16:creationId xmlns:a16="http://schemas.microsoft.com/office/drawing/2014/main" id="{8482EFD0-7E4D-4E6F-87AC-FCDEF32C72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328" y="2761445"/>
            <a:ext cx="169337" cy="169337"/>
          </a:xfrm>
          <a:prstGeom prst="rect">
            <a:avLst/>
          </a:prstGeom>
        </p:spPr>
      </p:pic>
      <p:grpSp>
        <p:nvGrpSpPr>
          <p:cNvPr id="339" name="그룹 338">
            <a:extLst>
              <a:ext uri="{FF2B5EF4-FFF2-40B4-BE49-F238E27FC236}">
                <a16:creationId xmlns:a16="http://schemas.microsoft.com/office/drawing/2014/main" id="{54D87BC2-85D2-4F2B-827B-BA1D6400498A}"/>
              </a:ext>
            </a:extLst>
          </p:cNvPr>
          <p:cNvGrpSpPr/>
          <p:nvPr/>
        </p:nvGrpSpPr>
        <p:grpSpPr>
          <a:xfrm>
            <a:off x="6512303" y="4384653"/>
            <a:ext cx="2716688" cy="1756210"/>
            <a:chOff x="3618596" y="3858935"/>
            <a:chExt cx="2388024" cy="1543744"/>
          </a:xfrm>
        </p:grpSpPr>
        <p:sp>
          <p:nvSpPr>
            <p:cNvPr id="340" name="사각형: 둥근 모서리 12">
              <a:extLst>
                <a:ext uri="{FF2B5EF4-FFF2-40B4-BE49-F238E27FC236}">
                  <a16:creationId xmlns:a16="http://schemas.microsoft.com/office/drawing/2014/main" id="{3B52B80B-CABC-4C59-B391-57E05D8B294F}"/>
                </a:ext>
              </a:extLst>
            </p:cNvPr>
            <p:cNvSpPr/>
            <p:nvPr/>
          </p:nvSpPr>
          <p:spPr>
            <a:xfrm>
              <a:off x="3618596" y="3858935"/>
              <a:ext cx="2388024" cy="154374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/>
            </a:p>
          </p:txBody>
        </p:sp>
        <p:sp>
          <p:nvSpPr>
            <p:cNvPr id="341" name="모서리가 둥근 직사각형 77">
              <a:extLst>
                <a:ext uri="{FF2B5EF4-FFF2-40B4-BE49-F238E27FC236}">
                  <a16:creationId xmlns:a16="http://schemas.microsoft.com/office/drawing/2014/main" id="{A0ADC091-5983-476A-AB1A-F047A5135236}"/>
                </a:ext>
              </a:extLst>
            </p:cNvPr>
            <p:cNvSpPr/>
            <p:nvPr/>
          </p:nvSpPr>
          <p:spPr>
            <a:xfrm>
              <a:off x="3831113" y="3923143"/>
              <a:ext cx="188615" cy="192189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96" dirty="0">
                  <a:solidFill>
                    <a:schemeClr val="tx1"/>
                  </a:solidFill>
                </a:rPr>
                <a:t>app</a:t>
              </a:r>
              <a:endParaRPr lang="ko-KR" altLang="en-US" sz="796" dirty="0">
                <a:solidFill>
                  <a:schemeClr val="tx1"/>
                </a:solidFill>
              </a:endParaRPr>
            </a:p>
          </p:txBody>
        </p:sp>
        <p:sp>
          <p:nvSpPr>
            <p:cNvPr id="342" name="사각형: 둥근 모서리 67">
              <a:extLst>
                <a:ext uri="{FF2B5EF4-FFF2-40B4-BE49-F238E27FC236}">
                  <a16:creationId xmlns:a16="http://schemas.microsoft.com/office/drawing/2014/main" id="{0FBC5EED-0FCC-4E92-B663-71C29D0DC7F1}"/>
                </a:ext>
              </a:extLst>
            </p:cNvPr>
            <p:cNvSpPr/>
            <p:nvPr/>
          </p:nvSpPr>
          <p:spPr>
            <a:xfrm>
              <a:off x="3972818" y="3889406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고고고타이골프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알림</a:t>
              </a:r>
            </a:p>
          </p:txBody>
        </p:sp>
        <p:sp>
          <p:nvSpPr>
            <p:cNvPr id="343" name="사각형: 둥근 모서리 68">
              <a:extLst>
                <a:ext uri="{FF2B5EF4-FFF2-40B4-BE49-F238E27FC236}">
                  <a16:creationId xmlns:a16="http://schemas.microsoft.com/office/drawing/2014/main" id="{FE578F49-19C7-47D6-B57B-1A08196FAAF0}"/>
                </a:ext>
              </a:extLst>
            </p:cNvPr>
            <p:cNvSpPr/>
            <p:nvPr/>
          </p:nvSpPr>
          <p:spPr>
            <a:xfrm>
              <a:off x="5361300" y="3899012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r>
                <a:rPr lang="ko-KR" altLang="en-US" sz="683" dirty="0">
                  <a:solidFill>
                    <a:schemeClr val="tx1"/>
                  </a:solidFill>
                  <a:latin typeface="+mn-ea"/>
                </a:rPr>
                <a:t>오후 </a:t>
              </a:r>
              <a:r>
                <a:rPr lang="en-US" altLang="ko-KR" sz="683" dirty="0">
                  <a:solidFill>
                    <a:schemeClr val="tx1"/>
                  </a:solidFill>
                  <a:latin typeface="+mn-ea"/>
                </a:rPr>
                <a:t>5:18 </a:t>
              </a:r>
              <a:r>
                <a:rPr lang="ko-KR" altLang="en-US" sz="683" dirty="0">
                  <a:solidFill>
                    <a:schemeClr val="tx1"/>
                  </a:solidFill>
                  <a:latin typeface="+mn-ea"/>
                </a:rPr>
                <a:t>∨</a:t>
              </a:r>
            </a:p>
          </p:txBody>
        </p:sp>
        <p:sp>
          <p:nvSpPr>
            <p:cNvPr id="344" name="사각형: 둥근 모서리 69">
              <a:extLst>
                <a:ext uri="{FF2B5EF4-FFF2-40B4-BE49-F238E27FC236}">
                  <a16:creationId xmlns:a16="http://schemas.microsoft.com/office/drawing/2014/main" id="{46AA9710-DDF7-4C19-B75D-3F93FFD00203}"/>
                </a:ext>
              </a:extLst>
            </p:cNvPr>
            <p:cNvSpPr/>
            <p:nvPr/>
          </p:nvSpPr>
          <p:spPr>
            <a:xfrm>
              <a:off x="3766313" y="4124988"/>
              <a:ext cx="2099667" cy="43618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2021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년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12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월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25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일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0000000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으로 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예약이 완료되었습니다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.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*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수신거부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설정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&gt;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알림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69259" y="5316770"/>
            <a:ext cx="2388645" cy="757452"/>
            <a:chOff x="5862413" y="3798299"/>
            <a:chExt cx="2099667" cy="665816"/>
          </a:xfrm>
        </p:grpSpPr>
        <p:grpSp>
          <p:nvGrpSpPr>
            <p:cNvPr id="345" name="그룹 344">
              <a:extLst>
                <a:ext uri="{FF2B5EF4-FFF2-40B4-BE49-F238E27FC236}">
                  <a16:creationId xmlns:a16="http://schemas.microsoft.com/office/drawing/2014/main" id="{35EEC7F5-1CA1-48F8-9E13-631710B0A720}"/>
                </a:ext>
              </a:extLst>
            </p:cNvPr>
            <p:cNvGrpSpPr/>
            <p:nvPr/>
          </p:nvGrpSpPr>
          <p:grpSpPr>
            <a:xfrm>
              <a:off x="5862413" y="3798299"/>
              <a:ext cx="2099667" cy="665816"/>
              <a:chOff x="3766313" y="3889406"/>
              <a:chExt cx="2099667" cy="665816"/>
            </a:xfrm>
          </p:grpSpPr>
          <p:sp>
            <p:nvSpPr>
              <p:cNvPr id="347" name="모서리가 둥근 직사각형 77">
                <a:extLst>
                  <a:ext uri="{FF2B5EF4-FFF2-40B4-BE49-F238E27FC236}">
                    <a16:creationId xmlns:a16="http://schemas.microsoft.com/office/drawing/2014/main" id="{4F9B90E1-3868-45EA-9FC4-3785E7797AA2}"/>
                  </a:ext>
                </a:extLst>
              </p:cNvPr>
              <p:cNvSpPr/>
              <p:nvPr/>
            </p:nvSpPr>
            <p:spPr>
              <a:xfrm>
                <a:off x="3831113" y="3923143"/>
                <a:ext cx="188615" cy="192189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796" dirty="0">
                    <a:solidFill>
                      <a:schemeClr val="tx1"/>
                    </a:solidFill>
                  </a:rPr>
                  <a:t>app</a:t>
                </a:r>
                <a:endParaRPr lang="ko-KR" altLang="en-US" sz="796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8" name="사각형: 둥근 모서리 73">
                <a:extLst>
                  <a:ext uri="{FF2B5EF4-FFF2-40B4-BE49-F238E27FC236}">
                    <a16:creationId xmlns:a16="http://schemas.microsoft.com/office/drawing/2014/main" id="{64516870-0C9A-45D3-B16E-AC0669698B3B}"/>
                  </a:ext>
                </a:extLst>
              </p:cNvPr>
              <p:cNvSpPr/>
              <p:nvPr/>
            </p:nvSpPr>
            <p:spPr>
              <a:xfrm>
                <a:off x="3972818" y="3889406"/>
                <a:ext cx="527745" cy="259662"/>
              </a:xfrm>
              <a:prstGeom prst="roundRect">
                <a:avLst>
                  <a:gd name="adj" fmla="val 19146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l" defTabSz="113577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고고고타이골프</a:t>
                </a:r>
                <a:r>
                  <a: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알림</a:t>
                </a:r>
              </a:p>
            </p:txBody>
          </p:sp>
          <p:sp>
            <p:nvSpPr>
              <p:cNvPr id="350" name="사각형: 둥근 모서리 75">
                <a:extLst>
                  <a:ext uri="{FF2B5EF4-FFF2-40B4-BE49-F238E27FC236}">
                    <a16:creationId xmlns:a16="http://schemas.microsoft.com/office/drawing/2014/main" id="{8FFF296F-44FF-40FD-95D3-11F9A1490472}"/>
                  </a:ext>
                </a:extLst>
              </p:cNvPr>
              <p:cNvSpPr/>
              <p:nvPr/>
            </p:nvSpPr>
            <p:spPr>
              <a:xfrm>
                <a:off x="3766313" y="4119040"/>
                <a:ext cx="2099667" cy="436182"/>
              </a:xfrm>
              <a:prstGeom prst="roundRect">
                <a:avLst>
                  <a:gd name="adj" fmla="val 19146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서비스 문의 답변이 등록되었습니다</a:t>
                </a:r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.</a:t>
                </a:r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 </a:t>
                </a:r>
                <a:endParaRPr lang="en-US" altLang="ko-KR" sz="796" dirty="0">
                  <a:solidFill>
                    <a:schemeClr val="tx1"/>
                  </a:solidFill>
                  <a:latin typeface="+mn-ea"/>
                </a:endParaRPr>
              </a:p>
              <a:p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* </a:t>
                </a:r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수신거부</a:t>
                </a:r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설정 </a:t>
                </a:r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&gt; </a:t>
                </a:r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알림</a:t>
                </a:r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796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364" name="사각형: 둥근 모서리 68">
              <a:extLst>
                <a:ext uri="{FF2B5EF4-FFF2-40B4-BE49-F238E27FC236}">
                  <a16:creationId xmlns:a16="http://schemas.microsoft.com/office/drawing/2014/main" id="{FE578F49-19C7-47D6-B57B-1A08196FAAF0}"/>
                </a:ext>
              </a:extLst>
            </p:cNvPr>
            <p:cNvSpPr/>
            <p:nvPr/>
          </p:nvSpPr>
          <p:spPr>
            <a:xfrm>
              <a:off x="7427588" y="3798299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r>
                <a:rPr lang="ko-KR" altLang="en-US" sz="683" dirty="0">
                  <a:solidFill>
                    <a:schemeClr val="tx1"/>
                  </a:solidFill>
                  <a:latin typeface="+mn-ea"/>
                </a:rPr>
                <a:t>오후 </a:t>
              </a:r>
              <a:r>
                <a:rPr lang="en-US" altLang="ko-KR" sz="683" dirty="0">
                  <a:solidFill>
                    <a:schemeClr val="tx1"/>
                  </a:solidFill>
                  <a:latin typeface="+mn-ea"/>
                </a:rPr>
                <a:t>5:39 </a:t>
              </a:r>
              <a:r>
                <a:rPr lang="ko-KR" altLang="en-US" sz="683" dirty="0">
                  <a:solidFill>
                    <a:schemeClr val="tx1"/>
                  </a:solidFill>
                  <a:latin typeface="+mn-ea"/>
                </a:rPr>
                <a:t>∨</a:t>
              </a:r>
            </a:p>
          </p:txBody>
        </p:sp>
      </p:grp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2843BE0D-B09F-471B-BF58-9090D3D94BF0}"/>
              </a:ext>
            </a:extLst>
          </p:cNvPr>
          <p:cNvSpPr/>
          <p:nvPr/>
        </p:nvSpPr>
        <p:spPr>
          <a:xfrm>
            <a:off x="6512303" y="2717390"/>
            <a:ext cx="2716688" cy="484160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0221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048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67" name="사각형: 둥근 모서리 30">
            <a:extLst>
              <a:ext uri="{FF2B5EF4-FFF2-40B4-BE49-F238E27FC236}">
                <a16:creationId xmlns:a16="http://schemas.microsoft.com/office/drawing/2014/main" id="{2430E99C-6F8D-4B64-8493-B81B18212BF4}"/>
              </a:ext>
            </a:extLst>
          </p:cNvPr>
          <p:cNvSpPr/>
          <p:nvPr/>
        </p:nvSpPr>
        <p:spPr>
          <a:xfrm>
            <a:off x="6561320" y="6729566"/>
            <a:ext cx="2643051" cy="295399"/>
          </a:xfrm>
          <a:prstGeom prst="roundRect">
            <a:avLst>
              <a:gd name="adj" fmla="val 19146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96" dirty="0">
                <a:solidFill>
                  <a:schemeClr val="tx1"/>
                </a:solidFill>
                <a:latin typeface="+mn-ea"/>
              </a:rPr>
              <a:t>잠금을 해제하려면 지문을 사용하거나</a:t>
            </a:r>
            <a:endParaRPr lang="en-US" altLang="ko-KR" sz="796" dirty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796" dirty="0">
                <a:solidFill>
                  <a:schemeClr val="tx1"/>
                </a:solidFill>
                <a:latin typeface="+mn-ea"/>
              </a:rPr>
              <a:t>화면을 미세요</a:t>
            </a:r>
          </a:p>
        </p:txBody>
      </p:sp>
      <p:sp>
        <p:nvSpPr>
          <p:cNvPr id="368" name="타원 367">
            <a:extLst>
              <a:ext uri="{FF2B5EF4-FFF2-40B4-BE49-F238E27FC236}">
                <a16:creationId xmlns:a16="http://schemas.microsoft.com/office/drawing/2014/main" id="{17D790F8-94E1-4F4B-9C78-D32DE5516540}"/>
              </a:ext>
            </a:extLst>
          </p:cNvPr>
          <p:cNvSpPr/>
          <p:nvPr/>
        </p:nvSpPr>
        <p:spPr>
          <a:xfrm>
            <a:off x="6699411" y="7135095"/>
            <a:ext cx="327638" cy="3276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83" dirty="0">
                <a:solidFill>
                  <a:schemeClr val="tx1"/>
                </a:solidFill>
              </a:rPr>
              <a:t>ICON</a:t>
            </a:r>
            <a:endParaRPr lang="ko-KR" altLang="en-US" sz="683" dirty="0">
              <a:solidFill>
                <a:schemeClr val="tx1"/>
              </a:solidFill>
            </a:endParaRPr>
          </a:p>
        </p:txBody>
      </p:sp>
      <p:sp>
        <p:nvSpPr>
          <p:cNvPr id="369" name="타원 368">
            <a:extLst>
              <a:ext uri="{FF2B5EF4-FFF2-40B4-BE49-F238E27FC236}">
                <a16:creationId xmlns:a16="http://schemas.microsoft.com/office/drawing/2014/main" id="{17D790F8-94E1-4F4B-9C78-D32DE5516540}"/>
              </a:ext>
            </a:extLst>
          </p:cNvPr>
          <p:cNvSpPr/>
          <p:nvPr/>
        </p:nvSpPr>
        <p:spPr>
          <a:xfrm>
            <a:off x="8719848" y="7135095"/>
            <a:ext cx="327638" cy="327638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83" dirty="0">
                <a:solidFill>
                  <a:schemeClr val="tx1"/>
                </a:solidFill>
              </a:rPr>
              <a:t>ICON</a:t>
            </a:r>
            <a:endParaRPr lang="ko-KR" altLang="en-US" sz="683" dirty="0">
              <a:solidFill>
                <a:schemeClr val="tx1"/>
              </a:solidFill>
            </a:endParaRPr>
          </a:p>
        </p:txBody>
      </p:sp>
      <p:sp>
        <p:nvSpPr>
          <p:cNvPr id="370" name="사각형: 둥근 모서리 12">
            <a:extLst>
              <a:ext uri="{FF2B5EF4-FFF2-40B4-BE49-F238E27FC236}">
                <a16:creationId xmlns:a16="http://schemas.microsoft.com/office/drawing/2014/main" id="{3B52B80B-CABC-4C59-B391-57E05D8B294F}"/>
              </a:ext>
            </a:extLst>
          </p:cNvPr>
          <p:cNvSpPr/>
          <p:nvPr/>
        </p:nvSpPr>
        <p:spPr>
          <a:xfrm>
            <a:off x="9390206" y="2718973"/>
            <a:ext cx="2716688" cy="84649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6F6CAB12-ECA1-4B7C-9EF7-BE6E20F250D5}"/>
              </a:ext>
            </a:extLst>
          </p:cNvPr>
          <p:cNvSpPr/>
          <p:nvPr/>
        </p:nvSpPr>
        <p:spPr>
          <a:xfrm>
            <a:off x="9402347" y="7203726"/>
            <a:ext cx="2710592" cy="355269"/>
          </a:xfrm>
          <a:prstGeom prst="rect">
            <a:avLst/>
          </a:prstGeom>
          <a:solidFill>
            <a:schemeClr val="bg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10" dirty="0">
                <a:solidFill>
                  <a:schemeClr val="bg1"/>
                </a:solidFill>
              </a:rPr>
              <a:t>SKTelecom</a:t>
            </a:r>
            <a:endParaRPr lang="ko-KR" altLang="en-US" sz="910" dirty="0">
              <a:solidFill>
                <a:schemeClr val="bg1"/>
              </a:solidFill>
            </a:endParaRPr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2843BE0D-B09F-471B-BF58-9090D3D94BF0}"/>
              </a:ext>
            </a:extLst>
          </p:cNvPr>
          <p:cNvSpPr/>
          <p:nvPr/>
        </p:nvSpPr>
        <p:spPr>
          <a:xfrm>
            <a:off x="9396251" y="2717390"/>
            <a:ext cx="2716688" cy="484160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0221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048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10677797" y="6945797"/>
            <a:ext cx="1530699" cy="214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96" b="1" dirty="0"/>
              <a:t>알림 설정   모두 지우기</a:t>
            </a:r>
          </a:p>
        </p:txBody>
      </p:sp>
      <p:sp>
        <p:nvSpPr>
          <p:cNvPr id="373" name="TextBox 372"/>
          <p:cNvSpPr txBox="1"/>
          <p:nvPr/>
        </p:nvSpPr>
        <p:spPr>
          <a:xfrm>
            <a:off x="9532776" y="2732317"/>
            <a:ext cx="1530699" cy="214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96" dirty="0"/>
              <a:t>오후 </a:t>
            </a:r>
            <a:r>
              <a:rPr lang="en-US" altLang="ko-KR" sz="796" dirty="0"/>
              <a:t>5:39  |  4</a:t>
            </a:r>
            <a:r>
              <a:rPr lang="ko-KR" altLang="en-US" sz="796" dirty="0"/>
              <a:t>월 </a:t>
            </a:r>
            <a:r>
              <a:rPr lang="en-US" altLang="ko-KR" sz="796" dirty="0"/>
              <a:t>26</a:t>
            </a:r>
            <a:r>
              <a:rPr lang="ko-KR" altLang="en-US" sz="796" dirty="0"/>
              <a:t>일</a:t>
            </a:r>
            <a:r>
              <a:rPr lang="en-US" altLang="ko-KR" sz="796" dirty="0"/>
              <a:t>(</a:t>
            </a:r>
            <a:r>
              <a:rPr lang="ko-KR" altLang="en-US" sz="796" dirty="0"/>
              <a:t>일</a:t>
            </a:r>
            <a:r>
              <a:rPr lang="en-US" altLang="ko-KR" sz="796" dirty="0"/>
              <a:t>)</a:t>
            </a:r>
            <a:endParaRPr lang="ko-KR" altLang="en-US" sz="796" dirty="0"/>
          </a:p>
        </p:txBody>
      </p:sp>
      <p:cxnSp>
        <p:nvCxnSpPr>
          <p:cNvPr id="7" name="직선 연결선 6"/>
          <p:cNvCxnSpPr/>
          <p:nvPr/>
        </p:nvCxnSpPr>
        <p:spPr>
          <a:xfrm>
            <a:off x="10774923" y="3464569"/>
            <a:ext cx="1276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4" name="직선 연결선 373"/>
          <p:cNvCxnSpPr/>
          <p:nvPr/>
        </p:nvCxnSpPr>
        <p:spPr>
          <a:xfrm>
            <a:off x="10774923" y="3499822"/>
            <a:ext cx="12762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C:\Users\최유선\Downloads\if_LocationPin_173738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9807" y="3088655"/>
            <a:ext cx="249906" cy="24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최유선\Downloads\if_wi-fi_430077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544" y="3059161"/>
            <a:ext cx="308895" cy="30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최유선\Downloads\if_speaker-volume_511935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2082" y="3032391"/>
            <a:ext cx="362436" cy="36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최유선\Downloads\if_bluetooth_172574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704" y="3089509"/>
            <a:ext cx="248197" cy="24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최유선\Downloads\if_lock_219908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887" y="3074677"/>
            <a:ext cx="208448" cy="277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7" name="그림 376">
            <a:extLst>
              <a:ext uri="{FF2B5EF4-FFF2-40B4-BE49-F238E27FC236}">
                <a16:creationId xmlns:a16="http://schemas.microsoft.com/office/drawing/2014/main" id="{66A2A870-AA00-453B-8B27-0B606FF508F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578" y="2672444"/>
            <a:ext cx="353793" cy="353793"/>
          </a:xfrm>
          <a:prstGeom prst="rect">
            <a:avLst/>
          </a:prstGeom>
        </p:spPr>
      </p:pic>
      <p:grpSp>
        <p:nvGrpSpPr>
          <p:cNvPr id="378" name="그룹 377">
            <a:extLst>
              <a:ext uri="{FF2B5EF4-FFF2-40B4-BE49-F238E27FC236}">
                <a16:creationId xmlns:a16="http://schemas.microsoft.com/office/drawing/2014/main" id="{54D87BC2-85D2-4F2B-827B-BA1D6400498A}"/>
              </a:ext>
            </a:extLst>
          </p:cNvPr>
          <p:cNvGrpSpPr/>
          <p:nvPr/>
        </p:nvGrpSpPr>
        <p:grpSpPr>
          <a:xfrm>
            <a:off x="9584626" y="3616668"/>
            <a:ext cx="2390928" cy="764219"/>
            <a:chOff x="3766313" y="3889406"/>
            <a:chExt cx="2101674" cy="671764"/>
          </a:xfrm>
        </p:grpSpPr>
        <p:sp>
          <p:nvSpPr>
            <p:cNvPr id="380" name="모서리가 둥근 직사각형 77">
              <a:extLst>
                <a:ext uri="{FF2B5EF4-FFF2-40B4-BE49-F238E27FC236}">
                  <a16:creationId xmlns:a16="http://schemas.microsoft.com/office/drawing/2014/main" id="{A0ADC091-5983-476A-AB1A-F047A5135236}"/>
                </a:ext>
              </a:extLst>
            </p:cNvPr>
            <p:cNvSpPr/>
            <p:nvPr/>
          </p:nvSpPr>
          <p:spPr>
            <a:xfrm>
              <a:off x="3831113" y="3923143"/>
              <a:ext cx="188615" cy="192189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96" dirty="0">
                  <a:solidFill>
                    <a:schemeClr val="tx1"/>
                  </a:solidFill>
                </a:rPr>
                <a:t>app</a:t>
              </a:r>
              <a:endParaRPr lang="ko-KR" altLang="en-US" sz="796" dirty="0">
                <a:solidFill>
                  <a:schemeClr val="tx1"/>
                </a:solidFill>
              </a:endParaRPr>
            </a:p>
          </p:txBody>
        </p:sp>
        <p:sp>
          <p:nvSpPr>
            <p:cNvPr id="381" name="사각형: 둥근 모서리 67">
              <a:extLst>
                <a:ext uri="{FF2B5EF4-FFF2-40B4-BE49-F238E27FC236}">
                  <a16:creationId xmlns:a16="http://schemas.microsoft.com/office/drawing/2014/main" id="{0FBC5EED-0FCC-4E92-B663-71C29D0DC7F1}"/>
                </a:ext>
              </a:extLst>
            </p:cNvPr>
            <p:cNvSpPr/>
            <p:nvPr/>
          </p:nvSpPr>
          <p:spPr>
            <a:xfrm>
              <a:off x="3972818" y="3889406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kumimoji="0" lang="ko-KR" altLang="en-US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고고고타이골프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알림</a:t>
              </a:r>
            </a:p>
          </p:txBody>
        </p:sp>
        <p:sp>
          <p:nvSpPr>
            <p:cNvPr id="382" name="사각형: 둥근 모서리 68">
              <a:extLst>
                <a:ext uri="{FF2B5EF4-FFF2-40B4-BE49-F238E27FC236}">
                  <a16:creationId xmlns:a16="http://schemas.microsoft.com/office/drawing/2014/main" id="{FE578F49-19C7-47D6-B57B-1A08196FAAF0}"/>
                </a:ext>
              </a:extLst>
            </p:cNvPr>
            <p:cNvSpPr/>
            <p:nvPr/>
          </p:nvSpPr>
          <p:spPr>
            <a:xfrm>
              <a:off x="5340242" y="3899012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r>
                <a:rPr lang="ko-KR" altLang="en-US" sz="683" dirty="0">
                  <a:solidFill>
                    <a:schemeClr val="tx1"/>
                  </a:solidFill>
                  <a:latin typeface="+mn-ea"/>
                </a:rPr>
                <a:t>오후 </a:t>
              </a:r>
              <a:r>
                <a:rPr lang="en-US" altLang="ko-KR" sz="683" dirty="0">
                  <a:solidFill>
                    <a:schemeClr val="tx1"/>
                  </a:solidFill>
                  <a:latin typeface="+mn-ea"/>
                </a:rPr>
                <a:t>5:18 </a:t>
              </a:r>
              <a:r>
                <a:rPr lang="ko-KR" altLang="en-US" sz="683" dirty="0">
                  <a:solidFill>
                    <a:schemeClr val="tx1"/>
                  </a:solidFill>
                  <a:latin typeface="+mn-ea"/>
                </a:rPr>
                <a:t>∨</a:t>
              </a:r>
            </a:p>
          </p:txBody>
        </p:sp>
        <p:sp>
          <p:nvSpPr>
            <p:cNvPr id="383" name="사각형: 둥근 모서리 69">
              <a:extLst>
                <a:ext uri="{FF2B5EF4-FFF2-40B4-BE49-F238E27FC236}">
                  <a16:creationId xmlns:a16="http://schemas.microsoft.com/office/drawing/2014/main" id="{46AA9710-DDF7-4C19-B75D-3F93FFD00203}"/>
                </a:ext>
              </a:extLst>
            </p:cNvPr>
            <p:cNvSpPr/>
            <p:nvPr/>
          </p:nvSpPr>
          <p:spPr>
            <a:xfrm>
              <a:off x="3766313" y="4124988"/>
              <a:ext cx="2099667" cy="43618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[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강남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1-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네이버본사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] 8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시 출근 차량이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10</a:t>
              </a:r>
              <a:r>
                <a:rPr lang="ko-KR" altLang="en-US" sz="800" dirty="0" err="1">
                  <a:solidFill>
                    <a:schemeClr val="tx1"/>
                  </a:solidFill>
                  <a:latin typeface="+mn-ea"/>
                </a:rPr>
                <a:t>분뒤에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 </a:t>
              </a:r>
              <a:endParaRPr lang="en-US" altLang="ko-KR" sz="800" dirty="0">
                <a:solidFill>
                  <a:schemeClr val="tx1"/>
                </a:solidFill>
                <a:latin typeface="+mn-ea"/>
              </a:endParaRPr>
            </a:p>
            <a:p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하차할 예정입니다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. </a:t>
              </a:r>
            </a:p>
            <a:p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*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수신거부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설정 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&gt; </a:t>
              </a:r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알림</a:t>
              </a:r>
              <a:r>
                <a:rPr lang="en-US" altLang="ko-KR" sz="800" dirty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800" dirty="0">
                <a:solidFill>
                  <a:schemeClr val="tx1"/>
                </a:solidFill>
                <a:latin typeface="+mn-ea"/>
              </a:endParaRPr>
            </a:p>
          </p:txBody>
        </p:sp>
      </p:grpSp>
      <p:grpSp>
        <p:nvGrpSpPr>
          <p:cNvPr id="384" name="그룹 383"/>
          <p:cNvGrpSpPr/>
          <p:nvPr/>
        </p:nvGrpSpPr>
        <p:grpSpPr>
          <a:xfrm>
            <a:off x="9578361" y="4498153"/>
            <a:ext cx="2397193" cy="757452"/>
            <a:chOff x="5862413" y="3798299"/>
            <a:chExt cx="2107181" cy="665816"/>
          </a:xfrm>
        </p:grpSpPr>
        <p:grpSp>
          <p:nvGrpSpPr>
            <p:cNvPr id="385" name="그룹 384">
              <a:extLst>
                <a:ext uri="{FF2B5EF4-FFF2-40B4-BE49-F238E27FC236}">
                  <a16:creationId xmlns:a16="http://schemas.microsoft.com/office/drawing/2014/main" id="{35EEC7F5-1CA1-48F8-9E13-631710B0A720}"/>
                </a:ext>
              </a:extLst>
            </p:cNvPr>
            <p:cNvGrpSpPr/>
            <p:nvPr/>
          </p:nvGrpSpPr>
          <p:grpSpPr>
            <a:xfrm>
              <a:off x="5862413" y="3798299"/>
              <a:ext cx="2099667" cy="665816"/>
              <a:chOff x="3766313" y="3889406"/>
              <a:chExt cx="2099667" cy="665816"/>
            </a:xfrm>
          </p:grpSpPr>
          <p:sp>
            <p:nvSpPr>
              <p:cNvPr id="387" name="모서리가 둥근 직사각형 77">
                <a:extLst>
                  <a:ext uri="{FF2B5EF4-FFF2-40B4-BE49-F238E27FC236}">
                    <a16:creationId xmlns:a16="http://schemas.microsoft.com/office/drawing/2014/main" id="{4F9B90E1-3868-45EA-9FC4-3785E7797AA2}"/>
                  </a:ext>
                </a:extLst>
              </p:cNvPr>
              <p:cNvSpPr/>
              <p:nvPr/>
            </p:nvSpPr>
            <p:spPr>
              <a:xfrm>
                <a:off x="3831113" y="3923143"/>
                <a:ext cx="188615" cy="192189"/>
              </a:xfrm>
              <a:prstGeom prst="roundRect">
                <a:avLst>
                  <a:gd name="adj" fmla="val 11628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796" dirty="0">
                    <a:solidFill>
                      <a:schemeClr val="tx1"/>
                    </a:solidFill>
                  </a:rPr>
                  <a:t>app</a:t>
                </a:r>
                <a:endParaRPr lang="ko-KR" altLang="en-US" sz="796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8" name="사각형: 둥근 모서리 73">
                <a:extLst>
                  <a:ext uri="{FF2B5EF4-FFF2-40B4-BE49-F238E27FC236}">
                    <a16:creationId xmlns:a16="http://schemas.microsoft.com/office/drawing/2014/main" id="{64516870-0C9A-45D3-B16E-AC0669698B3B}"/>
                  </a:ext>
                </a:extLst>
              </p:cNvPr>
              <p:cNvSpPr/>
              <p:nvPr/>
            </p:nvSpPr>
            <p:spPr>
              <a:xfrm>
                <a:off x="3972818" y="3889406"/>
                <a:ext cx="527745" cy="259662"/>
              </a:xfrm>
              <a:prstGeom prst="roundRect">
                <a:avLst>
                  <a:gd name="adj" fmla="val 19146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marL="0" marR="0" lvl="0" indent="0" algn="l" defTabSz="1135776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고고고타이골프</a:t>
                </a:r>
                <a:r>
                  <a:rPr kumimoji="0" lang="ko-KR" altLang="en-US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알림</a:t>
                </a:r>
              </a:p>
            </p:txBody>
          </p:sp>
          <p:sp>
            <p:nvSpPr>
              <p:cNvPr id="389" name="사각형: 둥근 모서리 75">
                <a:extLst>
                  <a:ext uri="{FF2B5EF4-FFF2-40B4-BE49-F238E27FC236}">
                    <a16:creationId xmlns:a16="http://schemas.microsoft.com/office/drawing/2014/main" id="{8FFF296F-44FF-40FD-95D3-11F9A1490472}"/>
                  </a:ext>
                </a:extLst>
              </p:cNvPr>
              <p:cNvSpPr/>
              <p:nvPr/>
            </p:nvSpPr>
            <p:spPr>
              <a:xfrm>
                <a:off x="3766313" y="4119040"/>
                <a:ext cx="2099667" cy="436182"/>
              </a:xfrm>
              <a:prstGeom prst="roundRect">
                <a:avLst>
                  <a:gd name="adj" fmla="val 19146"/>
                </a:avLst>
              </a:prstGeom>
              <a:no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서비스 문의 답변이 등록되었습니다</a:t>
                </a:r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.</a:t>
                </a:r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 </a:t>
                </a:r>
                <a:endParaRPr lang="en-US" altLang="ko-KR" sz="796" dirty="0">
                  <a:solidFill>
                    <a:schemeClr val="tx1"/>
                  </a:solidFill>
                  <a:latin typeface="+mn-ea"/>
                </a:endParaRPr>
              </a:p>
              <a:p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* </a:t>
                </a:r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수신거부</a:t>
                </a:r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설정 </a:t>
                </a:r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&gt; </a:t>
                </a:r>
                <a:r>
                  <a:rPr lang="ko-KR" altLang="en-US" sz="796" dirty="0">
                    <a:solidFill>
                      <a:schemeClr val="tx1"/>
                    </a:solidFill>
                    <a:latin typeface="+mn-ea"/>
                  </a:rPr>
                  <a:t>알림</a:t>
                </a:r>
                <a:r>
                  <a:rPr lang="en-US" altLang="ko-KR" sz="796" dirty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ko-KR" altLang="en-US" sz="796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sp>
          <p:nvSpPr>
            <p:cNvPr id="386" name="사각형: 둥근 모서리 68">
              <a:extLst>
                <a:ext uri="{FF2B5EF4-FFF2-40B4-BE49-F238E27FC236}">
                  <a16:creationId xmlns:a16="http://schemas.microsoft.com/office/drawing/2014/main" id="{FE578F49-19C7-47D6-B57B-1A08196FAAF0}"/>
                </a:ext>
              </a:extLst>
            </p:cNvPr>
            <p:cNvSpPr/>
            <p:nvPr/>
          </p:nvSpPr>
          <p:spPr>
            <a:xfrm>
              <a:off x="7441849" y="3798299"/>
              <a:ext cx="527745" cy="259662"/>
            </a:xfrm>
            <a:prstGeom prst="roundRect">
              <a:avLst>
                <a:gd name="adj" fmla="val 19146"/>
              </a:avLst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r"/>
              <a:r>
                <a:rPr lang="ko-KR" altLang="en-US" sz="683" dirty="0">
                  <a:solidFill>
                    <a:schemeClr val="tx1"/>
                  </a:solidFill>
                  <a:latin typeface="+mn-ea"/>
                </a:rPr>
                <a:t>오후 </a:t>
              </a:r>
              <a:r>
                <a:rPr lang="en-US" altLang="ko-KR" sz="683" dirty="0">
                  <a:solidFill>
                    <a:schemeClr val="tx1"/>
                  </a:solidFill>
                  <a:latin typeface="+mn-ea"/>
                </a:rPr>
                <a:t>5:39 </a:t>
              </a:r>
              <a:r>
                <a:rPr lang="ko-KR" altLang="en-US" sz="683" dirty="0">
                  <a:solidFill>
                    <a:schemeClr val="tx1"/>
                  </a:solidFill>
                  <a:latin typeface="+mn-ea"/>
                </a:rPr>
                <a:t>∨</a:t>
              </a:r>
            </a:p>
          </p:txBody>
        </p:sp>
      </p:grpSp>
      <p:cxnSp>
        <p:nvCxnSpPr>
          <p:cNvPr id="390" name="직선 연결선 389">
            <a:extLst>
              <a:ext uri="{FF2B5EF4-FFF2-40B4-BE49-F238E27FC236}">
                <a16:creationId xmlns:a16="http://schemas.microsoft.com/office/drawing/2014/main" id="{B80B5D3C-336D-472A-BF25-128064344BC8}"/>
              </a:ext>
            </a:extLst>
          </p:cNvPr>
          <p:cNvCxnSpPr>
            <a:cxnSpLocks/>
          </p:cNvCxnSpPr>
          <p:nvPr/>
        </p:nvCxnSpPr>
        <p:spPr>
          <a:xfrm>
            <a:off x="9395557" y="4392445"/>
            <a:ext cx="272316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직선 연결선 390">
            <a:extLst>
              <a:ext uri="{FF2B5EF4-FFF2-40B4-BE49-F238E27FC236}">
                <a16:creationId xmlns:a16="http://schemas.microsoft.com/office/drawing/2014/main" id="{B80B5D3C-336D-472A-BF25-128064344BC8}"/>
              </a:ext>
            </a:extLst>
          </p:cNvPr>
          <p:cNvCxnSpPr>
            <a:cxnSpLocks/>
          </p:cNvCxnSpPr>
          <p:nvPr/>
        </p:nvCxnSpPr>
        <p:spPr>
          <a:xfrm>
            <a:off x="9389778" y="5336401"/>
            <a:ext cx="2723162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A4589A4B-39A7-4C1E-9AD0-27A82C166339}"/>
              </a:ext>
            </a:extLst>
          </p:cNvPr>
          <p:cNvGrpSpPr/>
          <p:nvPr/>
        </p:nvGrpSpPr>
        <p:grpSpPr>
          <a:xfrm>
            <a:off x="9403318" y="5348021"/>
            <a:ext cx="2709621" cy="897417"/>
            <a:chOff x="1077787" y="1763815"/>
            <a:chExt cx="1445818" cy="1234560"/>
          </a:xfrm>
        </p:grpSpPr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E2C22287-1BD6-4FFB-AC6E-5F0D9335C7EC}"/>
                </a:ext>
              </a:extLst>
            </p:cNvPr>
            <p:cNvSpPr/>
            <p:nvPr/>
          </p:nvSpPr>
          <p:spPr>
            <a:xfrm>
              <a:off x="1077787" y="1763815"/>
              <a:ext cx="1445818" cy="123455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1040221">
                <a:defRPr/>
              </a:pPr>
              <a:r>
                <a:rPr lang="en-US" altLang="ko-KR" sz="683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IMG</a:t>
              </a:r>
              <a:endParaRPr lang="ko-KR" altLang="en-US" sz="68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cxnSp>
          <p:nvCxnSpPr>
            <p:cNvPr id="171" name="직선 연결선 170">
              <a:extLst>
                <a:ext uri="{FF2B5EF4-FFF2-40B4-BE49-F238E27FC236}">
                  <a16:creationId xmlns:a16="http://schemas.microsoft.com/office/drawing/2014/main" id="{FDB28A37-F291-47FD-9365-2048B6CD57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56FA8313-0537-452F-A639-0F4286726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45809" cy="1220718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32350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앱 접근 권한 안내</a:t>
            </a:r>
          </a:p>
        </p:txBody>
      </p:sp>
      <p:sp>
        <p:nvSpPr>
          <p:cNvPr id="3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113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앱 아이콘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Splash screen &gt;</a:t>
            </a:r>
            <a:r>
              <a:rPr lang="ko-KR" altLang="en-US" dirty="0"/>
              <a:t> 앱 접근 권한 안내 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app_push_01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A55207A-D918-4778-A58A-58189AE24B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D58C6-0ED8-48AA-A894-2A0F8628E966}"/>
              </a:ext>
            </a:extLst>
          </p:cNvPr>
          <p:cNvSpPr txBox="1"/>
          <p:nvPr/>
        </p:nvSpPr>
        <p:spPr>
          <a:xfrm>
            <a:off x="330318" y="1415305"/>
            <a:ext cx="3379137" cy="681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n-US" altLang="ko-KR" sz="1365" dirty="0"/>
              <a:t>000 APP </a:t>
            </a:r>
            <a:r>
              <a:rPr lang="ko-KR" altLang="en-US" sz="1365" dirty="0"/>
              <a:t>사용을 위해</a:t>
            </a:r>
            <a:endParaRPr lang="en-US" altLang="ko-KR" sz="1365" dirty="0"/>
          </a:p>
          <a:p>
            <a:pPr algn="ctr" fontAlgn="base">
              <a:lnSpc>
                <a:spcPct val="150000"/>
              </a:lnSpc>
            </a:pPr>
            <a:r>
              <a:rPr lang="ko-KR" altLang="en-US" sz="1365" dirty="0"/>
              <a:t>다음의 앱 권한을 허용해 주세요</a:t>
            </a:r>
            <a:r>
              <a:rPr lang="en-US" altLang="ko-KR" sz="1365" dirty="0"/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C41A104-F023-4FB5-A916-E2A84F7DE479}"/>
              </a:ext>
            </a:extLst>
          </p:cNvPr>
          <p:cNvCxnSpPr>
            <a:cxnSpLocks/>
          </p:cNvCxnSpPr>
          <p:nvPr/>
        </p:nvCxnSpPr>
        <p:spPr>
          <a:xfrm>
            <a:off x="466685" y="2285689"/>
            <a:ext cx="310640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255CF5-2F56-412B-9510-1B1B03C35AD6}"/>
              </a:ext>
            </a:extLst>
          </p:cNvPr>
          <p:cNvSpPr txBox="1"/>
          <p:nvPr/>
        </p:nvSpPr>
        <p:spPr>
          <a:xfrm>
            <a:off x="1127066" y="2357905"/>
            <a:ext cx="1611339" cy="321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138" b="1" dirty="0"/>
              <a:t>기기 및 앱 기록</a:t>
            </a:r>
            <a:r>
              <a:rPr lang="en-US" altLang="ko-KR" sz="1138" b="1" dirty="0"/>
              <a:t>(</a:t>
            </a:r>
            <a:r>
              <a:rPr lang="ko-KR" altLang="en-US" sz="1138" b="1" dirty="0"/>
              <a:t>필수</a:t>
            </a:r>
            <a:r>
              <a:rPr lang="en-US" altLang="ko-KR" sz="1138" b="1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6C1AD3-75D7-460C-8C3E-F0F5A6D4D875}"/>
              </a:ext>
            </a:extLst>
          </p:cNvPr>
          <p:cNvSpPr txBox="1"/>
          <p:nvPr/>
        </p:nvSpPr>
        <p:spPr>
          <a:xfrm>
            <a:off x="1114658" y="2625552"/>
            <a:ext cx="1955985" cy="275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910" dirty="0"/>
              <a:t>앱 오류 확인 및 사용성 개선 용도</a:t>
            </a:r>
            <a:endParaRPr lang="en-US" altLang="ko-KR" sz="91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E1E7E2-DF2D-4BEC-84AA-E359ECB5D14F}"/>
              </a:ext>
            </a:extLst>
          </p:cNvPr>
          <p:cNvSpPr txBox="1"/>
          <p:nvPr/>
        </p:nvSpPr>
        <p:spPr>
          <a:xfrm>
            <a:off x="518346" y="6336307"/>
            <a:ext cx="309356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910" dirty="0">
                <a:solidFill>
                  <a:schemeClr val="bg1">
                    <a:lumMod val="65000"/>
                  </a:schemeClr>
                </a:solidFill>
              </a:rPr>
              <a:t>선택적 접근권한에 동의하지 않으셔도 서비스 이용이 가능하나</a:t>
            </a:r>
            <a:r>
              <a:rPr lang="en-US" altLang="ko-KR" sz="910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ko-KR" altLang="en-US" sz="910" dirty="0">
                <a:solidFill>
                  <a:schemeClr val="bg1">
                    <a:lumMod val="65000"/>
                  </a:schemeClr>
                </a:solidFill>
              </a:rPr>
              <a:t>일부 기능이 제한될 수 있습니다</a:t>
            </a:r>
            <a:r>
              <a:rPr lang="en-US" altLang="ko-KR" sz="910" dirty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ko-KR" altLang="en-US" sz="91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sz="91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66F8DAB-34CD-47F3-A2D0-1A88A04F5D74}"/>
              </a:ext>
            </a:extLst>
          </p:cNvPr>
          <p:cNvSpPr/>
          <p:nvPr/>
        </p:nvSpPr>
        <p:spPr>
          <a:xfrm>
            <a:off x="563005" y="7199740"/>
            <a:ext cx="2913764" cy="30719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24" b="1" dirty="0">
                <a:solidFill>
                  <a:schemeClr val="tx1"/>
                </a:solidFill>
              </a:rPr>
              <a:t>확인</a:t>
            </a:r>
            <a:endParaRPr lang="en-US" altLang="ko-KR" sz="1024" b="1" dirty="0">
              <a:solidFill>
                <a:schemeClr val="tx1"/>
              </a:solidFill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9B62A0A-6AD8-48F3-99E0-48826070F116}"/>
              </a:ext>
            </a:extLst>
          </p:cNvPr>
          <p:cNvCxnSpPr>
            <a:cxnSpLocks/>
          </p:cNvCxnSpPr>
          <p:nvPr/>
        </p:nvCxnSpPr>
        <p:spPr>
          <a:xfrm>
            <a:off x="466685" y="6833418"/>
            <a:ext cx="3106404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8B50EB1-F219-456E-B5BA-2FE510E47ADD}"/>
              </a:ext>
            </a:extLst>
          </p:cNvPr>
          <p:cNvSpPr txBox="1"/>
          <p:nvPr/>
        </p:nvSpPr>
        <p:spPr>
          <a:xfrm>
            <a:off x="428866" y="6884618"/>
            <a:ext cx="3280590" cy="27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910" b="1" dirty="0"/>
              <a:t>* </a:t>
            </a:r>
            <a:r>
              <a:rPr lang="ko-KR" altLang="en-US" sz="910" b="1" dirty="0"/>
              <a:t>접근권한 변경방법</a:t>
            </a:r>
            <a:r>
              <a:rPr lang="en-US" altLang="ko-KR" sz="910" b="1" dirty="0"/>
              <a:t> - </a:t>
            </a:r>
            <a:r>
              <a:rPr lang="ko-KR" altLang="en-US" sz="910" dirty="0"/>
              <a:t>설정 </a:t>
            </a:r>
            <a:r>
              <a:rPr lang="en-US" altLang="ko-KR" sz="910" dirty="0"/>
              <a:t>&gt; </a:t>
            </a:r>
            <a:r>
              <a:rPr lang="ko-KR" altLang="en-US" sz="910" dirty="0"/>
              <a:t>권한 </a:t>
            </a:r>
            <a:r>
              <a:rPr lang="en-US" altLang="ko-KR" sz="910" dirty="0"/>
              <a:t>ON / OFF</a:t>
            </a:r>
            <a:endParaRPr lang="en-US" altLang="ko-KR" sz="910" b="1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7D790F8-94E1-4F4B-9C78-D32DE5516540}"/>
              </a:ext>
            </a:extLst>
          </p:cNvPr>
          <p:cNvSpPr/>
          <p:nvPr/>
        </p:nvSpPr>
        <p:spPr>
          <a:xfrm>
            <a:off x="705110" y="2451118"/>
            <a:ext cx="409547" cy="40954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83" dirty="0">
                <a:solidFill>
                  <a:schemeClr val="tx1"/>
                </a:solidFill>
              </a:rPr>
              <a:t>ICON</a:t>
            </a:r>
            <a:endParaRPr lang="ko-KR" altLang="en-US" sz="683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7D790F8-94E1-4F4B-9C78-D32DE5516540}"/>
              </a:ext>
            </a:extLst>
          </p:cNvPr>
          <p:cNvSpPr/>
          <p:nvPr/>
        </p:nvSpPr>
        <p:spPr>
          <a:xfrm>
            <a:off x="705110" y="3872860"/>
            <a:ext cx="409547" cy="40954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83" dirty="0">
                <a:solidFill>
                  <a:schemeClr val="tx1"/>
                </a:solidFill>
              </a:rPr>
              <a:t>ICON</a:t>
            </a:r>
            <a:endParaRPr lang="ko-KR" altLang="en-US" sz="683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F255CF5-2F56-412B-9510-1B1B03C35AD6}"/>
              </a:ext>
            </a:extLst>
          </p:cNvPr>
          <p:cNvSpPr txBox="1"/>
          <p:nvPr/>
        </p:nvSpPr>
        <p:spPr>
          <a:xfrm>
            <a:off x="1127268" y="3718269"/>
            <a:ext cx="925253" cy="321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138" b="1" dirty="0"/>
              <a:t>위치 </a:t>
            </a:r>
            <a:r>
              <a:rPr lang="en-US" altLang="ko-KR" sz="1138" b="1" dirty="0"/>
              <a:t>(</a:t>
            </a:r>
            <a:r>
              <a:rPr lang="ko-KR" altLang="en-US" sz="1138" b="1" dirty="0"/>
              <a:t>선택</a:t>
            </a:r>
            <a:r>
              <a:rPr lang="en-US" altLang="ko-KR" sz="1138" b="1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6C1AD3-75D7-460C-8C3E-F0F5A6D4D875}"/>
              </a:ext>
            </a:extLst>
          </p:cNvPr>
          <p:cNvSpPr txBox="1"/>
          <p:nvPr/>
        </p:nvSpPr>
        <p:spPr>
          <a:xfrm>
            <a:off x="1114658" y="3985917"/>
            <a:ext cx="2594797" cy="69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910" dirty="0"/>
              <a:t>사용자 위치 기반 서비스 이용 시 사용</a:t>
            </a:r>
            <a:endParaRPr lang="en-US" altLang="ko-KR" sz="910" dirty="0"/>
          </a:p>
          <a:p>
            <a:pPr fontAlgn="base">
              <a:lnSpc>
                <a:spcPct val="150000"/>
              </a:lnSpc>
            </a:pPr>
            <a:r>
              <a:rPr lang="en-US" altLang="ko-KR" sz="910" dirty="0"/>
              <a:t>(</a:t>
            </a:r>
            <a:r>
              <a:rPr lang="ko-KR" altLang="en-US" sz="910" dirty="0"/>
              <a:t>동물병원</a:t>
            </a:r>
            <a:r>
              <a:rPr lang="en-US" altLang="ko-KR" sz="910"/>
              <a:t>, </a:t>
            </a:r>
            <a:r>
              <a:rPr lang="ko-KR" altLang="en-US" sz="910"/>
              <a:t>미용실</a:t>
            </a:r>
            <a:r>
              <a:rPr lang="en-US" altLang="ko-KR" sz="910"/>
              <a:t>, </a:t>
            </a:r>
            <a:r>
              <a:rPr lang="ko-KR" altLang="en-US" sz="910" dirty="0" err="1"/>
              <a:t>돌봄시설</a:t>
            </a:r>
            <a:r>
              <a:rPr lang="ko-KR" altLang="en-US" sz="910" dirty="0"/>
              <a:t> 및 </a:t>
            </a:r>
            <a:r>
              <a:rPr lang="ko-KR" altLang="en-US" sz="910" dirty="0" err="1"/>
              <a:t>돌봄시터</a:t>
            </a:r>
            <a:r>
              <a:rPr lang="en-US" altLang="ko-KR" sz="910" dirty="0"/>
              <a:t>, </a:t>
            </a:r>
          </a:p>
          <a:p>
            <a:pPr fontAlgn="base">
              <a:lnSpc>
                <a:spcPct val="150000"/>
              </a:lnSpc>
            </a:pPr>
            <a:r>
              <a:rPr lang="ko-KR" altLang="en-US" sz="910" dirty="0"/>
              <a:t>놀이시설</a:t>
            </a:r>
            <a:r>
              <a:rPr lang="en-US" altLang="ko-KR" sz="910" dirty="0"/>
              <a:t>, </a:t>
            </a:r>
            <a:r>
              <a:rPr lang="ko-KR" altLang="en-US" sz="910" dirty="0"/>
              <a:t>여행사</a:t>
            </a:r>
            <a:r>
              <a:rPr lang="en-US" altLang="ko-KR" sz="910" dirty="0"/>
              <a:t>)</a:t>
            </a: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17D790F8-94E1-4F4B-9C78-D32DE5516540}"/>
              </a:ext>
            </a:extLst>
          </p:cNvPr>
          <p:cNvSpPr/>
          <p:nvPr/>
        </p:nvSpPr>
        <p:spPr>
          <a:xfrm>
            <a:off x="705110" y="4779144"/>
            <a:ext cx="409547" cy="40954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83" dirty="0">
                <a:solidFill>
                  <a:schemeClr val="tx1"/>
                </a:solidFill>
              </a:rPr>
              <a:t>ICON</a:t>
            </a:r>
            <a:endParaRPr lang="ko-KR" altLang="en-US" sz="683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255CF5-2F56-412B-9510-1B1B03C35AD6}"/>
              </a:ext>
            </a:extLst>
          </p:cNvPr>
          <p:cNvSpPr txBox="1"/>
          <p:nvPr/>
        </p:nvSpPr>
        <p:spPr>
          <a:xfrm>
            <a:off x="1127268" y="4671619"/>
            <a:ext cx="925253" cy="321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138" b="1" dirty="0"/>
              <a:t>알림 </a:t>
            </a:r>
            <a:r>
              <a:rPr lang="en-US" altLang="ko-KR" sz="1138" b="1" dirty="0"/>
              <a:t>(</a:t>
            </a:r>
            <a:r>
              <a:rPr lang="ko-KR" altLang="en-US" sz="1138" b="1" dirty="0"/>
              <a:t>선택</a:t>
            </a:r>
            <a:r>
              <a:rPr lang="en-US" altLang="ko-KR" sz="1138" b="1" dirty="0"/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6C1AD3-75D7-460C-8C3E-F0F5A6D4D875}"/>
              </a:ext>
            </a:extLst>
          </p:cNvPr>
          <p:cNvSpPr txBox="1"/>
          <p:nvPr/>
        </p:nvSpPr>
        <p:spPr>
          <a:xfrm>
            <a:off x="1114658" y="4931928"/>
            <a:ext cx="1034257" cy="275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910" dirty="0"/>
              <a:t>PUSH </a:t>
            </a:r>
            <a:r>
              <a:rPr lang="ko-KR" altLang="en-US" sz="910" dirty="0"/>
              <a:t>알림 수신</a:t>
            </a:r>
            <a:endParaRPr lang="en-US" altLang="ko-KR" sz="910" dirty="0"/>
          </a:p>
        </p:txBody>
      </p:sp>
      <p:graphicFrame>
        <p:nvGraphicFramePr>
          <p:cNvPr id="41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/>
        </p:nvGraphicFramePr>
        <p:xfrm>
          <a:off x="11400072" y="1026214"/>
          <a:ext cx="2293197" cy="32894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370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앱 접근 권한 안내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(popup)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2017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년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월 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23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일부터 개정 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&lt;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정보통신망 이용촉진 및 정보보호 등에 관한 법률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이하 ‘정보통신망법’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 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22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조의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2(</a:t>
                      </a:r>
                      <a:r>
                        <a:rPr lang="ko-KR" altLang="en-US" sz="9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접근권한에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대한 동의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)&gt;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가 시행됨에 따라 스마트폰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 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태블릿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PC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에서 사용할 수 있는 애플리케이션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이하 ‘앱’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은 접근 권한이 필요한 이유를 이용자에게 알리고 접근권한 동의를 받아야 합니다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앱 접근 권한 최초 접근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단말기 기준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시에만 표시되며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그 이후에는 노출되지 않는다</a:t>
                      </a:r>
                      <a:r>
                        <a:rPr lang="en-US" altLang="ko-KR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4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(Button)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확인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(Y)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시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2-1. IOS :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알림 시스템 팝업 활성화 </a:t>
                      </a:r>
                      <a:r>
                        <a:rPr lang="en-US" altLang="ko-KR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(IOS)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2-2. AOS : </a:t>
                      </a:r>
                      <a:r>
                        <a:rPr lang="ko-KR" altLang="en-US" sz="9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선택 알림 팝업 활성화</a:t>
                      </a:r>
                      <a:endParaRPr lang="en-US" altLang="ko-KR" sz="900" b="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767592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7" name="타원 26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247242" y="1182850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04022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1" lang="ko-KR" altLang="en-US" sz="865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462280" y="7116663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04022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865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17D790F8-94E1-4F4B-9C78-D32DE5516540}"/>
              </a:ext>
            </a:extLst>
          </p:cNvPr>
          <p:cNvSpPr/>
          <p:nvPr/>
        </p:nvSpPr>
        <p:spPr>
          <a:xfrm>
            <a:off x="705110" y="3121630"/>
            <a:ext cx="409547" cy="40954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83" dirty="0">
                <a:solidFill>
                  <a:schemeClr val="tx1"/>
                </a:solidFill>
              </a:rPr>
              <a:t>ICON</a:t>
            </a:r>
            <a:endParaRPr lang="ko-KR" altLang="en-US" sz="683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255CF5-2F56-412B-9510-1B1B03C35AD6}"/>
              </a:ext>
            </a:extLst>
          </p:cNvPr>
          <p:cNvSpPr txBox="1"/>
          <p:nvPr/>
        </p:nvSpPr>
        <p:spPr>
          <a:xfrm>
            <a:off x="1111410" y="2951277"/>
            <a:ext cx="1071126" cy="3211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138" b="1" dirty="0"/>
              <a:t>저장소 </a:t>
            </a:r>
            <a:r>
              <a:rPr lang="en-US" altLang="ko-KR" sz="1138" b="1" dirty="0"/>
              <a:t>(</a:t>
            </a:r>
            <a:r>
              <a:rPr lang="ko-KR" altLang="en-US" sz="1138" b="1" dirty="0"/>
              <a:t>선택</a:t>
            </a:r>
            <a:r>
              <a:rPr lang="en-US" altLang="ko-KR" sz="1138" b="1" dirty="0"/>
              <a:t>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A6C1AD3-75D7-460C-8C3E-F0F5A6D4D875}"/>
              </a:ext>
            </a:extLst>
          </p:cNvPr>
          <p:cNvSpPr txBox="1"/>
          <p:nvPr/>
        </p:nvSpPr>
        <p:spPr>
          <a:xfrm>
            <a:off x="1114657" y="3218924"/>
            <a:ext cx="2486578" cy="485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910" dirty="0"/>
              <a:t>콘텐츠 열람 및 </a:t>
            </a:r>
            <a:r>
              <a:rPr lang="en-US" altLang="ko-KR" sz="910" dirty="0"/>
              <a:t>1:1</a:t>
            </a:r>
            <a:r>
              <a:rPr lang="ko-KR" altLang="en-US" sz="910" dirty="0"/>
              <a:t>문의</a:t>
            </a:r>
            <a:r>
              <a:rPr lang="en-US" altLang="ko-KR" sz="910" dirty="0"/>
              <a:t>, </a:t>
            </a:r>
            <a:r>
              <a:rPr lang="ko-KR" altLang="en-US" sz="910" dirty="0"/>
              <a:t>서비스예약 이용 시</a:t>
            </a:r>
            <a:endParaRPr lang="en-US" altLang="ko-KR" sz="910" dirty="0"/>
          </a:p>
          <a:p>
            <a:pPr fontAlgn="base">
              <a:lnSpc>
                <a:spcPct val="150000"/>
              </a:lnSpc>
            </a:pPr>
            <a:r>
              <a:rPr lang="ko-KR" altLang="en-US" sz="910" dirty="0"/>
              <a:t>첨부를 위해 기기의 저장공간 접근 시 사용</a:t>
            </a:r>
            <a:endParaRPr lang="en-US" altLang="ko-KR" sz="91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73A81A-229F-4245-980F-37E3EA26183B}"/>
              </a:ext>
            </a:extLst>
          </p:cNvPr>
          <p:cNvSpPr txBox="1"/>
          <p:nvPr/>
        </p:nvSpPr>
        <p:spPr>
          <a:xfrm>
            <a:off x="4250701" y="1247125"/>
            <a:ext cx="3809418" cy="1751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95042" indent="-195042">
              <a:buFont typeface="Arial" panose="020B0604020202020204" pitchFamily="34" charset="0"/>
              <a:buChar char="•"/>
            </a:pPr>
            <a:r>
              <a:rPr lang="ko-KR" altLang="en-US" sz="1138" dirty="0">
                <a:latin typeface="+mn-ea"/>
                <a:cs typeface="Verdana" pitchFamily="34" charset="0"/>
              </a:rPr>
              <a:t>알림 허용 안내 </a:t>
            </a:r>
            <a:r>
              <a:rPr lang="en-US" altLang="ko-KR" sz="1138" dirty="0">
                <a:latin typeface="+mn-ea"/>
                <a:cs typeface="Verdana" pitchFamily="34" charset="0"/>
              </a:rPr>
              <a:t>: IOS </a:t>
            </a:r>
            <a:r>
              <a:rPr lang="ko-KR" altLang="en-US" sz="1138" dirty="0">
                <a:latin typeface="+mn-ea"/>
                <a:cs typeface="Verdana" pitchFamily="34" charset="0"/>
              </a:rPr>
              <a:t>시스템 알림 허용 팝업</a:t>
            </a:r>
            <a:endParaRPr lang="ko-KR" altLang="en-US" sz="1365" dirty="0">
              <a:latin typeface="+mn-ea"/>
              <a:cs typeface="Verdana" pitchFamily="34" charset="0"/>
            </a:endParaRPr>
          </a:p>
        </p:txBody>
      </p:sp>
      <p:sp>
        <p:nvSpPr>
          <p:cNvPr id="51" name="사각형: 둥근 모서리 1">
            <a:extLst>
              <a:ext uri="{FF2B5EF4-FFF2-40B4-BE49-F238E27FC236}">
                <a16:creationId xmlns:a16="http://schemas.microsoft.com/office/drawing/2014/main" id="{E7E6ACC4-FBD2-413C-B38E-3F067C7BDCEE}"/>
              </a:ext>
            </a:extLst>
          </p:cNvPr>
          <p:cNvSpPr/>
          <p:nvPr/>
        </p:nvSpPr>
        <p:spPr>
          <a:xfrm>
            <a:off x="4461189" y="1695087"/>
            <a:ext cx="2303957" cy="1836090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CD2673D-5B78-4434-BEBE-C861FE195289}"/>
              </a:ext>
            </a:extLst>
          </p:cNvPr>
          <p:cNvSpPr txBox="1"/>
          <p:nvPr/>
        </p:nvSpPr>
        <p:spPr>
          <a:xfrm>
            <a:off x="4479944" y="1900204"/>
            <a:ext cx="23039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b="1" dirty="0"/>
              <a:t>‘000’</a:t>
            </a:r>
            <a:r>
              <a:rPr lang="ko-KR" altLang="en-US" sz="1138" b="1" dirty="0"/>
              <a:t>에서 알림을</a:t>
            </a:r>
            <a:endParaRPr lang="en-US" altLang="ko-KR" sz="1138" b="1" dirty="0"/>
          </a:p>
          <a:p>
            <a:pPr algn="ctr"/>
            <a:r>
              <a:rPr lang="ko-KR" altLang="en-US" sz="1138" b="1" dirty="0"/>
              <a:t>보내고자 합니다</a:t>
            </a:r>
            <a:r>
              <a:rPr lang="en-US" altLang="ko-KR" sz="1138" b="1" dirty="0"/>
              <a:t>.</a:t>
            </a:r>
            <a:endParaRPr lang="ko-KR" altLang="en-US" sz="1138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A963AE5-6C3B-4761-87F4-2DA111316A56}"/>
              </a:ext>
            </a:extLst>
          </p:cNvPr>
          <p:cNvSpPr txBox="1"/>
          <p:nvPr/>
        </p:nvSpPr>
        <p:spPr>
          <a:xfrm>
            <a:off x="4472998" y="2398980"/>
            <a:ext cx="2303957" cy="51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dirty="0"/>
              <a:t>경고</a:t>
            </a:r>
            <a:r>
              <a:rPr lang="en-US" altLang="ko-KR" sz="910" dirty="0"/>
              <a:t>, </a:t>
            </a:r>
            <a:r>
              <a:rPr lang="ko-KR" altLang="en-US" sz="910" dirty="0"/>
              <a:t>사운드 및 아이콘 등급이 알림에 포함될 수 있습니다</a:t>
            </a:r>
            <a:r>
              <a:rPr lang="en-US" altLang="ko-KR" sz="910" dirty="0"/>
              <a:t>. </a:t>
            </a:r>
            <a:r>
              <a:rPr lang="ko-KR" altLang="en-US" sz="910" dirty="0"/>
              <a:t>설정에서 이를 구성할 수 있습니다</a:t>
            </a:r>
            <a:r>
              <a:rPr lang="en-US" altLang="ko-KR" sz="910" dirty="0"/>
              <a:t>.</a:t>
            </a:r>
            <a:endParaRPr lang="ko-KR" altLang="en-US" sz="910" dirty="0"/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4469108" y="3037418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BEF5982F-3DCF-4102-B1D7-4C6460E680F7}"/>
              </a:ext>
            </a:extLst>
          </p:cNvPr>
          <p:cNvCxnSpPr>
            <a:cxnSpLocks/>
            <a:endCxn id="51" idx="2"/>
          </p:cNvCxnSpPr>
          <p:nvPr/>
        </p:nvCxnSpPr>
        <p:spPr>
          <a:xfrm>
            <a:off x="5613167" y="3045088"/>
            <a:ext cx="0" cy="48609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7242C46-F95E-4EEE-8EC9-F8709FCB2223}"/>
              </a:ext>
            </a:extLst>
          </p:cNvPr>
          <p:cNvSpPr txBox="1"/>
          <p:nvPr/>
        </p:nvSpPr>
        <p:spPr>
          <a:xfrm>
            <a:off x="4651077" y="3168825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허용 안 함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4081269-801D-485E-B9A0-45ACE5E751FC}"/>
              </a:ext>
            </a:extLst>
          </p:cNvPr>
          <p:cNvSpPr txBox="1"/>
          <p:nvPr/>
        </p:nvSpPr>
        <p:spPr>
          <a:xfrm>
            <a:off x="5755486" y="3169225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허용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73A81A-229F-4245-980F-37E3EA26183B}"/>
              </a:ext>
            </a:extLst>
          </p:cNvPr>
          <p:cNvSpPr txBox="1"/>
          <p:nvPr/>
        </p:nvSpPr>
        <p:spPr>
          <a:xfrm>
            <a:off x="7670303" y="1240238"/>
            <a:ext cx="3809418" cy="1751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95042" indent="-195042">
              <a:buFont typeface="Arial" panose="020B0604020202020204" pitchFamily="34" charset="0"/>
              <a:buChar char="•"/>
            </a:pPr>
            <a:r>
              <a:rPr lang="ko-KR" altLang="en-US" sz="1138" dirty="0">
                <a:latin typeface="+mn-ea"/>
                <a:cs typeface="Verdana" pitchFamily="34" charset="0"/>
              </a:rPr>
              <a:t>알림 허용 안내 </a:t>
            </a:r>
            <a:r>
              <a:rPr lang="en-US" altLang="ko-KR" sz="1138" dirty="0">
                <a:latin typeface="+mn-ea"/>
                <a:cs typeface="Verdana" pitchFamily="34" charset="0"/>
              </a:rPr>
              <a:t>: IOS </a:t>
            </a:r>
            <a:r>
              <a:rPr lang="ko-KR" altLang="en-US" sz="1138" dirty="0">
                <a:latin typeface="+mn-ea"/>
                <a:cs typeface="Verdana" pitchFamily="34" charset="0"/>
              </a:rPr>
              <a:t>시스템 위치 허용 팝업</a:t>
            </a:r>
            <a:endParaRPr lang="ko-KR" altLang="en-US" sz="1365" dirty="0">
              <a:latin typeface="+mn-ea"/>
              <a:cs typeface="Verdana" pitchFamily="34" charset="0"/>
            </a:endParaRPr>
          </a:p>
        </p:txBody>
      </p:sp>
      <p:sp>
        <p:nvSpPr>
          <p:cNvPr id="59" name="사각형: 둥근 모서리 1">
            <a:extLst>
              <a:ext uri="{FF2B5EF4-FFF2-40B4-BE49-F238E27FC236}">
                <a16:creationId xmlns:a16="http://schemas.microsoft.com/office/drawing/2014/main" id="{E7E6ACC4-FBD2-413C-B38E-3F067C7BDCEE}"/>
              </a:ext>
            </a:extLst>
          </p:cNvPr>
          <p:cNvSpPr/>
          <p:nvPr/>
        </p:nvSpPr>
        <p:spPr>
          <a:xfrm>
            <a:off x="7864961" y="1603333"/>
            <a:ext cx="2303957" cy="2496413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CD2673D-5B78-4434-BEBE-C861FE195289}"/>
              </a:ext>
            </a:extLst>
          </p:cNvPr>
          <p:cNvSpPr txBox="1"/>
          <p:nvPr/>
        </p:nvSpPr>
        <p:spPr>
          <a:xfrm>
            <a:off x="7806548" y="1808648"/>
            <a:ext cx="2408759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b="1" dirty="0"/>
              <a:t>‘000’</a:t>
            </a:r>
            <a:r>
              <a:rPr lang="ko-KR" altLang="en-US" sz="1138" b="1" dirty="0"/>
              <a:t>이</a:t>
            </a:r>
            <a:r>
              <a:rPr lang="en-US" altLang="ko-KR" sz="1138" b="1" dirty="0"/>
              <a:t>(</a:t>
            </a:r>
            <a:r>
              <a:rPr lang="ko-KR" altLang="en-US" sz="1138" b="1" dirty="0"/>
              <a:t>가</a:t>
            </a:r>
            <a:r>
              <a:rPr lang="en-US" altLang="ko-KR" sz="1138" b="1" dirty="0"/>
              <a:t>) </a:t>
            </a:r>
            <a:r>
              <a:rPr lang="ko-KR" altLang="en-US" sz="1138" b="1" dirty="0"/>
              <a:t>사용자의 위치에 접근하도록 허용하시겠습니까</a:t>
            </a:r>
            <a:r>
              <a:rPr lang="en-US" altLang="ko-KR" sz="1138" b="1" dirty="0"/>
              <a:t>?</a:t>
            </a:r>
            <a:endParaRPr lang="ko-KR" altLang="en-US" sz="1138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A963AE5-6C3B-4761-87F4-2DA111316A56}"/>
              </a:ext>
            </a:extLst>
          </p:cNvPr>
          <p:cNvSpPr txBox="1"/>
          <p:nvPr/>
        </p:nvSpPr>
        <p:spPr>
          <a:xfrm>
            <a:off x="7876770" y="2307226"/>
            <a:ext cx="230395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dirty="0"/>
              <a:t>귀하의 현재 위치는 사용자 위치</a:t>
            </a:r>
            <a:endParaRPr lang="en-US" altLang="ko-KR" sz="910" dirty="0"/>
          </a:p>
          <a:p>
            <a:pPr algn="ctr"/>
            <a:r>
              <a:rPr lang="ko-KR" altLang="en-US" sz="910" dirty="0"/>
              <a:t>기반 서비스에 진입할 때 사용 됩니다</a:t>
            </a:r>
            <a:r>
              <a:rPr lang="en-US" altLang="ko-KR" sz="910" dirty="0"/>
              <a:t>.</a:t>
            </a:r>
            <a:endParaRPr lang="ko-KR" altLang="en-US" sz="910" dirty="0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7872880" y="2945664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7242C46-F95E-4EEE-8EC9-F8709FCB2223}"/>
              </a:ext>
            </a:extLst>
          </p:cNvPr>
          <p:cNvSpPr txBox="1"/>
          <p:nvPr/>
        </p:nvSpPr>
        <p:spPr>
          <a:xfrm>
            <a:off x="8628504" y="3768838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허용 안 함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4081269-801D-485E-B9A0-45ACE5E751FC}"/>
              </a:ext>
            </a:extLst>
          </p:cNvPr>
          <p:cNvSpPr txBox="1"/>
          <p:nvPr/>
        </p:nvSpPr>
        <p:spPr>
          <a:xfrm>
            <a:off x="8628504" y="3384588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허용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081269-801D-485E-B9A0-45ACE5E751FC}"/>
              </a:ext>
            </a:extLst>
          </p:cNvPr>
          <p:cNvSpPr txBox="1"/>
          <p:nvPr/>
        </p:nvSpPr>
        <p:spPr>
          <a:xfrm>
            <a:off x="8346911" y="3031739"/>
            <a:ext cx="1382374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앱을 사용하는 동안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7864961" y="3328948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7864961" y="3679539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7" name="사각형: 둥근 모서리 188">
            <a:extLst>
              <a:ext uri="{FF2B5EF4-FFF2-40B4-BE49-F238E27FC236}">
                <a16:creationId xmlns:a16="http://schemas.microsoft.com/office/drawing/2014/main" id="{5739F579-277E-4F89-BB9C-F2330C4D5423}"/>
              </a:ext>
            </a:extLst>
          </p:cNvPr>
          <p:cNvSpPr/>
          <p:nvPr/>
        </p:nvSpPr>
        <p:spPr>
          <a:xfrm>
            <a:off x="4461189" y="4844870"/>
            <a:ext cx="2303957" cy="1836090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9520E0-F1DE-426C-B5FC-3811C0E20005}"/>
              </a:ext>
            </a:extLst>
          </p:cNvPr>
          <p:cNvSpPr txBox="1"/>
          <p:nvPr/>
        </p:nvSpPr>
        <p:spPr>
          <a:xfrm>
            <a:off x="4479944" y="5049986"/>
            <a:ext cx="2303957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b="1" dirty="0"/>
              <a:t>‘000’ </a:t>
            </a:r>
            <a:r>
              <a:rPr lang="ko-KR" altLang="en-US" sz="1138" b="1" dirty="0"/>
              <a:t>알림 설정 안내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68B7673-2960-419A-9864-EA00325EDD2B}"/>
              </a:ext>
            </a:extLst>
          </p:cNvPr>
          <p:cNvSpPr txBox="1"/>
          <p:nvPr/>
        </p:nvSpPr>
        <p:spPr>
          <a:xfrm>
            <a:off x="4472998" y="5358403"/>
            <a:ext cx="2303957" cy="695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10" dirty="0"/>
              <a:t> 서비스</a:t>
            </a:r>
            <a:r>
              <a:rPr lang="en-US" altLang="ko-KR" sz="910" dirty="0"/>
              <a:t>, </a:t>
            </a:r>
            <a:r>
              <a:rPr lang="ko-KR" altLang="en-US" sz="910" dirty="0"/>
              <a:t>이벤트 등의 </a:t>
            </a:r>
            <a:endParaRPr lang="en-US" altLang="ko-KR" sz="910" dirty="0"/>
          </a:p>
          <a:p>
            <a:pPr algn="ctr">
              <a:lnSpc>
                <a:spcPct val="150000"/>
              </a:lnSpc>
            </a:pPr>
            <a:r>
              <a:rPr lang="ko-KR" altLang="en-US" sz="910" dirty="0"/>
              <a:t>유용한 정보를 제공해드립니다</a:t>
            </a:r>
            <a:r>
              <a:rPr lang="en-US" altLang="ko-KR" sz="910" dirty="0"/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91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910" dirty="0">
                <a:solidFill>
                  <a:schemeClr val="bg1">
                    <a:lumMod val="65000"/>
                  </a:schemeClr>
                </a:solidFill>
              </a:rPr>
              <a:t>수신거부는 앱 설정에서 변경 가능</a:t>
            </a:r>
            <a:r>
              <a:rPr lang="en-US" altLang="ko-KR" sz="910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A3303362-DF59-470F-8004-AD06A55490DA}"/>
              </a:ext>
            </a:extLst>
          </p:cNvPr>
          <p:cNvSpPr/>
          <p:nvPr/>
        </p:nvSpPr>
        <p:spPr>
          <a:xfrm>
            <a:off x="4669689" y="6235870"/>
            <a:ext cx="964580" cy="3186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dirty="0">
                <a:solidFill>
                  <a:schemeClr val="bg1">
                    <a:lumMod val="50000"/>
                  </a:schemeClr>
                </a:solidFill>
              </a:rPr>
              <a:t>거부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0AACE0E-6918-49A9-B164-E8D80E9E1B8C}"/>
              </a:ext>
            </a:extLst>
          </p:cNvPr>
          <p:cNvSpPr/>
          <p:nvPr/>
        </p:nvSpPr>
        <p:spPr>
          <a:xfrm>
            <a:off x="5703710" y="6235870"/>
            <a:ext cx="964580" cy="3186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C73A81A-229F-4245-980F-37E3EA26183B}"/>
              </a:ext>
            </a:extLst>
          </p:cNvPr>
          <p:cNvSpPr txBox="1"/>
          <p:nvPr/>
        </p:nvSpPr>
        <p:spPr>
          <a:xfrm>
            <a:off x="4272021" y="4508450"/>
            <a:ext cx="2724785" cy="1751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95042" indent="-195042">
              <a:buFont typeface="Arial" panose="020B0604020202020204" pitchFamily="34" charset="0"/>
              <a:buChar char="•"/>
            </a:pPr>
            <a:r>
              <a:rPr lang="ko-KR" altLang="en-US" sz="1138" dirty="0">
                <a:latin typeface="+mn-ea"/>
                <a:cs typeface="Verdana" pitchFamily="34" charset="0"/>
              </a:rPr>
              <a:t>알림 허용 안내 </a:t>
            </a:r>
            <a:r>
              <a:rPr lang="en-US" altLang="ko-KR" sz="1138" dirty="0">
                <a:latin typeface="+mn-ea"/>
                <a:cs typeface="Verdana" pitchFamily="34" charset="0"/>
              </a:rPr>
              <a:t>: </a:t>
            </a:r>
            <a:r>
              <a:rPr lang="ko-KR" altLang="en-US" sz="1138" dirty="0">
                <a:latin typeface="+mn-ea"/>
                <a:cs typeface="Verdana" pitchFamily="34" charset="0"/>
              </a:rPr>
              <a:t>안드로이드</a:t>
            </a:r>
            <a:r>
              <a:rPr lang="en-US" altLang="ko-KR" sz="1138" dirty="0">
                <a:latin typeface="+mn-ea"/>
                <a:cs typeface="Verdana" pitchFamily="34" charset="0"/>
              </a:rPr>
              <a:t> </a:t>
            </a:r>
            <a:r>
              <a:rPr lang="ko-KR" altLang="en-US" sz="1138" dirty="0">
                <a:latin typeface="+mn-ea"/>
                <a:cs typeface="Verdana" pitchFamily="34" charset="0"/>
              </a:rPr>
              <a:t>팝업 알림</a:t>
            </a:r>
            <a:endParaRPr lang="ko-KR" altLang="en-US" sz="1365" dirty="0">
              <a:latin typeface="+mn-ea"/>
              <a:cs typeface="Verdana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C73A81A-229F-4245-980F-37E3EA26183B}"/>
              </a:ext>
            </a:extLst>
          </p:cNvPr>
          <p:cNvSpPr txBox="1"/>
          <p:nvPr/>
        </p:nvSpPr>
        <p:spPr>
          <a:xfrm>
            <a:off x="7675850" y="4459862"/>
            <a:ext cx="3559864" cy="2100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95042" indent="-195042">
              <a:buFont typeface="Arial" panose="020B0604020202020204" pitchFamily="34" charset="0"/>
              <a:buChar char="•"/>
            </a:pPr>
            <a:r>
              <a:rPr lang="ko-KR" altLang="en-US" sz="1138" dirty="0">
                <a:latin typeface="+mn-ea"/>
                <a:cs typeface="Verdana" pitchFamily="34" charset="0"/>
              </a:rPr>
              <a:t>알림 허용 안내 </a:t>
            </a:r>
            <a:r>
              <a:rPr lang="en-US" altLang="ko-KR" sz="1138" dirty="0">
                <a:latin typeface="+mn-ea"/>
                <a:cs typeface="Verdana" pitchFamily="34" charset="0"/>
              </a:rPr>
              <a:t>: </a:t>
            </a:r>
            <a:r>
              <a:rPr lang="ko-KR" altLang="en-US" sz="1138" dirty="0">
                <a:latin typeface="+mn-ea"/>
                <a:cs typeface="Verdana" pitchFamily="34" charset="0"/>
              </a:rPr>
              <a:t>안드로이드</a:t>
            </a:r>
            <a:r>
              <a:rPr lang="en-US" altLang="ko-KR" sz="1138" dirty="0">
                <a:latin typeface="+mn-ea"/>
                <a:cs typeface="Verdana" pitchFamily="34" charset="0"/>
              </a:rPr>
              <a:t> </a:t>
            </a:r>
            <a:r>
              <a:rPr lang="ko-KR" altLang="en-US" sz="1138" dirty="0">
                <a:latin typeface="+mn-ea"/>
                <a:cs typeface="Verdana" pitchFamily="34" charset="0"/>
              </a:rPr>
              <a:t>위치 허용 팝업</a:t>
            </a:r>
            <a:r>
              <a:rPr lang="ko-KR" altLang="en-US" sz="1365" dirty="0">
                <a:latin typeface="+mn-ea"/>
                <a:cs typeface="Verdana" pitchFamily="34" charset="0"/>
              </a:rPr>
              <a:t> </a:t>
            </a:r>
            <a:r>
              <a:rPr lang="ko-KR" altLang="en-US" sz="1138" dirty="0">
                <a:latin typeface="+mn-ea"/>
                <a:cs typeface="Verdana" pitchFamily="34" charset="0"/>
              </a:rPr>
              <a:t>알림</a:t>
            </a:r>
            <a:endParaRPr lang="ko-KR" altLang="en-US" sz="1365" dirty="0">
              <a:latin typeface="+mn-ea"/>
              <a:cs typeface="Verdana" pitchFamily="34" charset="0"/>
            </a:endParaRPr>
          </a:p>
        </p:txBody>
      </p:sp>
      <p:sp>
        <p:nvSpPr>
          <p:cNvPr id="84" name="사각형: 둥근 모서리 188">
            <a:extLst>
              <a:ext uri="{FF2B5EF4-FFF2-40B4-BE49-F238E27FC236}">
                <a16:creationId xmlns:a16="http://schemas.microsoft.com/office/drawing/2014/main" id="{5739F579-277E-4F89-BB9C-F2330C4D5423}"/>
              </a:ext>
            </a:extLst>
          </p:cNvPr>
          <p:cNvSpPr/>
          <p:nvPr/>
        </p:nvSpPr>
        <p:spPr>
          <a:xfrm>
            <a:off x="7864660" y="4846134"/>
            <a:ext cx="2303957" cy="1836090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E9520E0-F1DE-426C-B5FC-3811C0E20005}"/>
              </a:ext>
            </a:extLst>
          </p:cNvPr>
          <p:cNvSpPr txBox="1"/>
          <p:nvPr/>
        </p:nvSpPr>
        <p:spPr>
          <a:xfrm>
            <a:off x="7883415" y="5051250"/>
            <a:ext cx="2303957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b="1" dirty="0"/>
              <a:t>‘000’</a:t>
            </a:r>
            <a:r>
              <a:rPr lang="ko-KR" altLang="en-US" sz="1138" b="1" dirty="0"/>
              <a:t>의 위치기반 서비스를</a:t>
            </a:r>
            <a:endParaRPr lang="en-US" altLang="ko-KR" sz="1138" b="1" dirty="0"/>
          </a:p>
          <a:p>
            <a:pPr algn="ctr"/>
            <a:r>
              <a:rPr lang="ko-KR" altLang="en-US" sz="1138" b="1" dirty="0"/>
              <a:t>받으시겠습니까</a:t>
            </a:r>
            <a:r>
              <a:rPr lang="en-US" altLang="ko-KR" sz="1138" b="1" dirty="0"/>
              <a:t>?</a:t>
            </a:r>
            <a:endParaRPr lang="ko-KR" altLang="en-US" sz="1138" b="1" dirty="0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A3303362-DF59-470F-8004-AD06A55490DA}"/>
              </a:ext>
            </a:extLst>
          </p:cNvPr>
          <p:cNvSpPr/>
          <p:nvPr/>
        </p:nvSpPr>
        <p:spPr>
          <a:xfrm>
            <a:off x="8073160" y="6237134"/>
            <a:ext cx="964580" cy="318609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dirty="0">
                <a:solidFill>
                  <a:schemeClr val="bg1">
                    <a:lumMod val="50000"/>
                  </a:schemeClr>
                </a:solidFill>
              </a:rPr>
              <a:t>거부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0AACE0E-6918-49A9-B164-E8D80E9E1B8C}"/>
              </a:ext>
            </a:extLst>
          </p:cNvPr>
          <p:cNvSpPr/>
          <p:nvPr/>
        </p:nvSpPr>
        <p:spPr>
          <a:xfrm>
            <a:off x="9107182" y="6237134"/>
            <a:ext cx="964580" cy="31860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b="1" dirty="0">
                <a:solidFill>
                  <a:schemeClr val="tx1"/>
                </a:solidFill>
              </a:rPr>
              <a:t>동의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A963AE5-6C3B-4761-87F4-2DA111316A56}"/>
              </a:ext>
            </a:extLst>
          </p:cNvPr>
          <p:cNvSpPr txBox="1"/>
          <p:nvPr/>
        </p:nvSpPr>
        <p:spPr>
          <a:xfrm>
            <a:off x="7859348" y="5633146"/>
            <a:ext cx="230395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dirty="0"/>
              <a:t>귀하의 현재 위치는 사용자 위치</a:t>
            </a:r>
            <a:endParaRPr lang="en-US" altLang="ko-KR" sz="910" dirty="0"/>
          </a:p>
          <a:p>
            <a:pPr algn="ctr"/>
            <a:r>
              <a:rPr lang="ko-KR" altLang="en-US" sz="910" dirty="0"/>
              <a:t>기반 서비스에 진입할 때 사용 됩니다</a:t>
            </a:r>
            <a:r>
              <a:rPr lang="en-US" altLang="ko-KR" sz="910" dirty="0"/>
              <a:t>.</a:t>
            </a:r>
            <a:endParaRPr lang="ko-KR" altLang="en-US" sz="910" dirty="0"/>
          </a:p>
        </p:txBody>
      </p:sp>
      <p:sp>
        <p:nvSpPr>
          <p:cNvPr id="63" name="물결 62">
            <a:extLst>
              <a:ext uri="{FF2B5EF4-FFF2-40B4-BE49-F238E27FC236}">
                <a16:creationId xmlns:a16="http://schemas.microsoft.com/office/drawing/2014/main" id="{2ACCA23B-4691-402B-8FE4-C7643F02204C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339453452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359C8D0-80F7-4038-A9EC-AEFBDC5CC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 </a:t>
            </a:r>
            <a:r>
              <a:rPr lang="ko-KR" altLang="en-US" sz="1000" dirty="0" err="1"/>
              <a:t>알림내역</a:t>
            </a:r>
            <a:r>
              <a:rPr lang="ko-KR" altLang="en-US" sz="1000" dirty="0"/>
              <a:t> 메인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9ECB82-7CA7-4C32-B794-F44B550851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C57DEE7-876B-4F50-A5C8-6FC919000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1000" dirty="0"/>
              <a:t>push_notice01</a:t>
            </a:r>
            <a:endParaRPr lang="ko-KR" altLang="en-US" sz="1000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F69D6B-4D39-4B4A-9EA9-0610D801FDC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7" name="Table 42">
            <a:extLst>
              <a:ext uri="{FF2B5EF4-FFF2-40B4-BE49-F238E27FC236}">
                <a16:creationId xmlns:a16="http://schemas.microsoft.com/office/drawing/2014/main" id="{814A59F0-2111-4926-87BE-BDE244D680FE}"/>
              </a:ext>
            </a:extLst>
          </p:cNvPr>
          <p:cNvGraphicFramePr>
            <a:graphicFrameLocks noGrp="1"/>
          </p:cNvGraphicFramePr>
          <p:nvPr/>
        </p:nvGraphicFramePr>
        <p:xfrm>
          <a:off x="11479056" y="910249"/>
          <a:ext cx="2325883" cy="4024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73046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80662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88750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7630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63891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3606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37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00" name="TextBox 99">
            <a:extLst>
              <a:ext uri="{FF2B5EF4-FFF2-40B4-BE49-F238E27FC236}">
                <a16:creationId xmlns:a16="http://schemas.microsoft.com/office/drawing/2014/main" id="{AC022CC6-07A2-42A7-AF4A-E13ECD8CC058}"/>
              </a:ext>
            </a:extLst>
          </p:cNvPr>
          <p:cNvSpPr txBox="1"/>
          <p:nvPr/>
        </p:nvSpPr>
        <p:spPr>
          <a:xfrm>
            <a:off x="1692829" y="141369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알림내역</a:t>
            </a:r>
            <a:endParaRPr lang="ko-KR" altLang="en-US" sz="1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0" name="사각형: 둥근 모서리 12">
            <a:extLst>
              <a:ext uri="{FF2B5EF4-FFF2-40B4-BE49-F238E27FC236}">
                <a16:creationId xmlns:a16="http://schemas.microsoft.com/office/drawing/2014/main" id="{B0C03DCA-9418-43CF-9452-B7090C131C61}"/>
              </a:ext>
            </a:extLst>
          </p:cNvPr>
          <p:cNvSpPr/>
          <p:nvPr/>
        </p:nvSpPr>
        <p:spPr>
          <a:xfrm>
            <a:off x="418957" y="2703099"/>
            <a:ext cx="3651358" cy="691785"/>
          </a:xfrm>
          <a:prstGeom prst="roundRect">
            <a:avLst>
              <a:gd name="adj" fmla="val 892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1EF1C-30C4-4CCE-8746-29720432660B}"/>
              </a:ext>
            </a:extLst>
          </p:cNvPr>
          <p:cNvSpPr txBox="1"/>
          <p:nvPr/>
        </p:nvSpPr>
        <p:spPr>
          <a:xfrm>
            <a:off x="589289" y="2768252"/>
            <a:ext cx="12275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예약확인 알림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0B3C343F-1032-4B12-AFC4-C95CEA37B3E6}"/>
              </a:ext>
            </a:extLst>
          </p:cNvPr>
          <p:cNvSpPr/>
          <p:nvPr/>
        </p:nvSpPr>
        <p:spPr>
          <a:xfrm>
            <a:off x="1567378" y="2779485"/>
            <a:ext cx="207229" cy="1916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E5CD2-75DD-4057-9A8B-914B67B8177D}"/>
              </a:ext>
            </a:extLst>
          </p:cNvPr>
          <p:cNvSpPr txBox="1"/>
          <p:nvPr/>
        </p:nvSpPr>
        <p:spPr>
          <a:xfrm>
            <a:off x="133892" y="2141687"/>
            <a:ext cx="42471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이내 알림 내역만 확인하실 수 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221DD4-3AEB-46BA-9593-84721C2A4865}"/>
              </a:ext>
            </a:extLst>
          </p:cNvPr>
          <p:cNvSpPr txBox="1"/>
          <p:nvPr/>
        </p:nvSpPr>
        <p:spPr>
          <a:xfrm>
            <a:off x="441821" y="2474021"/>
            <a:ext cx="33878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2021-07-26 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07:20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708E13-127B-4C09-9261-85D652065749}"/>
              </a:ext>
            </a:extLst>
          </p:cNvPr>
          <p:cNvSpPr txBox="1"/>
          <p:nvPr/>
        </p:nvSpPr>
        <p:spPr>
          <a:xfrm>
            <a:off x="537600" y="2983696"/>
            <a:ext cx="3505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0000000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예약이 완료되었습니다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사각형: 둥근 모서리 12">
            <a:extLst>
              <a:ext uri="{FF2B5EF4-FFF2-40B4-BE49-F238E27FC236}">
                <a16:creationId xmlns:a16="http://schemas.microsoft.com/office/drawing/2014/main" id="{0C110DAA-0C13-4EFB-879A-DB919487B2F2}"/>
              </a:ext>
            </a:extLst>
          </p:cNvPr>
          <p:cNvSpPr/>
          <p:nvPr/>
        </p:nvSpPr>
        <p:spPr>
          <a:xfrm>
            <a:off x="418957" y="3712448"/>
            <a:ext cx="3651358" cy="691785"/>
          </a:xfrm>
          <a:prstGeom prst="roundRect">
            <a:avLst>
              <a:gd name="adj" fmla="val 892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F17A80-0617-4E2A-8F71-3E6B2CF12C7C}"/>
              </a:ext>
            </a:extLst>
          </p:cNvPr>
          <p:cNvSpPr txBox="1"/>
          <p:nvPr/>
        </p:nvSpPr>
        <p:spPr>
          <a:xfrm>
            <a:off x="589289" y="3777601"/>
            <a:ext cx="12275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예약변경 알림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CE38475-CAC1-45DD-BD6B-013AB2D00F5F}"/>
              </a:ext>
            </a:extLst>
          </p:cNvPr>
          <p:cNvSpPr/>
          <p:nvPr/>
        </p:nvSpPr>
        <p:spPr>
          <a:xfrm>
            <a:off x="1567378" y="3788834"/>
            <a:ext cx="207229" cy="1916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F2BB857-3D4A-4577-BC7E-B17BA69B5A24}"/>
              </a:ext>
            </a:extLst>
          </p:cNvPr>
          <p:cNvSpPr txBox="1"/>
          <p:nvPr/>
        </p:nvSpPr>
        <p:spPr>
          <a:xfrm>
            <a:off x="441821" y="3483370"/>
            <a:ext cx="33878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2021-07-25 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08:25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561EA3-9699-4651-84A0-FD800246E06F}"/>
              </a:ext>
            </a:extLst>
          </p:cNvPr>
          <p:cNvSpPr txBox="1"/>
          <p:nvPr/>
        </p:nvSpPr>
        <p:spPr>
          <a:xfrm>
            <a:off x="537600" y="3993045"/>
            <a:ext cx="3505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0000000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예약이 변경되었습니다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사각형: 둥근 모서리 12">
            <a:extLst>
              <a:ext uri="{FF2B5EF4-FFF2-40B4-BE49-F238E27FC236}">
                <a16:creationId xmlns:a16="http://schemas.microsoft.com/office/drawing/2014/main" id="{D5044204-9DD8-4724-84FE-86164B1D9CDF}"/>
              </a:ext>
            </a:extLst>
          </p:cNvPr>
          <p:cNvSpPr/>
          <p:nvPr/>
        </p:nvSpPr>
        <p:spPr>
          <a:xfrm>
            <a:off x="418957" y="4751570"/>
            <a:ext cx="3651358" cy="691785"/>
          </a:xfrm>
          <a:prstGeom prst="roundRect">
            <a:avLst>
              <a:gd name="adj" fmla="val 892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1B54BF-FE80-47BC-95F7-DAABA791279A}"/>
              </a:ext>
            </a:extLst>
          </p:cNvPr>
          <p:cNvSpPr txBox="1"/>
          <p:nvPr/>
        </p:nvSpPr>
        <p:spPr>
          <a:xfrm>
            <a:off x="589289" y="4816723"/>
            <a:ext cx="15301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문의 답변 알림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FAD85249-0E73-4857-AFEA-3AF8F3514AF3}"/>
              </a:ext>
            </a:extLst>
          </p:cNvPr>
          <p:cNvSpPr/>
          <p:nvPr/>
        </p:nvSpPr>
        <p:spPr>
          <a:xfrm>
            <a:off x="1894434" y="4827956"/>
            <a:ext cx="207229" cy="191664"/>
          </a:xfrm>
          <a:prstGeom prst="ellipse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N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13F2A2-D1D2-48C4-BEAD-C1E33E7E7913}"/>
              </a:ext>
            </a:extLst>
          </p:cNvPr>
          <p:cNvSpPr txBox="1"/>
          <p:nvPr/>
        </p:nvSpPr>
        <p:spPr>
          <a:xfrm>
            <a:off x="441821" y="4522492"/>
            <a:ext cx="33878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2021-07-24 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오전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07:20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76CA51-ABDE-4A7F-BE33-3971973FCF04}"/>
              </a:ext>
            </a:extLst>
          </p:cNvPr>
          <p:cNvSpPr txBox="1"/>
          <p:nvPr/>
        </p:nvSpPr>
        <p:spPr>
          <a:xfrm>
            <a:off x="537600" y="5032167"/>
            <a:ext cx="3505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r>
            <a:r>
              <a:rPr lang="ko-KR" altLang="en-US" sz="10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일날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문의하신 내용에 답변이 등록되었습니다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AutoShape 159">
            <a:extLst>
              <a:ext uri="{FF2B5EF4-FFF2-40B4-BE49-F238E27FC236}">
                <a16:creationId xmlns:a16="http://schemas.microsoft.com/office/drawing/2014/main" id="{EB983064-DBCA-4F25-B3D1-C92091461D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0489" y="2168195"/>
            <a:ext cx="237600" cy="220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76" name="AutoShape 159">
            <a:extLst>
              <a:ext uri="{FF2B5EF4-FFF2-40B4-BE49-F238E27FC236}">
                <a16:creationId xmlns:a16="http://schemas.microsoft.com/office/drawing/2014/main" id="{6D82884E-7439-45F8-8455-FC9441EEF5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887" y="2500174"/>
            <a:ext cx="237600" cy="220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9" name="AutoShape 159">
            <a:extLst>
              <a:ext uri="{FF2B5EF4-FFF2-40B4-BE49-F238E27FC236}">
                <a16:creationId xmlns:a16="http://schemas.microsoft.com/office/drawing/2014/main" id="{26D9773A-2479-4CB0-9C31-A1B7C6E981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2889" y="1193370"/>
            <a:ext cx="237600" cy="220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0" name="물결 29">
            <a:extLst>
              <a:ext uri="{FF2B5EF4-FFF2-40B4-BE49-F238E27FC236}">
                <a16:creationId xmlns:a16="http://schemas.microsoft.com/office/drawing/2014/main" id="{3B08DE75-5630-40A1-9C8F-175D33A64A1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AF93885-B384-4D38-A65D-2C25F4D88C70}"/>
              </a:ext>
            </a:extLst>
          </p:cNvPr>
          <p:cNvGrpSpPr/>
          <p:nvPr/>
        </p:nvGrpSpPr>
        <p:grpSpPr>
          <a:xfrm>
            <a:off x="3808237" y="1459853"/>
            <a:ext cx="265045" cy="318746"/>
            <a:chOff x="3869646" y="1581447"/>
            <a:chExt cx="219045" cy="263426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EDD42F1-2A21-4C36-B1E5-AC79A50F2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A12F6C7-7C88-41C6-89F7-86573DC8F850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4108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5226C722-1333-4C71-B653-493BA3C2D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회원가입 선택</a:t>
            </a:r>
            <a:endParaRPr lang="en-US" altLang="ko-KR" sz="900" b="0" kern="1200" baseline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E8A7BD3E-6D66-40EB-8487-DB0D9574D0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약관동의 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4BB588B2-CB21-47FE-A5CB-042E3031D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join01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7430FE-5768-4689-9229-27910F8ACD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1" name="Table 42">
            <a:extLst>
              <a:ext uri="{FF2B5EF4-FFF2-40B4-BE49-F238E27FC236}">
                <a16:creationId xmlns:a16="http://schemas.microsoft.com/office/drawing/2014/main" id="{9E1E67C6-F1DC-47BA-BD29-ED4E0762D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944703"/>
              </p:ext>
            </p:extLst>
          </p:nvPr>
        </p:nvGraphicFramePr>
        <p:xfrm>
          <a:off x="11503498" y="936204"/>
          <a:ext cx="2293197" cy="56613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모두 동의 체크 시 전체 동의 체크 처리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체크 시 버튼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4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이용약관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개인정보 처리방침 개별 체크 동의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체크 시 버튼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비체크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버튼 비활성화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체크 시 버튼 활성화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636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9141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A18AD7-5134-4FC2-8634-0B63C3AD684D}"/>
              </a:ext>
            </a:extLst>
          </p:cNvPr>
          <p:cNvSpPr txBox="1"/>
          <p:nvPr/>
        </p:nvSpPr>
        <p:spPr>
          <a:xfrm>
            <a:off x="524031" y="2454852"/>
            <a:ext cx="3415880" cy="281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4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 err="1"/>
              <a:t>고고고타이골프에</a:t>
            </a:r>
            <a:r>
              <a:rPr lang="ko-KR" altLang="en-US" dirty="0"/>
              <a:t> </a:t>
            </a:r>
            <a:r>
              <a:rPr lang="ko-KR" altLang="en-US" dirty="0" err="1"/>
              <a:t>오신것을</a:t>
            </a:r>
            <a:r>
              <a:rPr lang="ko-KR" altLang="en-US" dirty="0"/>
              <a:t> 환영합니다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1A8FBF8-2018-497E-AF94-042A74DF1121}"/>
              </a:ext>
            </a:extLst>
          </p:cNvPr>
          <p:cNvSpPr txBox="1"/>
          <p:nvPr/>
        </p:nvSpPr>
        <p:spPr>
          <a:xfrm>
            <a:off x="679299" y="6950357"/>
            <a:ext cx="31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아직 회원이 </a:t>
            </a:r>
            <a:r>
              <a:rPr lang="ko-KR" altLang="en-US" sz="1400" dirty="0" err="1"/>
              <a:t>아니신가요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48" name="사각형: 둥근 모서리 60">
            <a:extLst>
              <a:ext uri="{FF2B5EF4-FFF2-40B4-BE49-F238E27FC236}">
                <a16:creationId xmlns:a16="http://schemas.microsoft.com/office/drawing/2014/main" id="{A6E46CBB-9230-4504-8708-7C7AEEB0F25C}"/>
              </a:ext>
            </a:extLst>
          </p:cNvPr>
          <p:cNvSpPr/>
          <p:nvPr/>
        </p:nvSpPr>
        <p:spPr>
          <a:xfrm>
            <a:off x="1360797" y="7462782"/>
            <a:ext cx="1723020" cy="43268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회원가입하기</a:t>
            </a:r>
          </a:p>
        </p:txBody>
      </p:sp>
      <p:sp>
        <p:nvSpPr>
          <p:cNvPr id="54" name="사각형: 둥근 모서리 60">
            <a:extLst>
              <a:ext uri="{FF2B5EF4-FFF2-40B4-BE49-F238E27FC236}">
                <a16:creationId xmlns:a16="http://schemas.microsoft.com/office/drawing/2014/main" id="{0C969C00-C655-4886-B32A-F4175A9F8225}"/>
              </a:ext>
            </a:extLst>
          </p:cNvPr>
          <p:cNvSpPr/>
          <p:nvPr/>
        </p:nvSpPr>
        <p:spPr>
          <a:xfrm>
            <a:off x="571053" y="3188021"/>
            <a:ext cx="3357677" cy="523543"/>
          </a:xfrm>
          <a:prstGeom prst="roundRect">
            <a:avLst>
              <a:gd name="adj" fmla="val 19089"/>
            </a:avLst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                 로그인             </a:t>
            </a:r>
            <a:r>
              <a:rPr lang="en-US" altLang="ko-KR" sz="1600" b="1" dirty="0">
                <a:solidFill>
                  <a:schemeClr val="bg1"/>
                </a:solidFill>
              </a:rPr>
              <a:t>〉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10EB5-8094-43DE-9EDF-A2BD6714071F}"/>
              </a:ext>
            </a:extLst>
          </p:cNvPr>
          <p:cNvSpPr txBox="1"/>
          <p:nvPr/>
        </p:nvSpPr>
        <p:spPr>
          <a:xfrm>
            <a:off x="499279" y="8137004"/>
            <a:ext cx="3555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회원가입과 동시에 이용약관 및 개인정보 취급방침에</a:t>
            </a:r>
            <a:endParaRPr lang="en-US" altLang="ko-KR" sz="1100" dirty="0"/>
          </a:p>
          <a:p>
            <a:pPr algn="ctr"/>
            <a:r>
              <a:rPr lang="ko-KR" altLang="en-US" sz="1100" dirty="0"/>
              <a:t>동의하는 것으로 간주합니다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A3988F-795B-45E2-A5AB-E3699BC28B10}"/>
              </a:ext>
            </a:extLst>
          </p:cNvPr>
          <p:cNvSpPr txBox="1"/>
          <p:nvPr/>
        </p:nvSpPr>
        <p:spPr>
          <a:xfrm>
            <a:off x="1297995" y="1466972"/>
            <a:ext cx="198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F15E1-EEAC-2D4E-A8FA-30E10467C80F}"/>
              </a:ext>
            </a:extLst>
          </p:cNvPr>
          <p:cNvSpPr txBox="1"/>
          <p:nvPr/>
        </p:nvSpPr>
        <p:spPr>
          <a:xfrm>
            <a:off x="5449829" y="1971319"/>
            <a:ext cx="4635515" cy="43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</a:t>
            </a:r>
            <a:r>
              <a:rPr lang="en-US" altLang="ko-KR" dirty="0">
                <a:solidFill>
                  <a:srgbClr val="FF0000"/>
                </a:solidFill>
              </a:rPr>
              <a:t>86</a:t>
            </a:r>
            <a:r>
              <a:rPr lang="ko-KR" altLang="en-US" dirty="0">
                <a:solidFill>
                  <a:srgbClr val="FF0000"/>
                </a:solidFill>
              </a:rPr>
              <a:t>가 </a:t>
            </a:r>
            <a:r>
              <a:rPr lang="ko-KR" altLang="en-US" dirty="0" err="1">
                <a:solidFill>
                  <a:srgbClr val="FF0000"/>
                </a:solidFill>
              </a:rPr>
              <a:t>와야하지</a:t>
            </a:r>
            <a:r>
              <a:rPr lang="ko-KR" altLang="en-US" dirty="0">
                <a:solidFill>
                  <a:srgbClr val="FF0000"/>
                </a:solidFill>
              </a:rPr>
              <a:t> 않나요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4" name="물결 13">
            <a:extLst>
              <a:ext uri="{FF2B5EF4-FFF2-40B4-BE49-F238E27FC236}">
                <a16:creationId xmlns:a16="http://schemas.microsoft.com/office/drawing/2014/main" id="{A8B002A4-2BC6-4443-86E4-809BB41A2E86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09BBF5A-1609-4E3F-A184-CBC225E88D30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FAB6B3A8-43F7-4057-84E4-4E95930D222B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96F9CF8E-B655-480A-B856-2E2BA93255F2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58087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텍스트 개체 틀 33">
            <a:extLst>
              <a:ext uri="{FF2B5EF4-FFF2-40B4-BE49-F238E27FC236}">
                <a16:creationId xmlns:a16="http://schemas.microsoft.com/office/drawing/2014/main" id="{24CA787F-9C1E-4561-AC90-1F6CE74915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9106BFFB-8362-4641-891A-0F68A2A539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텍스트 개체 틀 35">
            <a:extLst>
              <a:ext uri="{FF2B5EF4-FFF2-40B4-BE49-F238E27FC236}">
                <a16:creationId xmlns:a16="http://schemas.microsoft.com/office/drawing/2014/main" id="{D688334D-E325-4313-91D7-00957B6112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6F23FF43-65D5-4F65-B8BE-583CB19DCAF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사각형: 둥근 모서리 60">
            <a:extLst>
              <a:ext uri="{FF2B5EF4-FFF2-40B4-BE49-F238E27FC236}">
                <a16:creationId xmlns:a16="http://schemas.microsoft.com/office/drawing/2014/main" id="{F27EB564-5561-4733-92BA-985966CE91DD}"/>
              </a:ext>
            </a:extLst>
          </p:cNvPr>
          <p:cNvSpPr/>
          <p:nvPr/>
        </p:nvSpPr>
        <p:spPr>
          <a:xfrm>
            <a:off x="343274" y="8371321"/>
            <a:ext cx="3839473" cy="476398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동의하고 가입하기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52DD842-7F16-48B2-B0FB-63E94FB539B2}"/>
              </a:ext>
            </a:extLst>
          </p:cNvPr>
          <p:cNvSpPr/>
          <p:nvPr/>
        </p:nvSpPr>
        <p:spPr>
          <a:xfrm>
            <a:off x="1921929" y="2286354"/>
            <a:ext cx="656692" cy="656692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96" dirty="0">
                <a:solidFill>
                  <a:schemeClr val="tx1"/>
                </a:solidFill>
              </a:rPr>
              <a:t>logo</a:t>
            </a:r>
            <a:endParaRPr lang="ko-KR" altLang="en-US" sz="796" dirty="0">
              <a:solidFill>
                <a:schemeClr val="tx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7C8CDE7-9710-4A76-9014-AE8B912F4C0F}"/>
              </a:ext>
            </a:extLst>
          </p:cNvPr>
          <p:cNvSpPr/>
          <p:nvPr/>
        </p:nvSpPr>
        <p:spPr>
          <a:xfrm>
            <a:off x="634294" y="3051439"/>
            <a:ext cx="3249772" cy="506730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고고고타이골프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이용약관에 동의해 주세요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36738-2678-4508-A5F8-64DF764FCB06}"/>
              </a:ext>
            </a:extLst>
          </p:cNvPr>
          <p:cNvSpPr txBox="1"/>
          <p:nvPr/>
        </p:nvSpPr>
        <p:spPr>
          <a:xfrm>
            <a:off x="4619374" y="5184668"/>
            <a:ext cx="2457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     모두 동의</a:t>
            </a:r>
          </a:p>
        </p:txBody>
      </p:sp>
      <p:sp>
        <p:nvSpPr>
          <p:cNvPr id="10" name="사각형: 둥근 모서리 60">
            <a:extLst>
              <a:ext uri="{FF2B5EF4-FFF2-40B4-BE49-F238E27FC236}">
                <a16:creationId xmlns:a16="http://schemas.microsoft.com/office/drawing/2014/main" id="{2B6EB6BC-BFEC-4748-8D8F-7720913EB570}"/>
              </a:ext>
            </a:extLst>
          </p:cNvPr>
          <p:cNvSpPr/>
          <p:nvPr/>
        </p:nvSpPr>
        <p:spPr>
          <a:xfrm>
            <a:off x="4355661" y="8371321"/>
            <a:ext cx="3839473" cy="476398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동의하고 가입하기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0202EB4-149D-416C-A835-DFDE39D1FC7F}"/>
              </a:ext>
            </a:extLst>
          </p:cNvPr>
          <p:cNvSpPr/>
          <p:nvPr/>
        </p:nvSpPr>
        <p:spPr>
          <a:xfrm>
            <a:off x="5934316" y="2286354"/>
            <a:ext cx="656692" cy="656692"/>
          </a:xfrm>
          <a:prstGeom prst="ellipse">
            <a:avLst/>
          </a:prstGeom>
          <a:noFill/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796" dirty="0">
                <a:solidFill>
                  <a:schemeClr val="tx1"/>
                </a:solidFill>
              </a:rPr>
              <a:t>logo</a:t>
            </a:r>
            <a:endParaRPr lang="ko-KR" altLang="en-US" sz="796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2F9997-5A0D-4465-9E2C-6964112356F3}"/>
              </a:ext>
            </a:extLst>
          </p:cNvPr>
          <p:cNvSpPr/>
          <p:nvPr/>
        </p:nvSpPr>
        <p:spPr>
          <a:xfrm>
            <a:off x="4646681" y="3051439"/>
            <a:ext cx="3249772" cy="506730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altLang="en-US" sz="16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고고고타이골프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이용약관에 동의해 주세요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lang="en-US" altLang="ko-KR" sz="1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585A18-15FD-4AB5-8C9B-057AEDB21285}"/>
              </a:ext>
            </a:extLst>
          </p:cNvPr>
          <p:cNvSpPr txBox="1"/>
          <p:nvPr/>
        </p:nvSpPr>
        <p:spPr>
          <a:xfrm>
            <a:off x="4619374" y="5504937"/>
            <a:ext cx="338498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</a:rPr>
              <a:t>   </a:t>
            </a:r>
            <a:r>
              <a:rPr lang="ko-KR" altLang="en-US" sz="1050" dirty="0">
                <a:solidFill>
                  <a:prstClr val="black"/>
                </a:solidFill>
              </a:rPr>
              <a:t> </a:t>
            </a:r>
            <a:r>
              <a:rPr lang="en-US" altLang="ko-KR" sz="1050" dirty="0">
                <a:solidFill>
                  <a:prstClr val="black"/>
                </a:solidFill>
              </a:rPr>
              <a:t>[</a:t>
            </a:r>
            <a:r>
              <a:rPr lang="ko-KR" altLang="en-US" sz="1050" dirty="0">
                <a:solidFill>
                  <a:prstClr val="black"/>
                </a:solidFill>
              </a:rPr>
              <a:t>필수</a:t>
            </a:r>
            <a:r>
              <a:rPr lang="en-US" altLang="ko-KR" sz="1050" dirty="0">
                <a:solidFill>
                  <a:prstClr val="black"/>
                </a:solidFill>
              </a:rPr>
              <a:t>] </a:t>
            </a:r>
            <a:r>
              <a:rPr lang="ko-KR" altLang="en-US" sz="1050" dirty="0">
                <a:solidFill>
                  <a:prstClr val="black"/>
                </a:solidFill>
              </a:rPr>
              <a:t>이용약관 동의 </a:t>
            </a:r>
            <a:r>
              <a:rPr lang="ko-KR" altLang="en-US" sz="1050" u="sng" dirty="0">
                <a:solidFill>
                  <a:prstClr val="black"/>
                </a:solidFill>
              </a:rPr>
              <a:t>보기</a:t>
            </a:r>
            <a:endParaRPr lang="en-US" altLang="ko-KR" sz="1050" u="sng" dirty="0">
              <a:solidFill>
                <a:prstClr val="black"/>
              </a:solidFill>
            </a:endParaRPr>
          </a:p>
          <a:p>
            <a:endParaRPr lang="en-US" altLang="ko-KR" sz="1050" u="sng" dirty="0">
              <a:solidFill>
                <a:prstClr val="black"/>
              </a:solidFill>
            </a:endParaRPr>
          </a:p>
          <a:p>
            <a:r>
              <a:rPr lang="ko-KR" altLang="en-US" sz="1800" dirty="0">
                <a:solidFill>
                  <a:prstClr val="black"/>
                </a:solidFill>
              </a:rPr>
              <a:t>   </a:t>
            </a:r>
            <a:r>
              <a:rPr lang="ko-KR" altLang="en-US" sz="1050" dirty="0">
                <a:solidFill>
                  <a:prstClr val="black"/>
                </a:solidFill>
              </a:rPr>
              <a:t> </a:t>
            </a:r>
            <a:r>
              <a:rPr lang="en-US" altLang="ko-KR" sz="1050" dirty="0">
                <a:solidFill>
                  <a:prstClr val="black"/>
                </a:solidFill>
              </a:rPr>
              <a:t>[</a:t>
            </a:r>
            <a:r>
              <a:rPr lang="ko-KR" altLang="en-US" sz="1050" dirty="0">
                <a:solidFill>
                  <a:prstClr val="black"/>
                </a:solidFill>
              </a:rPr>
              <a:t>필수</a:t>
            </a:r>
            <a:r>
              <a:rPr lang="en-US" altLang="ko-KR" sz="1050" dirty="0">
                <a:solidFill>
                  <a:prstClr val="black"/>
                </a:solidFill>
              </a:rPr>
              <a:t>] </a:t>
            </a:r>
            <a:r>
              <a:rPr lang="ko-KR" altLang="en-US" sz="1050" dirty="0">
                <a:solidFill>
                  <a:prstClr val="black"/>
                </a:solidFill>
              </a:rPr>
              <a:t>개인정보 처리방침 동의 </a:t>
            </a:r>
            <a:r>
              <a:rPr lang="ko-KR" altLang="en-US" sz="1050" u="sng" dirty="0">
                <a:solidFill>
                  <a:prstClr val="black"/>
                </a:solidFill>
              </a:rPr>
              <a:t>보기</a:t>
            </a:r>
            <a:endParaRPr lang="en-US" altLang="ko-KR" sz="1050" u="sng" dirty="0">
              <a:solidFill>
                <a:prstClr val="black"/>
              </a:solidFill>
            </a:endParaRPr>
          </a:p>
          <a:p>
            <a:endParaRPr lang="en-US" altLang="ko-KR" sz="1050" u="sng" dirty="0">
              <a:solidFill>
                <a:prstClr val="black"/>
              </a:solidFill>
            </a:endParaRPr>
          </a:p>
          <a:p>
            <a:r>
              <a:rPr lang="en-US" altLang="ko-KR" sz="1050" dirty="0">
                <a:solidFill>
                  <a:prstClr val="black"/>
                </a:solidFill>
              </a:rPr>
              <a:t>      [</a:t>
            </a:r>
            <a:r>
              <a:rPr lang="ko-KR" altLang="en-US" sz="1050" dirty="0">
                <a:solidFill>
                  <a:prstClr val="black"/>
                </a:solidFill>
              </a:rPr>
              <a:t>필수</a:t>
            </a:r>
            <a:r>
              <a:rPr lang="en-US" altLang="ko-KR" sz="1050" dirty="0">
                <a:solidFill>
                  <a:prstClr val="black"/>
                </a:solidFill>
              </a:rPr>
              <a:t>] </a:t>
            </a:r>
            <a:r>
              <a:rPr lang="ko-KR" altLang="en-US" sz="1050" dirty="0">
                <a:solidFill>
                  <a:prstClr val="black"/>
                </a:solidFill>
              </a:rPr>
              <a:t>위치정보 이용동의 </a:t>
            </a:r>
            <a:r>
              <a:rPr lang="ko-KR" altLang="en-US" sz="1050" u="sng" dirty="0">
                <a:solidFill>
                  <a:prstClr val="black"/>
                </a:solidFill>
              </a:rPr>
              <a:t>보기</a:t>
            </a:r>
            <a:endParaRPr lang="en-US" altLang="ko-KR" sz="1050" u="sng" dirty="0">
              <a:solidFill>
                <a:prstClr val="black"/>
              </a:solidFill>
            </a:endParaRPr>
          </a:p>
          <a:p>
            <a:endParaRPr lang="ko-KR" altLang="en-US" sz="1050" u="sng" dirty="0">
              <a:solidFill>
                <a:prstClr val="black"/>
              </a:solidFill>
            </a:endParaRPr>
          </a:p>
        </p:txBody>
      </p:sp>
      <p:pic>
        <p:nvPicPr>
          <p:cNvPr id="14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30211C7F-8D54-4853-8DFA-93FC718CF0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45933" r="26945" b="20269"/>
          <a:stretch/>
        </p:blipFill>
        <p:spPr bwMode="auto">
          <a:xfrm>
            <a:off x="4647949" y="5205699"/>
            <a:ext cx="248514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05B06E-7D4D-4692-9E76-750F95F3BC63}"/>
              </a:ext>
            </a:extLst>
          </p:cNvPr>
          <p:cNvSpPr txBox="1"/>
          <p:nvPr/>
        </p:nvSpPr>
        <p:spPr>
          <a:xfrm>
            <a:off x="568878" y="5184668"/>
            <a:ext cx="24575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prstClr val="black"/>
                </a:solidFill>
              </a:rPr>
              <a:t>     모두 동의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CA7C59-625F-4E12-A0F7-B14D52677540}"/>
              </a:ext>
            </a:extLst>
          </p:cNvPr>
          <p:cNvSpPr txBox="1"/>
          <p:nvPr/>
        </p:nvSpPr>
        <p:spPr>
          <a:xfrm>
            <a:off x="568878" y="5504937"/>
            <a:ext cx="3384984" cy="1454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prstClr val="black"/>
                </a:solidFill>
              </a:rPr>
              <a:t>   </a:t>
            </a:r>
            <a:r>
              <a:rPr lang="ko-KR" altLang="en-US" sz="1050" dirty="0">
                <a:solidFill>
                  <a:prstClr val="black"/>
                </a:solidFill>
              </a:rPr>
              <a:t> </a:t>
            </a:r>
            <a:r>
              <a:rPr lang="en-US" altLang="ko-KR" sz="1050" dirty="0">
                <a:solidFill>
                  <a:prstClr val="black"/>
                </a:solidFill>
              </a:rPr>
              <a:t>[</a:t>
            </a:r>
            <a:r>
              <a:rPr lang="ko-KR" altLang="en-US" sz="1050" dirty="0">
                <a:solidFill>
                  <a:prstClr val="black"/>
                </a:solidFill>
              </a:rPr>
              <a:t>필수</a:t>
            </a:r>
            <a:r>
              <a:rPr lang="en-US" altLang="ko-KR" sz="1050" dirty="0">
                <a:solidFill>
                  <a:prstClr val="black"/>
                </a:solidFill>
              </a:rPr>
              <a:t>] </a:t>
            </a:r>
            <a:r>
              <a:rPr lang="ko-KR" altLang="en-US" sz="1050" dirty="0">
                <a:solidFill>
                  <a:prstClr val="black"/>
                </a:solidFill>
              </a:rPr>
              <a:t>이용약관 동의 </a:t>
            </a:r>
            <a:r>
              <a:rPr lang="ko-KR" altLang="en-US" sz="1050" u="sng" dirty="0">
                <a:solidFill>
                  <a:prstClr val="black"/>
                </a:solidFill>
              </a:rPr>
              <a:t>보기</a:t>
            </a:r>
            <a:endParaRPr lang="en-US" altLang="ko-KR" sz="1050" u="sng" dirty="0">
              <a:solidFill>
                <a:prstClr val="black"/>
              </a:solidFill>
            </a:endParaRPr>
          </a:p>
          <a:p>
            <a:endParaRPr lang="en-US" altLang="ko-KR" sz="1050" u="sng" dirty="0">
              <a:solidFill>
                <a:prstClr val="black"/>
              </a:solidFill>
            </a:endParaRPr>
          </a:p>
          <a:p>
            <a:r>
              <a:rPr lang="ko-KR" altLang="en-US" sz="1800" dirty="0">
                <a:solidFill>
                  <a:prstClr val="black"/>
                </a:solidFill>
              </a:rPr>
              <a:t>   </a:t>
            </a:r>
            <a:r>
              <a:rPr lang="ko-KR" altLang="en-US" sz="1050" dirty="0">
                <a:solidFill>
                  <a:prstClr val="black"/>
                </a:solidFill>
              </a:rPr>
              <a:t> </a:t>
            </a:r>
            <a:r>
              <a:rPr lang="en-US" altLang="ko-KR" sz="1050" dirty="0">
                <a:solidFill>
                  <a:prstClr val="black"/>
                </a:solidFill>
              </a:rPr>
              <a:t>[</a:t>
            </a:r>
            <a:r>
              <a:rPr lang="ko-KR" altLang="en-US" sz="1050" dirty="0">
                <a:solidFill>
                  <a:prstClr val="black"/>
                </a:solidFill>
              </a:rPr>
              <a:t>필수</a:t>
            </a:r>
            <a:r>
              <a:rPr lang="en-US" altLang="ko-KR" sz="1050" dirty="0">
                <a:solidFill>
                  <a:prstClr val="black"/>
                </a:solidFill>
              </a:rPr>
              <a:t>] </a:t>
            </a:r>
            <a:r>
              <a:rPr lang="ko-KR" altLang="en-US" sz="1050" dirty="0">
                <a:solidFill>
                  <a:prstClr val="black"/>
                </a:solidFill>
              </a:rPr>
              <a:t>개인정보 처리방침 동의 </a:t>
            </a:r>
            <a:r>
              <a:rPr lang="ko-KR" altLang="en-US" sz="1050" u="sng" dirty="0">
                <a:solidFill>
                  <a:prstClr val="black"/>
                </a:solidFill>
              </a:rPr>
              <a:t>보기</a:t>
            </a:r>
            <a:endParaRPr lang="en-US" altLang="ko-KR" sz="1050" u="sng" dirty="0">
              <a:solidFill>
                <a:prstClr val="black"/>
              </a:solidFill>
            </a:endParaRPr>
          </a:p>
          <a:p>
            <a:endParaRPr lang="en-US" altLang="ko-KR" sz="1050" u="sng" dirty="0">
              <a:solidFill>
                <a:prstClr val="black"/>
              </a:solidFill>
            </a:endParaRPr>
          </a:p>
          <a:p>
            <a:r>
              <a:rPr lang="en-US" altLang="ko-KR" sz="1050" dirty="0">
                <a:solidFill>
                  <a:prstClr val="black"/>
                </a:solidFill>
              </a:rPr>
              <a:t>      [</a:t>
            </a:r>
            <a:r>
              <a:rPr lang="ko-KR" altLang="en-US" sz="1050" dirty="0">
                <a:solidFill>
                  <a:prstClr val="black"/>
                </a:solidFill>
              </a:rPr>
              <a:t>필수</a:t>
            </a:r>
            <a:r>
              <a:rPr lang="en-US" altLang="ko-KR" sz="1050" dirty="0">
                <a:solidFill>
                  <a:prstClr val="black"/>
                </a:solidFill>
              </a:rPr>
              <a:t>] </a:t>
            </a:r>
            <a:r>
              <a:rPr lang="ko-KR" altLang="en-US" sz="1050" dirty="0">
                <a:solidFill>
                  <a:prstClr val="black"/>
                </a:solidFill>
              </a:rPr>
              <a:t>위치정보 이용동의 </a:t>
            </a:r>
            <a:r>
              <a:rPr lang="ko-KR" altLang="en-US" sz="1050" u="sng" dirty="0">
                <a:solidFill>
                  <a:prstClr val="black"/>
                </a:solidFill>
              </a:rPr>
              <a:t>보기</a:t>
            </a:r>
            <a:endParaRPr lang="en-US" altLang="ko-KR" sz="1050" u="sng" dirty="0">
              <a:solidFill>
                <a:prstClr val="black"/>
              </a:solidFill>
            </a:endParaRPr>
          </a:p>
          <a:p>
            <a:endParaRPr lang="en-US" altLang="ko-KR" sz="1050" u="sng" dirty="0">
              <a:solidFill>
                <a:prstClr val="black"/>
              </a:solidFill>
            </a:endParaRPr>
          </a:p>
          <a:p>
            <a:endParaRPr lang="ko-KR" altLang="en-US" sz="1050" u="sng" dirty="0">
              <a:solidFill>
                <a:prstClr val="black"/>
              </a:solidFill>
            </a:endParaRPr>
          </a:p>
        </p:txBody>
      </p:sp>
      <p:pic>
        <p:nvPicPr>
          <p:cNvPr id="18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62BBD2BA-3418-4799-B86C-7B931156C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9945" r="26945" b="51285"/>
          <a:stretch/>
        </p:blipFill>
        <p:spPr bwMode="auto">
          <a:xfrm>
            <a:off x="633693" y="5192074"/>
            <a:ext cx="248514" cy="2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D685D678-1C66-4A0E-9633-B7C98AB41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9945" r="26945" b="51285"/>
          <a:stretch/>
        </p:blipFill>
        <p:spPr bwMode="auto">
          <a:xfrm>
            <a:off x="633693" y="5642879"/>
            <a:ext cx="248514" cy="2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0F7F2F82-41AE-4F7C-8D86-8A9CD7601A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9945" r="26945" b="51285"/>
          <a:stretch/>
        </p:blipFill>
        <p:spPr bwMode="auto">
          <a:xfrm>
            <a:off x="633693" y="6041374"/>
            <a:ext cx="248514" cy="2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6A7F12C4-7216-4901-862F-024F81D0D0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45933" r="26945" b="20269"/>
          <a:stretch/>
        </p:blipFill>
        <p:spPr bwMode="auto">
          <a:xfrm>
            <a:off x="4647949" y="5652404"/>
            <a:ext cx="248514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1E1CB8DF-C4F6-46B9-96A9-B8B9D4E12D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45933" r="26945" b="20269"/>
          <a:stretch/>
        </p:blipFill>
        <p:spPr bwMode="auto">
          <a:xfrm>
            <a:off x="4647949" y="6056928"/>
            <a:ext cx="248514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6350E1-F0C7-4E64-B53C-AB1222813282}"/>
              </a:ext>
            </a:extLst>
          </p:cNvPr>
          <p:cNvSpPr txBox="1"/>
          <p:nvPr/>
        </p:nvSpPr>
        <p:spPr>
          <a:xfrm>
            <a:off x="1669409" y="14219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8701C1-B1AD-4B47-A051-122CBB9F070F}"/>
              </a:ext>
            </a:extLst>
          </p:cNvPr>
          <p:cNvSpPr txBox="1"/>
          <p:nvPr/>
        </p:nvSpPr>
        <p:spPr>
          <a:xfrm>
            <a:off x="5674854" y="1431259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88494A0C-DC4A-4BD7-8DFD-84B66D8A814F}"/>
              </a:ext>
            </a:extLst>
          </p:cNvPr>
          <p:cNvSpPr/>
          <p:nvPr/>
        </p:nvSpPr>
        <p:spPr bwMode="auto">
          <a:xfrm>
            <a:off x="368139" y="5121669"/>
            <a:ext cx="221150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1486A574-824C-4A30-9AFB-4AAC3AC582FF}"/>
              </a:ext>
            </a:extLst>
          </p:cNvPr>
          <p:cNvSpPr/>
          <p:nvPr/>
        </p:nvSpPr>
        <p:spPr bwMode="auto">
          <a:xfrm>
            <a:off x="4301937" y="5121669"/>
            <a:ext cx="221150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1-1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0DEEBCB-DB64-4711-833A-D7BFBDDB3662}"/>
              </a:ext>
            </a:extLst>
          </p:cNvPr>
          <p:cNvSpPr/>
          <p:nvPr/>
        </p:nvSpPr>
        <p:spPr bwMode="auto">
          <a:xfrm>
            <a:off x="4355661" y="8260745"/>
            <a:ext cx="221150" cy="2211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5192DC6-BC38-462E-9FAE-FA2834666B62}"/>
              </a:ext>
            </a:extLst>
          </p:cNvPr>
          <p:cNvSpPr/>
          <p:nvPr/>
        </p:nvSpPr>
        <p:spPr bwMode="auto">
          <a:xfrm>
            <a:off x="368139" y="5666859"/>
            <a:ext cx="221150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B42D4B0-71C1-4CDD-9BEE-E8B8B3A9CE0A}"/>
              </a:ext>
            </a:extLst>
          </p:cNvPr>
          <p:cNvSpPr/>
          <p:nvPr/>
        </p:nvSpPr>
        <p:spPr bwMode="auto">
          <a:xfrm>
            <a:off x="257564" y="8296831"/>
            <a:ext cx="221150" cy="2211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C4B19F8-D058-4C59-9B4D-CF525F7B7118}"/>
              </a:ext>
            </a:extLst>
          </p:cNvPr>
          <p:cNvSpPr/>
          <p:nvPr/>
        </p:nvSpPr>
        <p:spPr bwMode="auto">
          <a:xfrm>
            <a:off x="4279699" y="5675871"/>
            <a:ext cx="221150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2</a:t>
            </a:r>
            <a:r>
              <a:rPr kumimoji="1" lang="en-US" altLang="ko-KR" sz="865" b="1">
                <a:solidFill>
                  <a:prstClr val="white"/>
                </a:solidFill>
              </a:rPr>
              <a:t>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graphicFrame>
        <p:nvGraphicFramePr>
          <p:cNvPr id="38" name="표 5">
            <a:extLst>
              <a:ext uri="{FF2B5EF4-FFF2-40B4-BE49-F238E27FC236}">
                <a16:creationId xmlns:a16="http://schemas.microsoft.com/office/drawing/2014/main" id="{DFE0667A-8588-42B9-AC72-3C1092B4E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187649"/>
              </p:ext>
            </p:extLst>
          </p:nvPr>
        </p:nvGraphicFramePr>
        <p:xfrm>
          <a:off x="4619374" y="5137227"/>
          <a:ext cx="3348152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152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graphicFrame>
        <p:nvGraphicFramePr>
          <p:cNvPr id="39" name="표 5">
            <a:extLst>
              <a:ext uri="{FF2B5EF4-FFF2-40B4-BE49-F238E27FC236}">
                <a16:creationId xmlns:a16="http://schemas.microsoft.com/office/drawing/2014/main" id="{526221BA-BA0F-41DA-8875-27039290BF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4463960"/>
              </p:ext>
            </p:extLst>
          </p:nvPr>
        </p:nvGraphicFramePr>
        <p:xfrm>
          <a:off x="568878" y="5137227"/>
          <a:ext cx="3348152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8152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graphicFrame>
        <p:nvGraphicFramePr>
          <p:cNvPr id="40" name="Table 42">
            <a:extLst>
              <a:ext uri="{FF2B5EF4-FFF2-40B4-BE49-F238E27FC236}">
                <a16:creationId xmlns:a16="http://schemas.microsoft.com/office/drawing/2014/main" id="{439F96DA-4F57-406C-A55B-2E7FE338F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784034"/>
              </p:ext>
            </p:extLst>
          </p:nvPr>
        </p:nvGraphicFramePr>
        <p:xfrm>
          <a:off x="11503498" y="936204"/>
          <a:ext cx="2293197" cy="5772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모두 동의 체크 시 전체 동의 체크 처리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체크 시 버튼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4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이용약관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개인정보 처리방침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위치정보 동의 개별 체크 동의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체크 시 버튼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버튼 비활성화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체크 시 버튼 활성화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636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9141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pic>
        <p:nvPicPr>
          <p:cNvPr id="42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B12CF880-4B06-474F-BF7E-D146CC8A9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9945" r="26945" b="51285"/>
          <a:stretch/>
        </p:blipFill>
        <p:spPr bwMode="auto">
          <a:xfrm>
            <a:off x="633693" y="6402354"/>
            <a:ext cx="248514" cy="2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25584CC9-6522-42A1-86D6-4BAB2C3BD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45933" r="26945" b="20269"/>
          <a:stretch/>
        </p:blipFill>
        <p:spPr bwMode="auto">
          <a:xfrm>
            <a:off x="4647949" y="6433040"/>
            <a:ext cx="248514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물결 40">
            <a:extLst>
              <a:ext uri="{FF2B5EF4-FFF2-40B4-BE49-F238E27FC236}">
                <a16:creationId xmlns:a16="http://schemas.microsoft.com/office/drawing/2014/main" id="{A298DFB8-E2B0-4194-8E2E-62BB8349B7F6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364872179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5226C722-1333-4C71-B653-493BA3C2D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약관동이</a:t>
            </a:r>
            <a:endParaRPr lang="en-US" altLang="ko-KR" sz="900" b="0" kern="1200" baseline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E8A7BD3E-6D66-40EB-8487-DB0D9574D0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약관동의 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4BB588B2-CB21-47FE-A5CB-042E3031D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join02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E3D7B-1029-430A-9248-BC344361AE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1" name="Table 42">
            <a:extLst>
              <a:ext uri="{FF2B5EF4-FFF2-40B4-BE49-F238E27FC236}">
                <a16:creationId xmlns:a16="http://schemas.microsoft.com/office/drawing/2014/main" id="{9E1E67C6-F1DC-47BA-BD29-ED4E0762D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0321297"/>
              </p:ext>
            </p:extLst>
          </p:nvPr>
        </p:nvGraphicFramePr>
        <p:xfrm>
          <a:off x="11503498" y="936205"/>
          <a:ext cx="2293197" cy="5406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1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이름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49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비밀번호 입력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영문숫자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자리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~12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자리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비밀번호 확인 입력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번과 동일한지 정합성 체크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91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휴대폰번호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입력후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확인 버튼 입력 시 휴대폰번호 중복 체크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중복 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토스트팝업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중복된 번호가 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미입력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중복 아닐 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토스트팝업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: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확인되었습니다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 입력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91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주소 검색 버튼 클릭 시 우편번호 입력 페이지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회원가입 입력 버튼 클릭 시 정합성 체크 후 가입 처리 후 가입완료페이지 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91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91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91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911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41531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41531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03BE21B0-FA49-49DB-B639-80A8E2EF98CC}"/>
              </a:ext>
            </a:extLst>
          </p:cNvPr>
          <p:cNvSpPr txBox="1"/>
          <p:nvPr/>
        </p:nvSpPr>
        <p:spPr>
          <a:xfrm>
            <a:off x="1421137" y="1466972"/>
            <a:ext cx="180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</a:p>
          <a:p>
            <a:pPr algn="ctr"/>
            <a:endParaRPr lang="ko-KR" altLang="en-US" sz="1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A18AD7-5134-4FC2-8634-0B63C3AD684D}"/>
              </a:ext>
            </a:extLst>
          </p:cNvPr>
          <p:cNvSpPr txBox="1"/>
          <p:nvPr/>
        </p:nvSpPr>
        <p:spPr>
          <a:xfrm>
            <a:off x="679299" y="2424327"/>
            <a:ext cx="3105345" cy="86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4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2000" dirty="0"/>
              <a:t>회원가입을 위해 이름과 </a:t>
            </a:r>
            <a:endParaRPr lang="en-US" altLang="ko-KR" sz="2000" dirty="0"/>
          </a:p>
          <a:p>
            <a:r>
              <a:rPr lang="ko-KR" altLang="en-US" sz="2000" dirty="0"/>
              <a:t>휴대폰 번호를 입력하세요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F07C75-9C18-49BF-B388-5A86D8E122DE}"/>
              </a:ext>
            </a:extLst>
          </p:cNvPr>
          <p:cNvSpPr txBox="1"/>
          <p:nvPr/>
        </p:nvSpPr>
        <p:spPr>
          <a:xfrm>
            <a:off x="5368942" y="1466972"/>
            <a:ext cx="1803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</a:p>
          <a:p>
            <a:pPr algn="ctr"/>
            <a:endParaRPr lang="ko-KR" altLang="en-US" sz="1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1E4357-C1E0-4630-8430-B2D2575855F3}"/>
              </a:ext>
            </a:extLst>
          </p:cNvPr>
          <p:cNvSpPr txBox="1"/>
          <p:nvPr/>
        </p:nvSpPr>
        <p:spPr>
          <a:xfrm>
            <a:off x="4627104" y="2424327"/>
            <a:ext cx="3105345" cy="86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4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sz="2000" dirty="0"/>
              <a:t>회원가입을 위해 이름과 </a:t>
            </a:r>
            <a:endParaRPr lang="en-US" altLang="ko-KR" sz="2000" dirty="0"/>
          </a:p>
          <a:p>
            <a:r>
              <a:rPr lang="ko-KR" altLang="en-US" sz="2000" dirty="0"/>
              <a:t>휴대폰 번호를 입력하세요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3F68D4D3-9B7A-45A5-9DDF-F06AC81D11A6}"/>
              </a:ext>
            </a:extLst>
          </p:cNvPr>
          <p:cNvSpPr/>
          <p:nvPr/>
        </p:nvSpPr>
        <p:spPr>
          <a:xfrm>
            <a:off x="479328" y="5354077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아이디</a:t>
            </a:r>
            <a:endParaRPr lang="ko-KR" altLang="en-US" sz="1050" dirty="0"/>
          </a:p>
        </p:txBody>
      </p:sp>
      <p:graphicFrame>
        <p:nvGraphicFramePr>
          <p:cNvPr id="79" name="표 5">
            <a:extLst>
              <a:ext uri="{FF2B5EF4-FFF2-40B4-BE49-F238E27FC236}">
                <a16:creationId xmlns:a16="http://schemas.microsoft.com/office/drawing/2014/main" id="{0B51F292-B783-4CF7-9329-F634FA6A1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599103"/>
              </p:ext>
            </p:extLst>
          </p:nvPr>
        </p:nvGraphicFramePr>
        <p:xfrm>
          <a:off x="561981" y="5500793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공백 없는 영문</a:t>
                      </a:r>
                      <a:r>
                        <a:rPr lang="en-US" altLang="ko-KR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포함 </a:t>
                      </a:r>
                      <a:r>
                        <a:rPr lang="en-US" altLang="ko-KR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6~20</a:t>
                      </a:r>
                      <a:r>
                        <a:rPr lang="ko-KR" altLang="en-US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</a:t>
                      </a:r>
                      <a:endParaRPr lang="en-US" altLang="ko-KR" sz="1050" kern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80" name="직사각형 79">
            <a:extLst>
              <a:ext uri="{FF2B5EF4-FFF2-40B4-BE49-F238E27FC236}">
                <a16:creationId xmlns:a16="http://schemas.microsoft.com/office/drawing/2014/main" id="{4655F675-709F-41B4-8209-90FC0D072C91}"/>
              </a:ext>
            </a:extLst>
          </p:cNvPr>
          <p:cNvSpPr/>
          <p:nvPr/>
        </p:nvSpPr>
        <p:spPr>
          <a:xfrm>
            <a:off x="479328" y="6093457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비밀번호</a:t>
            </a:r>
            <a:endParaRPr lang="ko-KR" altLang="en-US" sz="1050" dirty="0"/>
          </a:p>
        </p:txBody>
      </p:sp>
      <p:graphicFrame>
        <p:nvGraphicFramePr>
          <p:cNvPr id="81" name="표 5">
            <a:extLst>
              <a:ext uri="{FF2B5EF4-FFF2-40B4-BE49-F238E27FC236}">
                <a16:creationId xmlns:a16="http://schemas.microsoft.com/office/drawing/2014/main" id="{4C9AB215-9DB6-4A8F-A6B7-DA7554865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991064"/>
              </p:ext>
            </p:extLst>
          </p:nvPr>
        </p:nvGraphicFramePr>
        <p:xfrm>
          <a:off x="561981" y="6240173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공백 없는 영문</a:t>
                      </a:r>
                      <a:r>
                        <a:rPr lang="en-US" altLang="ko-KR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숫자 포함 </a:t>
                      </a:r>
                      <a:r>
                        <a:rPr lang="en-US" altLang="ko-KR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6~20</a:t>
                      </a:r>
                      <a:r>
                        <a:rPr lang="ko-KR" altLang="en-US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</a:t>
                      </a:r>
                      <a:endParaRPr lang="en-US" altLang="ko-KR" sz="1050" kern="0" dirty="0">
                        <a:solidFill>
                          <a:schemeClr val="bg1">
                            <a:lumMod val="65000"/>
                          </a:schemeClr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82" name="직사각형 81">
            <a:extLst>
              <a:ext uri="{FF2B5EF4-FFF2-40B4-BE49-F238E27FC236}">
                <a16:creationId xmlns:a16="http://schemas.microsoft.com/office/drawing/2014/main" id="{B58B0FB5-CFC6-486A-9131-15294610BCC6}"/>
              </a:ext>
            </a:extLst>
          </p:cNvPr>
          <p:cNvSpPr/>
          <p:nvPr/>
        </p:nvSpPr>
        <p:spPr>
          <a:xfrm>
            <a:off x="479328" y="6824297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비밀번호 확인</a:t>
            </a:r>
            <a:endParaRPr lang="ko-KR" altLang="en-US" sz="1050" dirty="0"/>
          </a:p>
        </p:txBody>
      </p:sp>
      <p:graphicFrame>
        <p:nvGraphicFramePr>
          <p:cNvPr id="83" name="표 5">
            <a:extLst>
              <a:ext uri="{FF2B5EF4-FFF2-40B4-BE49-F238E27FC236}">
                <a16:creationId xmlns:a16="http://schemas.microsoft.com/office/drawing/2014/main" id="{5B22A041-528B-41F7-BA5D-4F33BF533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80073"/>
              </p:ext>
            </p:extLst>
          </p:nvPr>
        </p:nvGraphicFramePr>
        <p:xfrm>
          <a:off x="561981" y="6971013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다시 한번 입력해주세요</a:t>
                      </a: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84" name="직사각형 83">
            <a:extLst>
              <a:ext uri="{FF2B5EF4-FFF2-40B4-BE49-F238E27FC236}">
                <a16:creationId xmlns:a16="http://schemas.microsoft.com/office/drawing/2014/main" id="{0A688628-4505-472B-A2A9-3F17D904425D}"/>
              </a:ext>
            </a:extLst>
          </p:cNvPr>
          <p:cNvSpPr/>
          <p:nvPr/>
        </p:nvSpPr>
        <p:spPr>
          <a:xfrm>
            <a:off x="479328" y="7574846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휴대폰</a:t>
            </a:r>
            <a:endParaRPr lang="ko-KR" altLang="en-US" sz="1050" dirty="0"/>
          </a:p>
        </p:txBody>
      </p:sp>
      <p:graphicFrame>
        <p:nvGraphicFramePr>
          <p:cNvPr id="85" name="표 5">
            <a:extLst>
              <a:ext uri="{FF2B5EF4-FFF2-40B4-BE49-F238E27FC236}">
                <a16:creationId xmlns:a16="http://schemas.microsoft.com/office/drawing/2014/main" id="{33AF3D7A-4113-49DE-B4A4-7B4E8AAFC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524079"/>
              </p:ext>
            </p:extLst>
          </p:nvPr>
        </p:nvGraphicFramePr>
        <p:xfrm>
          <a:off x="561981" y="7721562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휴대폰번호를 입력해주세요</a:t>
                      </a:r>
                      <a:r>
                        <a:rPr lang="en-US" altLang="ko-KR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86" name="사각형: 둥근 모서리 60">
            <a:extLst>
              <a:ext uri="{FF2B5EF4-FFF2-40B4-BE49-F238E27FC236}">
                <a16:creationId xmlns:a16="http://schemas.microsoft.com/office/drawing/2014/main" id="{61DB4190-6FB5-45FF-AF10-63B584484A4E}"/>
              </a:ext>
            </a:extLst>
          </p:cNvPr>
          <p:cNvSpPr/>
          <p:nvPr/>
        </p:nvSpPr>
        <p:spPr>
          <a:xfrm>
            <a:off x="3318084" y="7774376"/>
            <a:ext cx="568708" cy="295525"/>
          </a:xfrm>
          <a:prstGeom prst="roundRect">
            <a:avLst>
              <a:gd name="adj" fmla="val 19089"/>
            </a:avLst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solidFill>
                  <a:prstClr val="white"/>
                </a:solidFill>
              </a:rPr>
              <a:t>인증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87" name="사각형: 둥근 모서리 60">
            <a:extLst>
              <a:ext uri="{FF2B5EF4-FFF2-40B4-BE49-F238E27FC236}">
                <a16:creationId xmlns:a16="http://schemas.microsoft.com/office/drawing/2014/main" id="{535DDFAA-7817-4AE0-B4EF-68AE3CE5C81D}"/>
              </a:ext>
            </a:extLst>
          </p:cNvPr>
          <p:cNvSpPr/>
          <p:nvPr/>
        </p:nvSpPr>
        <p:spPr>
          <a:xfrm>
            <a:off x="326166" y="8343823"/>
            <a:ext cx="3818518" cy="50959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회원가입</a:t>
            </a: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BA947707-28D4-49EB-8D1A-00DF73F1A9CE}"/>
              </a:ext>
            </a:extLst>
          </p:cNvPr>
          <p:cNvSpPr/>
          <p:nvPr/>
        </p:nvSpPr>
        <p:spPr bwMode="auto">
          <a:xfrm>
            <a:off x="183229" y="5663147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1-2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D05C49A6-D00B-4905-B757-2873D23F4F32}"/>
              </a:ext>
            </a:extLst>
          </p:cNvPr>
          <p:cNvSpPr/>
          <p:nvPr/>
        </p:nvSpPr>
        <p:spPr bwMode="auto">
          <a:xfrm>
            <a:off x="183229" y="6330134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2-1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AE2C83C9-41E2-46B0-BBC7-57A42343E191}"/>
              </a:ext>
            </a:extLst>
          </p:cNvPr>
          <p:cNvSpPr/>
          <p:nvPr/>
        </p:nvSpPr>
        <p:spPr bwMode="auto">
          <a:xfrm>
            <a:off x="183229" y="7057568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2-2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242548E2-3142-48FE-A6F4-35B3EE86A20F}"/>
              </a:ext>
            </a:extLst>
          </p:cNvPr>
          <p:cNvSpPr/>
          <p:nvPr/>
        </p:nvSpPr>
        <p:spPr bwMode="auto">
          <a:xfrm>
            <a:off x="183229" y="7799620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3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F75E6AE6-BEB0-4AF1-AE4B-E02575FB091F}"/>
              </a:ext>
            </a:extLst>
          </p:cNvPr>
          <p:cNvSpPr/>
          <p:nvPr/>
        </p:nvSpPr>
        <p:spPr bwMode="auto">
          <a:xfrm>
            <a:off x="3062589" y="7799620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3-1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F899DF7-8C61-4C5B-AE72-2C9BE58385E3}"/>
              </a:ext>
            </a:extLst>
          </p:cNvPr>
          <p:cNvSpPr/>
          <p:nvPr/>
        </p:nvSpPr>
        <p:spPr bwMode="auto">
          <a:xfrm>
            <a:off x="233983" y="8343823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4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EEEE2201-3CF5-41D1-91E6-F7BEA567C500}"/>
              </a:ext>
            </a:extLst>
          </p:cNvPr>
          <p:cNvSpPr/>
          <p:nvPr/>
        </p:nvSpPr>
        <p:spPr bwMode="auto">
          <a:xfrm>
            <a:off x="-40781" y="6325802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2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95" name="사각형: 둥근 모서리 60">
            <a:extLst>
              <a:ext uri="{FF2B5EF4-FFF2-40B4-BE49-F238E27FC236}">
                <a16:creationId xmlns:a16="http://schemas.microsoft.com/office/drawing/2014/main" id="{EBC94AD1-C23A-4A89-8110-03EBBE52047D}"/>
              </a:ext>
            </a:extLst>
          </p:cNvPr>
          <p:cNvSpPr/>
          <p:nvPr/>
        </p:nvSpPr>
        <p:spPr>
          <a:xfrm>
            <a:off x="8606253" y="7287075"/>
            <a:ext cx="2655295" cy="481182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중복된 번호가 있습니다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03F0C3C1-DC82-4545-AD08-E47682D349D0}"/>
              </a:ext>
            </a:extLst>
          </p:cNvPr>
          <p:cNvSpPr/>
          <p:nvPr/>
        </p:nvSpPr>
        <p:spPr bwMode="auto">
          <a:xfrm>
            <a:off x="8219114" y="7170999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3-2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sp>
        <p:nvSpPr>
          <p:cNvPr id="97" name="사각형: 둥근 모서리 60">
            <a:extLst>
              <a:ext uri="{FF2B5EF4-FFF2-40B4-BE49-F238E27FC236}">
                <a16:creationId xmlns:a16="http://schemas.microsoft.com/office/drawing/2014/main" id="{B10B5A41-CF7E-4AE7-BC8A-9C1027116EF7}"/>
              </a:ext>
            </a:extLst>
          </p:cNvPr>
          <p:cNvSpPr/>
          <p:nvPr/>
        </p:nvSpPr>
        <p:spPr>
          <a:xfrm>
            <a:off x="8606253" y="7954019"/>
            <a:ext cx="2655295" cy="481182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확인되었습니다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7F6E10BE-FDC2-4DF1-A3AC-E0656183157B}"/>
              </a:ext>
            </a:extLst>
          </p:cNvPr>
          <p:cNvSpPr/>
          <p:nvPr/>
        </p:nvSpPr>
        <p:spPr bwMode="auto">
          <a:xfrm>
            <a:off x="8219114" y="7837943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3-3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graphicFrame>
        <p:nvGraphicFramePr>
          <p:cNvPr id="99" name="표 5">
            <a:extLst>
              <a:ext uri="{FF2B5EF4-FFF2-40B4-BE49-F238E27FC236}">
                <a16:creationId xmlns:a16="http://schemas.microsoft.com/office/drawing/2014/main" id="{F159DB1D-2EFB-4F56-92BD-057A50657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121"/>
              </p:ext>
            </p:extLst>
          </p:nvPr>
        </p:nvGraphicFramePr>
        <p:xfrm>
          <a:off x="4604783" y="4712124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lt"/>
                        </a:rPr>
                        <a:t>canksh07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100" name="직사각형 99">
            <a:extLst>
              <a:ext uri="{FF2B5EF4-FFF2-40B4-BE49-F238E27FC236}">
                <a16:creationId xmlns:a16="http://schemas.microsoft.com/office/drawing/2014/main" id="{379961FE-1FEA-4BE5-B0CD-252BA676F3DD}"/>
              </a:ext>
            </a:extLst>
          </p:cNvPr>
          <p:cNvSpPr/>
          <p:nvPr/>
        </p:nvSpPr>
        <p:spPr>
          <a:xfrm>
            <a:off x="4522130" y="5304788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비밀번호</a:t>
            </a:r>
            <a:endParaRPr lang="ko-KR" altLang="en-US" sz="1050" dirty="0"/>
          </a:p>
        </p:txBody>
      </p:sp>
      <p:graphicFrame>
        <p:nvGraphicFramePr>
          <p:cNvPr id="101" name="표 5">
            <a:extLst>
              <a:ext uri="{FF2B5EF4-FFF2-40B4-BE49-F238E27FC236}">
                <a16:creationId xmlns:a16="http://schemas.microsoft.com/office/drawing/2014/main" id="{7BF26A60-6D7D-40D4-97F1-47542C5E9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418533"/>
              </p:ext>
            </p:extLst>
          </p:nvPr>
        </p:nvGraphicFramePr>
        <p:xfrm>
          <a:off x="4604783" y="5451504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lt"/>
                        </a:rPr>
                        <a:t>********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A893386E-64EE-4DA1-A6FF-9108B2D5BF8C}"/>
              </a:ext>
            </a:extLst>
          </p:cNvPr>
          <p:cNvSpPr/>
          <p:nvPr/>
        </p:nvSpPr>
        <p:spPr>
          <a:xfrm>
            <a:off x="4522130" y="6035628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비밀번호 확인</a:t>
            </a:r>
            <a:endParaRPr lang="ko-KR" altLang="en-US" sz="1050" dirty="0"/>
          </a:p>
        </p:txBody>
      </p:sp>
      <p:graphicFrame>
        <p:nvGraphicFramePr>
          <p:cNvPr id="103" name="표 5">
            <a:extLst>
              <a:ext uri="{FF2B5EF4-FFF2-40B4-BE49-F238E27FC236}">
                <a16:creationId xmlns:a16="http://schemas.microsoft.com/office/drawing/2014/main" id="{A0322991-1B12-4876-A4C1-779573335D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250294"/>
              </p:ext>
            </p:extLst>
          </p:nvPr>
        </p:nvGraphicFramePr>
        <p:xfrm>
          <a:off x="4604783" y="6182344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lt"/>
                        </a:rPr>
                        <a:t>********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8E605F69-F968-4808-9740-04B1760B4137}"/>
              </a:ext>
            </a:extLst>
          </p:cNvPr>
          <p:cNvSpPr/>
          <p:nvPr/>
        </p:nvSpPr>
        <p:spPr>
          <a:xfrm>
            <a:off x="4522130" y="6741849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휴대폰</a:t>
            </a:r>
            <a:endParaRPr lang="ko-KR" altLang="en-US" sz="1050" dirty="0"/>
          </a:p>
        </p:txBody>
      </p:sp>
      <p:graphicFrame>
        <p:nvGraphicFramePr>
          <p:cNvPr id="105" name="표 5">
            <a:extLst>
              <a:ext uri="{FF2B5EF4-FFF2-40B4-BE49-F238E27FC236}">
                <a16:creationId xmlns:a16="http://schemas.microsoft.com/office/drawing/2014/main" id="{C8649154-A402-4849-AC1E-81DEE6C45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38259"/>
              </p:ext>
            </p:extLst>
          </p:nvPr>
        </p:nvGraphicFramePr>
        <p:xfrm>
          <a:off x="4604783" y="6966874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latin typeface="+mj-lt"/>
                        </a:rPr>
                        <a:t>010-4905-2006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106" name="사각형: 둥근 모서리 60">
            <a:extLst>
              <a:ext uri="{FF2B5EF4-FFF2-40B4-BE49-F238E27FC236}">
                <a16:creationId xmlns:a16="http://schemas.microsoft.com/office/drawing/2014/main" id="{757906B9-83BA-41F5-9006-84AFFDC370F7}"/>
              </a:ext>
            </a:extLst>
          </p:cNvPr>
          <p:cNvSpPr/>
          <p:nvPr/>
        </p:nvSpPr>
        <p:spPr>
          <a:xfrm>
            <a:off x="4368968" y="8319478"/>
            <a:ext cx="3818518" cy="50959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회원가입</a:t>
            </a:r>
          </a:p>
        </p:txBody>
      </p:sp>
      <p:sp>
        <p:nvSpPr>
          <p:cNvPr id="107" name="직사각형 108">
            <a:extLst>
              <a:ext uri="{FF2B5EF4-FFF2-40B4-BE49-F238E27FC236}">
                <a16:creationId xmlns:a16="http://schemas.microsoft.com/office/drawing/2014/main" id="{B28323AE-189F-4A4E-B862-4F5B17858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2130" y="7559455"/>
            <a:ext cx="3456384" cy="577549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인증번호 </a:t>
            </a:r>
            <a:r>
              <a:rPr lang="en-US" altLang="ko-KR" sz="1050" kern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6</a:t>
            </a:r>
            <a:r>
              <a:rPr lang="ko-KR" altLang="en-US" sz="1050" kern="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자리                                            </a:t>
            </a:r>
            <a:r>
              <a:rPr lang="en-US" altLang="ko-KR" sz="1050" kern="0" dirty="0">
                <a:latin typeface="+mn-ea"/>
              </a:rPr>
              <a:t>3:00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kern="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050" kern="0" dirty="0">
                <a:solidFill>
                  <a:srgbClr val="FF0000"/>
                </a:solidFill>
                <a:latin typeface="+mn-ea"/>
              </a:rPr>
              <a:t>인증번호가 문자메시지로 발송되었습니다</a:t>
            </a:r>
            <a:r>
              <a:rPr lang="en-US" altLang="ko-KR" sz="1050" kern="0" dirty="0">
                <a:solidFill>
                  <a:srgbClr val="FF0000"/>
                </a:solidFill>
                <a:latin typeface="+mn-ea"/>
              </a:rPr>
              <a:t>.</a:t>
            </a:r>
          </a:p>
        </p:txBody>
      </p:sp>
      <p:sp>
        <p:nvSpPr>
          <p:cNvPr id="108" name="사각형: 둥근 모서리 60">
            <a:extLst>
              <a:ext uri="{FF2B5EF4-FFF2-40B4-BE49-F238E27FC236}">
                <a16:creationId xmlns:a16="http://schemas.microsoft.com/office/drawing/2014/main" id="{0A1D3AD2-7984-4115-AE02-A51B4A5FFE6F}"/>
              </a:ext>
            </a:extLst>
          </p:cNvPr>
          <p:cNvSpPr/>
          <p:nvPr/>
        </p:nvSpPr>
        <p:spPr>
          <a:xfrm>
            <a:off x="7121812" y="7030047"/>
            <a:ext cx="807782" cy="295525"/>
          </a:xfrm>
          <a:prstGeom prst="roundRect">
            <a:avLst>
              <a:gd name="adj" fmla="val 19089"/>
            </a:avLst>
          </a:prstGeom>
          <a:solidFill>
            <a:schemeClr val="tx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prstClr val="white"/>
                </a:solidFill>
              </a:rPr>
              <a:t>다시요청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FAE6958-53DA-42B8-B871-07AE9266E093}"/>
              </a:ext>
            </a:extLst>
          </p:cNvPr>
          <p:cNvSpPr/>
          <p:nvPr/>
        </p:nvSpPr>
        <p:spPr>
          <a:xfrm>
            <a:off x="4522129" y="4446594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아이디</a:t>
            </a:r>
            <a:endParaRPr lang="ko-KR" altLang="en-US" sz="1050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DBB2A70-5405-410E-BECE-317468AA33A4}"/>
              </a:ext>
            </a:extLst>
          </p:cNvPr>
          <p:cNvSpPr/>
          <p:nvPr/>
        </p:nvSpPr>
        <p:spPr>
          <a:xfrm>
            <a:off x="479328" y="4739531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이름</a:t>
            </a:r>
            <a:endParaRPr lang="ko-KR" altLang="en-US" sz="1050" dirty="0"/>
          </a:p>
        </p:txBody>
      </p:sp>
      <p:graphicFrame>
        <p:nvGraphicFramePr>
          <p:cNvPr id="111" name="표 5">
            <a:extLst>
              <a:ext uri="{FF2B5EF4-FFF2-40B4-BE49-F238E27FC236}">
                <a16:creationId xmlns:a16="http://schemas.microsoft.com/office/drawing/2014/main" id="{CEF78A3C-824F-4FBC-8B63-CDA6AEEF88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6421"/>
              </p:ext>
            </p:extLst>
          </p:nvPr>
        </p:nvGraphicFramePr>
        <p:xfrm>
          <a:off x="561981" y="4886247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이름을 입력하세요</a:t>
                      </a:r>
                      <a:r>
                        <a:rPr lang="en-US" altLang="ko-KR" sz="1050" kern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112" name="타원 111">
            <a:extLst>
              <a:ext uri="{FF2B5EF4-FFF2-40B4-BE49-F238E27FC236}">
                <a16:creationId xmlns:a16="http://schemas.microsoft.com/office/drawing/2014/main" id="{532FAE7C-E58E-4902-B897-B0E1A07CDB13}"/>
              </a:ext>
            </a:extLst>
          </p:cNvPr>
          <p:cNvSpPr/>
          <p:nvPr/>
        </p:nvSpPr>
        <p:spPr bwMode="auto">
          <a:xfrm>
            <a:off x="183229" y="5048601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b="1" dirty="0">
                <a:solidFill>
                  <a:prstClr val="white"/>
                </a:solidFill>
              </a:rPr>
              <a:t>1-1</a:t>
            </a:r>
            <a:endParaRPr kumimoji="1" lang="ko-KR" altLang="en-US" sz="1000" b="1" dirty="0">
              <a:solidFill>
                <a:prstClr val="white"/>
              </a:solidFill>
            </a:endParaRPr>
          </a:p>
        </p:txBody>
      </p:sp>
      <p:graphicFrame>
        <p:nvGraphicFramePr>
          <p:cNvPr id="113" name="표 5">
            <a:extLst>
              <a:ext uri="{FF2B5EF4-FFF2-40B4-BE49-F238E27FC236}">
                <a16:creationId xmlns:a16="http://schemas.microsoft.com/office/drawing/2014/main" id="{1F0CD448-11C0-4B83-A17C-910567167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7112784"/>
              </p:ext>
            </p:extLst>
          </p:nvPr>
        </p:nvGraphicFramePr>
        <p:xfrm>
          <a:off x="4604783" y="3951707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b="0" dirty="0" err="1">
                          <a:solidFill>
                            <a:schemeClr val="tx1"/>
                          </a:solidFill>
                          <a:latin typeface="+mj-lt"/>
                        </a:rPr>
                        <a:t>강승혜</a:t>
                      </a:r>
                      <a:endParaRPr lang="ko-KR" altLang="en-US" sz="105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24FB7659-E554-4018-A420-72557DD6471A}"/>
              </a:ext>
            </a:extLst>
          </p:cNvPr>
          <p:cNvSpPr/>
          <p:nvPr/>
        </p:nvSpPr>
        <p:spPr>
          <a:xfrm>
            <a:off x="4522129" y="3686177"/>
            <a:ext cx="14335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50" b="1" dirty="0">
                <a:latin typeface="+mn-ea"/>
              </a:rPr>
              <a:t>이름</a:t>
            </a:r>
            <a:endParaRPr lang="ko-KR" altLang="en-US" sz="1050" dirty="0"/>
          </a:p>
        </p:txBody>
      </p:sp>
      <p:sp>
        <p:nvSpPr>
          <p:cNvPr id="48" name="물결 47">
            <a:extLst>
              <a:ext uri="{FF2B5EF4-FFF2-40B4-BE49-F238E27FC236}">
                <a16:creationId xmlns:a16="http://schemas.microsoft.com/office/drawing/2014/main" id="{A5445B7D-BEEB-4448-BA9D-8CFBD1D8F674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70090058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>
            <a:extLst>
              <a:ext uri="{FF2B5EF4-FFF2-40B4-BE49-F238E27FC236}">
                <a16:creationId xmlns:a16="http://schemas.microsoft.com/office/drawing/2014/main" id="{D0791C5C-F970-4170-93A4-FC7BDA2CF5AD}"/>
              </a:ext>
            </a:extLst>
          </p:cNvPr>
          <p:cNvSpPr txBox="1"/>
          <p:nvPr/>
        </p:nvSpPr>
        <p:spPr>
          <a:xfrm>
            <a:off x="679299" y="2395527"/>
            <a:ext cx="3105345" cy="86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4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2000" dirty="0"/>
              <a:t>회원가입을 위해 이름과 </a:t>
            </a:r>
            <a:endParaRPr lang="en-US" altLang="ko-KR" sz="2000" dirty="0"/>
          </a:p>
          <a:p>
            <a:pPr algn="l"/>
            <a:r>
              <a:rPr lang="ko-KR" altLang="en-US" sz="2000" dirty="0"/>
              <a:t>휴대폰 번호를 입력하세요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73521FE-890E-429D-A4EA-5D61081F08AE}"/>
              </a:ext>
            </a:extLst>
          </p:cNvPr>
          <p:cNvSpPr txBox="1"/>
          <p:nvPr/>
        </p:nvSpPr>
        <p:spPr>
          <a:xfrm>
            <a:off x="4718301" y="2375818"/>
            <a:ext cx="3105345" cy="86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4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2000" dirty="0"/>
              <a:t>회원가입을 위해 이름과 </a:t>
            </a:r>
            <a:endParaRPr lang="en-US" altLang="ko-KR" sz="2000" dirty="0"/>
          </a:p>
          <a:p>
            <a:pPr algn="l"/>
            <a:r>
              <a:rPr lang="ko-KR" altLang="en-US" sz="2000" dirty="0"/>
              <a:t>휴대폰 번호를 입력하세요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933106-EFED-4E54-9159-2B1EB661A3AF}"/>
              </a:ext>
            </a:extLst>
          </p:cNvPr>
          <p:cNvSpPr txBox="1"/>
          <p:nvPr/>
        </p:nvSpPr>
        <p:spPr>
          <a:xfrm>
            <a:off x="8741984" y="2375818"/>
            <a:ext cx="3105345" cy="86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4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2000" dirty="0"/>
              <a:t>회원가입을 위해 이름과 </a:t>
            </a:r>
            <a:endParaRPr lang="en-US" altLang="ko-KR" sz="2000" dirty="0"/>
          </a:p>
          <a:p>
            <a:pPr algn="l"/>
            <a:r>
              <a:rPr lang="ko-KR" altLang="en-US" sz="2000" dirty="0"/>
              <a:t>휴대폰 번호를 입력하세요</a:t>
            </a:r>
          </a:p>
        </p:txBody>
      </p:sp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5226C722-1333-4C71-B653-493BA3C2D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약관동이</a:t>
            </a:r>
            <a:endParaRPr lang="en-US" altLang="ko-KR" sz="900" b="0" kern="1200" baseline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E8A7BD3E-6D66-40EB-8487-DB0D9574D0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약관동의 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4BB588B2-CB21-47FE-A5CB-042E3031D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4682" y="925077"/>
            <a:ext cx="1935215" cy="270564"/>
          </a:xfrm>
        </p:spPr>
        <p:txBody>
          <a:bodyPr/>
          <a:lstStyle/>
          <a:p>
            <a:r>
              <a:rPr lang="en-US" altLang="ko-KR" dirty="0"/>
              <a:t>Join02_1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3B872C-66A8-4106-BA00-1BF25CF9E4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1" name="Table 42">
            <a:extLst>
              <a:ext uri="{FF2B5EF4-FFF2-40B4-BE49-F238E27FC236}">
                <a16:creationId xmlns:a16="http://schemas.microsoft.com/office/drawing/2014/main" id="{9E1E67C6-F1DC-47BA-BD29-ED4E0762D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1091997"/>
              </p:ext>
            </p:extLst>
          </p:nvPr>
        </p:nvGraphicFramePr>
        <p:xfrm>
          <a:off x="12277283" y="925077"/>
          <a:ext cx="1515141" cy="6072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6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4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휴대폰번호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미입력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알림 팝업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인증번호 발송 알림 팝업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1-3)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인증번호 잘못 기재 시 인증 팝업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4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636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9141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EE2B12-B566-4F59-A455-2A7CAD3A9F34}"/>
              </a:ext>
            </a:extLst>
          </p:cNvPr>
          <p:cNvSpPr/>
          <p:nvPr/>
        </p:nvSpPr>
        <p:spPr>
          <a:xfrm>
            <a:off x="552061" y="3475647"/>
            <a:ext cx="14335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휴대폰 번호</a:t>
            </a:r>
            <a:endParaRPr lang="ko-KR" altLang="en-US" sz="1400" dirty="0"/>
          </a:p>
        </p:txBody>
      </p:sp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DC55C8D0-CA6C-4971-9DD4-83534C68454C}"/>
              </a:ext>
            </a:extLst>
          </p:cNvPr>
          <p:cNvGraphicFramePr>
            <a:graphicFrameLocks noGrp="1"/>
          </p:cNvGraphicFramePr>
          <p:nvPr/>
        </p:nvGraphicFramePr>
        <p:xfrm>
          <a:off x="634714" y="3712373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010</a:t>
                      </a:r>
                      <a:endParaRPr lang="ko-KR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22" name="사각형: 둥근 모서리 60">
            <a:extLst>
              <a:ext uri="{FF2B5EF4-FFF2-40B4-BE49-F238E27FC236}">
                <a16:creationId xmlns:a16="http://schemas.microsoft.com/office/drawing/2014/main" id="{DE13D550-EBB7-48D9-AAE2-2A9DD9DDACDD}"/>
              </a:ext>
            </a:extLst>
          </p:cNvPr>
          <p:cNvSpPr/>
          <p:nvPr/>
        </p:nvSpPr>
        <p:spPr>
          <a:xfrm>
            <a:off x="2794534" y="3765187"/>
            <a:ext cx="1164991" cy="295525"/>
          </a:xfrm>
          <a:prstGeom prst="roundRect">
            <a:avLst>
              <a:gd name="adj" fmla="val 19089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>
                <a:solidFill>
                  <a:prstClr val="white"/>
                </a:solidFill>
              </a:rPr>
              <a:t>인증번호 전송</a:t>
            </a:r>
            <a:endParaRPr lang="ko-KR" altLang="en-US" sz="1138" dirty="0">
              <a:solidFill>
                <a:prstClr val="white"/>
              </a:solidFill>
            </a:endParaRPr>
          </a:p>
        </p:txBody>
      </p:sp>
      <p:sp>
        <p:nvSpPr>
          <p:cNvPr id="23" name="사각형: 둥근 모서리 60">
            <a:extLst>
              <a:ext uri="{FF2B5EF4-FFF2-40B4-BE49-F238E27FC236}">
                <a16:creationId xmlns:a16="http://schemas.microsoft.com/office/drawing/2014/main" id="{B51A0431-78F9-4243-89BE-C49763CFA010}"/>
              </a:ext>
            </a:extLst>
          </p:cNvPr>
          <p:cNvSpPr/>
          <p:nvPr/>
        </p:nvSpPr>
        <p:spPr>
          <a:xfrm>
            <a:off x="651992" y="4316205"/>
            <a:ext cx="3357677" cy="509591"/>
          </a:xfrm>
          <a:prstGeom prst="roundRect">
            <a:avLst>
              <a:gd name="adj" fmla="val 19089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인증하기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8FABA-F416-4658-8AC2-8A0B9DA885D1}"/>
              </a:ext>
            </a:extLst>
          </p:cNvPr>
          <p:cNvSpPr txBox="1"/>
          <p:nvPr/>
        </p:nvSpPr>
        <p:spPr>
          <a:xfrm>
            <a:off x="499279" y="5076664"/>
            <a:ext cx="3555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단계로 이동과 동시에 이용약관 및 개인정보 </a:t>
            </a:r>
            <a:endParaRPr lang="en-US" altLang="ko-KR" sz="1100" dirty="0"/>
          </a:p>
          <a:p>
            <a:pPr algn="ctr"/>
            <a:r>
              <a:rPr lang="ko-KR" altLang="en-US" sz="1100" dirty="0"/>
              <a:t>취급방침에</a:t>
            </a:r>
            <a:r>
              <a:rPr lang="en-US" altLang="ko-KR" sz="1100" dirty="0"/>
              <a:t> </a:t>
            </a:r>
            <a:r>
              <a:rPr lang="ko-KR" altLang="en-US" sz="1100" dirty="0"/>
              <a:t>동의하는 것으로 간주합니다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7" name="사각형: 둥근 모서리 241">
            <a:extLst>
              <a:ext uri="{FF2B5EF4-FFF2-40B4-BE49-F238E27FC236}">
                <a16:creationId xmlns:a16="http://schemas.microsoft.com/office/drawing/2014/main" id="{893CC88D-1BB5-41BA-A4D4-B9B2BAD4B69B}"/>
              </a:ext>
            </a:extLst>
          </p:cNvPr>
          <p:cNvSpPr/>
          <p:nvPr/>
        </p:nvSpPr>
        <p:spPr>
          <a:xfrm>
            <a:off x="339355" y="1270948"/>
            <a:ext cx="3805330" cy="7574472"/>
          </a:xfrm>
          <a:prstGeom prst="roundRect">
            <a:avLst>
              <a:gd name="adj" fmla="val 0"/>
            </a:avLst>
          </a:prstGeom>
          <a:solidFill>
            <a:srgbClr val="000000">
              <a:alpha val="50196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D22F17D-D1EC-46AF-AB54-98E6045F99D2}"/>
              </a:ext>
            </a:extLst>
          </p:cNvPr>
          <p:cNvSpPr/>
          <p:nvPr/>
        </p:nvSpPr>
        <p:spPr>
          <a:xfrm>
            <a:off x="657631" y="4764768"/>
            <a:ext cx="1612007" cy="289721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◎ 개인카드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B41533F-31D9-440B-ADE3-197D74D85A29}"/>
              </a:ext>
            </a:extLst>
          </p:cNvPr>
          <p:cNvSpPr/>
          <p:nvPr/>
        </p:nvSpPr>
        <p:spPr>
          <a:xfrm>
            <a:off x="2464602" y="4764768"/>
            <a:ext cx="1612007" cy="289721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○ 법인카드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ED52C9B-A1A9-4CC3-B9A6-573FF406B2EB}"/>
              </a:ext>
            </a:extLst>
          </p:cNvPr>
          <p:cNvSpPr/>
          <p:nvPr/>
        </p:nvSpPr>
        <p:spPr>
          <a:xfrm>
            <a:off x="670290" y="3681509"/>
            <a:ext cx="3194376" cy="1841114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알림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휴대폰 번호를 확인해주세요</a:t>
            </a:r>
            <a:endParaRPr lang="en-US" altLang="ko-KR" sz="14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0980E8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확인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56A1EA-9F19-44C8-9DEB-04662CB43BCB}"/>
              </a:ext>
            </a:extLst>
          </p:cNvPr>
          <p:cNvCxnSpPr/>
          <p:nvPr/>
        </p:nvCxnSpPr>
        <p:spPr>
          <a:xfrm>
            <a:off x="670290" y="4825796"/>
            <a:ext cx="31943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8DA387-E707-459E-AC6B-4620D70AFDE4}"/>
              </a:ext>
            </a:extLst>
          </p:cNvPr>
          <p:cNvSpPr txBox="1"/>
          <p:nvPr/>
        </p:nvSpPr>
        <p:spPr>
          <a:xfrm>
            <a:off x="1433169" y="1466972"/>
            <a:ext cx="180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0A7F5760-405E-436A-9E07-300DFDB9360D}"/>
              </a:ext>
            </a:extLst>
          </p:cNvPr>
          <p:cNvSpPr/>
          <p:nvPr/>
        </p:nvSpPr>
        <p:spPr>
          <a:xfrm>
            <a:off x="4591063" y="3455938"/>
            <a:ext cx="14335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휴대폰 번호</a:t>
            </a:r>
            <a:endParaRPr lang="ko-KR" altLang="en-US" sz="1400" dirty="0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57BFBDDF-5F20-42A6-949B-78DADFBE1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2153"/>
              </p:ext>
            </p:extLst>
          </p:nvPr>
        </p:nvGraphicFramePr>
        <p:xfrm>
          <a:off x="4673716" y="3692664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010</a:t>
                      </a:r>
                      <a:endParaRPr lang="ko-KR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32" name="사각형: 둥근 모서리 60">
            <a:extLst>
              <a:ext uri="{FF2B5EF4-FFF2-40B4-BE49-F238E27FC236}">
                <a16:creationId xmlns:a16="http://schemas.microsoft.com/office/drawing/2014/main" id="{2192392D-69D6-4D1B-B933-5A2329CD7B1B}"/>
              </a:ext>
            </a:extLst>
          </p:cNvPr>
          <p:cNvSpPr/>
          <p:nvPr/>
        </p:nvSpPr>
        <p:spPr>
          <a:xfrm>
            <a:off x="6833536" y="3745478"/>
            <a:ext cx="1164991" cy="295525"/>
          </a:xfrm>
          <a:prstGeom prst="roundRect">
            <a:avLst>
              <a:gd name="adj" fmla="val 19089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>
                <a:solidFill>
                  <a:prstClr val="white"/>
                </a:solidFill>
              </a:rPr>
              <a:t>인증번호 전송</a:t>
            </a:r>
            <a:endParaRPr lang="ko-KR" altLang="en-US" sz="1138" dirty="0">
              <a:solidFill>
                <a:prstClr val="white"/>
              </a:solidFill>
            </a:endParaRPr>
          </a:p>
        </p:txBody>
      </p:sp>
      <p:sp>
        <p:nvSpPr>
          <p:cNvPr id="34" name="사각형: 둥근 모서리 60">
            <a:extLst>
              <a:ext uri="{FF2B5EF4-FFF2-40B4-BE49-F238E27FC236}">
                <a16:creationId xmlns:a16="http://schemas.microsoft.com/office/drawing/2014/main" id="{FEAE45FB-E44D-4150-802B-0B23C7BBCC56}"/>
              </a:ext>
            </a:extLst>
          </p:cNvPr>
          <p:cNvSpPr/>
          <p:nvPr/>
        </p:nvSpPr>
        <p:spPr>
          <a:xfrm>
            <a:off x="4690994" y="4296496"/>
            <a:ext cx="3357677" cy="509591"/>
          </a:xfrm>
          <a:prstGeom prst="roundRect">
            <a:avLst>
              <a:gd name="adj" fmla="val 19089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인증하기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02D24F0-F549-4594-B968-8791B1614EE4}"/>
              </a:ext>
            </a:extLst>
          </p:cNvPr>
          <p:cNvSpPr txBox="1"/>
          <p:nvPr/>
        </p:nvSpPr>
        <p:spPr>
          <a:xfrm>
            <a:off x="4538281" y="5056955"/>
            <a:ext cx="3555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단계로 이동과 동시에 이용약관 및 개인정보 </a:t>
            </a:r>
            <a:endParaRPr lang="en-US" altLang="ko-KR" sz="1100" dirty="0"/>
          </a:p>
          <a:p>
            <a:pPr algn="ctr"/>
            <a:r>
              <a:rPr lang="ko-KR" altLang="en-US" sz="1100" dirty="0"/>
              <a:t>취급방침에</a:t>
            </a:r>
            <a:r>
              <a:rPr lang="en-US" altLang="ko-KR" sz="1100" dirty="0"/>
              <a:t> </a:t>
            </a:r>
            <a:r>
              <a:rPr lang="ko-KR" altLang="en-US" sz="1100" dirty="0"/>
              <a:t>동의하는 것으로 간주합니다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9" name="사각형: 둥근 모서리 241">
            <a:extLst>
              <a:ext uri="{FF2B5EF4-FFF2-40B4-BE49-F238E27FC236}">
                <a16:creationId xmlns:a16="http://schemas.microsoft.com/office/drawing/2014/main" id="{60A0CA2D-6813-4712-BB13-60AC026C9908}"/>
              </a:ext>
            </a:extLst>
          </p:cNvPr>
          <p:cNvSpPr/>
          <p:nvPr/>
        </p:nvSpPr>
        <p:spPr>
          <a:xfrm>
            <a:off x="4378357" y="1251239"/>
            <a:ext cx="3796232" cy="7574472"/>
          </a:xfrm>
          <a:prstGeom prst="roundRect">
            <a:avLst>
              <a:gd name="adj" fmla="val 0"/>
            </a:avLst>
          </a:prstGeom>
          <a:solidFill>
            <a:srgbClr val="000000">
              <a:alpha val="50196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66E1AE7-FFC2-4276-978F-2A7703E4D92A}"/>
              </a:ext>
            </a:extLst>
          </p:cNvPr>
          <p:cNvSpPr/>
          <p:nvPr/>
        </p:nvSpPr>
        <p:spPr>
          <a:xfrm>
            <a:off x="4696633" y="4745059"/>
            <a:ext cx="1612007" cy="289721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◎ 개인카드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FB3D338-6807-45CB-B427-5031EAF0EC69}"/>
              </a:ext>
            </a:extLst>
          </p:cNvPr>
          <p:cNvSpPr/>
          <p:nvPr/>
        </p:nvSpPr>
        <p:spPr>
          <a:xfrm>
            <a:off x="6503604" y="4745059"/>
            <a:ext cx="1612007" cy="289721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○ 법인카드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BC1B7A3-5CF1-47D4-B4A3-A17F9C7B876C}"/>
              </a:ext>
            </a:extLst>
          </p:cNvPr>
          <p:cNvSpPr/>
          <p:nvPr/>
        </p:nvSpPr>
        <p:spPr>
          <a:xfrm>
            <a:off x="4731726" y="3616795"/>
            <a:ext cx="3194376" cy="1841114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알림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인증번호를 발송했습니다</a:t>
            </a:r>
            <a:r>
              <a:rPr lang="en-US" altLang="ko-KR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카카오톡 혹은 </a:t>
            </a:r>
            <a:r>
              <a:rPr lang="en-US" altLang="ko-KR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SMS</a:t>
            </a: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를 확인해주세요</a:t>
            </a:r>
            <a:endParaRPr lang="en-US" altLang="ko-KR" sz="14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1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0980E8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확인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11D33AD-574F-4455-869E-A805E04B4FBE}"/>
              </a:ext>
            </a:extLst>
          </p:cNvPr>
          <p:cNvCxnSpPr/>
          <p:nvPr/>
        </p:nvCxnSpPr>
        <p:spPr>
          <a:xfrm>
            <a:off x="4709292" y="4876935"/>
            <a:ext cx="31943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C675DB9-4F80-4E4F-9592-1141F240637F}"/>
              </a:ext>
            </a:extLst>
          </p:cNvPr>
          <p:cNvSpPr txBox="1"/>
          <p:nvPr/>
        </p:nvSpPr>
        <p:spPr>
          <a:xfrm>
            <a:off x="5472171" y="1447263"/>
            <a:ext cx="180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</a:p>
        </p:txBody>
      </p:sp>
      <p:sp>
        <p:nvSpPr>
          <p:cNvPr id="45" name="텍스트 개체 틀 7">
            <a:extLst>
              <a:ext uri="{FF2B5EF4-FFF2-40B4-BE49-F238E27FC236}">
                <a16:creationId xmlns:a16="http://schemas.microsoft.com/office/drawing/2014/main" id="{261DDAE8-CDE6-46AA-9E6A-1B20023EDB6C}"/>
              </a:ext>
            </a:extLst>
          </p:cNvPr>
          <p:cNvSpPr txBox="1">
            <a:spLocks/>
          </p:cNvSpPr>
          <p:nvPr/>
        </p:nvSpPr>
        <p:spPr>
          <a:xfrm>
            <a:off x="4301499" y="936204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Join02_2</a:t>
            </a:r>
            <a:endParaRPr 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E41F82B-704A-4015-A26D-95C826BF6247}"/>
              </a:ext>
            </a:extLst>
          </p:cNvPr>
          <p:cNvSpPr/>
          <p:nvPr/>
        </p:nvSpPr>
        <p:spPr>
          <a:xfrm>
            <a:off x="8614746" y="3455938"/>
            <a:ext cx="14335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휴대폰 번호</a:t>
            </a:r>
            <a:endParaRPr lang="ko-KR" altLang="en-US" sz="1400" dirty="0"/>
          </a:p>
        </p:txBody>
      </p:sp>
      <p:graphicFrame>
        <p:nvGraphicFramePr>
          <p:cNvPr id="50" name="표 5">
            <a:extLst>
              <a:ext uri="{FF2B5EF4-FFF2-40B4-BE49-F238E27FC236}">
                <a16:creationId xmlns:a16="http://schemas.microsoft.com/office/drawing/2014/main" id="{9810E0AA-2DD8-4BD2-8827-A7D74FB6B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2153"/>
              </p:ext>
            </p:extLst>
          </p:nvPr>
        </p:nvGraphicFramePr>
        <p:xfrm>
          <a:off x="8697399" y="3692664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010</a:t>
                      </a:r>
                      <a:endParaRPr lang="ko-KR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52" name="사각형: 둥근 모서리 60">
            <a:extLst>
              <a:ext uri="{FF2B5EF4-FFF2-40B4-BE49-F238E27FC236}">
                <a16:creationId xmlns:a16="http://schemas.microsoft.com/office/drawing/2014/main" id="{EBE469E0-DBF2-4A3B-BA84-E2DDF712AAD8}"/>
              </a:ext>
            </a:extLst>
          </p:cNvPr>
          <p:cNvSpPr/>
          <p:nvPr/>
        </p:nvSpPr>
        <p:spPr>
          <a:xfrm>
            <a:off x="10857219" y="3745478"/>
            <a:ext cx="1164991" cy="295525"/>
          </a:xfrm>
          <a:prstGeom prst="roundRect">
            <a:avLst>
              <a:gd name="adj" fmla="val 19089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>
                <a:solidFill>
                  <a:prstClr val="white"/>
                </a:solidFill>
              </a:rPr>
              <a:t>인증번호 전송</a:t>
            </a:r>
            <a:endParaRPr lang="ko-KR" altLang="en-US" sz="1138" dirty="0">
              <a:solidFill>
                <a:prstClr val="white"/>
              </a:solidFill>
            </a:endParaRPr>
          </a:p>
        </p:txBody>
      </p:sp>
      <p:sp>
        <p:nvSpPr>
          <p:cNvPr id="53" name="사각형: 둥근 모서리 60">
            <a:extLst>
              <a:ext uri="{FF2B5EF4-FFF2-40B4-BE49-F238E27FC236}">
                <a16:creationId xmlns:a16="http://schemas.microsoft.com/office/drawing/2014/main" id="{283CD363-9A29-4907-B2F3-ECDB38CAE5A3}"/>
              </a:ext>
            </a:extLst>
          </p:cNvPr>
          <p:cNvSpPr/>
          <p:nvPr/>
        </p:nvSpPr>
        <p:spPr>
          <a:xfrm>
            <a:off x="8714677" y="4296496"/>
            <a:ext cx="3357677" cy="509591"/>
          </a:xfrm>
          <a:prstGeom prst="roundRect">
            <a:avLst>
              <a:gd name="adj" fmla="val 19089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인증하기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5F9181B-5CE1-4959-9D16-F8CD1D052557}"/>
              </a:ext>
            </a:extLst>
          </p:cNvPr>
          <p:cNvSpPr txBox="1"/>
          <p:nvPr/>
        </p:nvSpPr>
        <p:spPr>
          <a:xfrm>
            <a:off x="8561964" y="5056955"/>
            <a:ext cx="3555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단계로 이동과 동시에 이용약관 및 개인정보 </a:t>
            </a:r>
            <a:endParaRPr lang="en-US" altLang="ko-KR" sz="1100" dirty="0"/>
          </a:p>
          <a:p>
            <a:pPr algn="ctr"/>
            <a:r>
              <a:rPr lang="ko-KR" altLang="en-US" sz="1100" dirty="0"/>
              <a:t>취급방침에</a:t>
            </a:r>
            <a:r>
              <a:rPr lang="en-US" altLang="ko-KR" sz="1100" dirty="0"/>
              <a:t> </a:t>
            </a:r>
            <a:r>
              <a:rPr lang="ko-KR" altLang="en-US" sz="1100" dirty="0"/>
              <a:t>동의하는 것으로 간주합니다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55" name="사각형: 둥근 모서리 241">
            <a:extLst>
              <a:ext uri="{FF2B5EF4-FFF2-40B4-BE49-F238E27FC236}">
                <a16:creationId xmlns:a16="http://schemas.microsoft.com/office/drawing/2014/main" id="{C67B0C89-0201-4010-ACE9-EC0A23354ACC}"/>
              </a:ext>
            </a:extLst>
          </p:cNvPr>
          <p:cNvSpPr/>
          <p:nvPr/>
        </p:nvSpPr>
        <p:spPr>
          <a:xfrm>
            <a:off x="8402040" y="1251239"/>
            <a:ext cx="3796232" cy="7574472"/>
          </a:xfrm>
          <a:prstGeom prst="roundRect">
            <a:avLst>
              <a:gd name="adj" fmla="val 0"/>
            </a:avLst>
          </a:prstGeom>
          <a:solidFill>
            <a:srgbClr val="000000">
              <a:alpha val="50196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9DBC51C-138A-4085-AB8B-2789BABEB290}"/>
              </a:ext>
            </a:extLst>
          </p:cNvPr>
          <p:cNvSpPr/>
          <p:nvPr/>
        </p:nvSpPr>
        <p:spPr>
          <a:xfrm>
            <a:off x="8720316" y="4745059"/>
            <a:ext cx="1612007" cy="289721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◎ 개인카드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D2BEA36-C496-4879-AD49-D6CC54B92CF1}"/>
              </a:ext>
            </a:extLst>
          </p:cNvPr>
          <p:cNvSpPr/>
          <p:nvPr/>
        </p:nvSpPr>
        <p:spPr>
          <a:xfrm>
            <a:off x="10527287" y="4745059"/>
            <a:ext cx="1612007" cy="289721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○ 법인카드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F830454D-F0A2-4F69-B6EB-0EC307CE86E4}"/>
              </a:ext>
            </a:extLst>
          </p:cNvPr>
          <p:cNvSpPr/>
          <p:nvPr/>
        </p:nvSpPr>
        <p:spPr>
          <a:xfrm>
            <a:off x="8755409" y="3616795"/>
            <a:ext cx="3194376" cy="1841114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알림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인증번호가 잘못되었습니다</a:t>
            </a:r>
            <a:r>
              <a:rPr lang="en-US" altLang="ko-KR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다시 입력해주세요</a:t>
            </a:r>
            <a:r>
              <a:rPr lang="en-US" altLang="ko-KR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확인</a:t>
            </a:r>
          </a:p>
        </p:txBody>
      </p: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C274C2F6-135A-4E4D-A5FE-15870401BB34}"/>
              </a:ext>
            </a:extLst>
          </p:cNvPr>
          <p:cNvCxnSpPr/>
          <p:nvPr/>
        </p:nvCxnSpPr>
        <p:spPr>
          <a:xfrm>
            <a:off x="8732975" y="4876935"/>
            <a:ext cx="31943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39F7152-4490-40CB-90F2-6CE991DCCD7D}"/>
              </a:ext>
            </a:extLst>
          </p:cNvPr>
          <p:cNvSpPr txBox="1"/>
          <p:nvPr/>
        </p:nvSpPr>
        <p:spPr>
          <a:xfrm>
            <a:off x="9495854" y="1447263"/>
            <a:ext cx="180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</a:p>
        </p:txBody>
      </p:sp>
      <p:sp>
        <p:nvSpPr>
          <p:cNvPr id="61" name="텍스트 개체 틀 7">
            <a:extLst>
              <a:ext uri="{FF2B5EF4-FFF2-40B4-BE49-F238E27FC236}">
                <a16:creationId xmlns:a16="http://schemas.microsoft.com/office/drawing/2014/main" id="{B07741D4-A6B1-40ED-834D-D600234FC9E1}"/>
              </a:ext>
            </a:extLst>
          </p:cNvPr>
          <p:cNvSpPr txBox="1">
            <a:spLocks/>
          </p:cNvSpPr>
          <p:nvPr/>
        </p:nvSpPr>
        <p:spPr>
          <a:xfrm>
            <a:off x="8417382" y="936204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Join02_3</a:t>
            </a:r>
            <a:endParaRPr lang="en-US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EAF081CD-6623-41D1-9240-ACCF17FCC2EA}"/>
              </a:ext>
            </a:extLst>
          </p:cNvPr>
          <p:cNvSpPr/>
          <p:nvPr/>
        </p:nvSpPr>
        <p:spPr>
          <a:xfrm>
            <a:off x="562125" y="3619063"/>
            <a:ext cx="240790" cy="2407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0510F590-2C78-4507-B08E-56874611A1D9}"/>
              </a:ext>
            </a:extLst>
          </p:cNvPr>
          <p:cNvSpPr/>
          <p:nvPr/>
        </p:nvSpPr>
        <p:spPr>
          <a:xfrm>
            <a:off x="4592448" y="3619063"/>
            <a:ext cx="240790" cy="2407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BB90FE8-8626-47CB-8121-1A5146CC1095}"/>
              </a:ext>
            </a:extLst>
          </p:cNvPr>
          <p:cNvSpPr/>
          <p:nvPr/>
        </p:nvSpPr>
        <p:spPr>
          <a:xfrm>
            <a:off x="8645294" y="3619063"/>
            <a:ext cx="240790" cy="2407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1-3</a:t>
            </a:r>
            <a:endParaRPr lang="ko-KR" altLang="en-US" sz="1050" b="1" dirty="0"/>
          </a:p>
        </p:txBody>
      </p:sp>
      <p:sp>
        <p:nvSpPr>
          <p:cNvPr id="48" name="물결 47">
            <a:extLst>
              <a:ext uri="{FF2B5EF4-FFF2-40B4-BE49-F238E27FC236}">
                <a16:creationId xmlns:a16="http://schemas.microsoft.com/office/drawing/2014/main" id="{B570A92D-3C23-4DCA-A0D5-49E17CC0AB32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50151047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A78516A2-F335-4DC4-8CE7-0E9863C87FB2}"/>
              </a:ext>
            </a:extLst>
          </p:cNvPr>
          <p:cNvSpPr txBox="1"/>
          <p:nvPr/>
        </p:nvSpPr>
        <p:spPr>
          <a:xfrm>
            <a:off x="679299" y="2395527"/>
            <a:ext cx="3105345" cy="8638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ko-KR"/>
            </a:defPPr>
            <a:lvl1pPr algn="ctr">
              <a:lnSpc>
                <a:spcPct val="150000"/>
              </a:lnSpc>
              <a:defRPr sz="14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pPr algn="l"/>
            <a:r>
              <a:rPr lang="ko-KR" altLang="en-US" sz="2000" dirty="0"/>
              <a:t>회원가입을 위해 이름과  </a:t>
            </a:r>
            <a:endParaRPr lang="en-US" altLang="ko-KR" sz="2000" dirty="0"/>
          </a:p>
          <a:p>
            <a:pPr algn="l"/>
            <a:r>
              <a:rPr lang="ko-KR" altLang="en-US" sz="2000" dirty="0"/>
              <a:t>휴대폰 번호를 입력하세요</a:t>
            </a:r>
          </a:p>
        </p:txBody>
      </p:sp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5226C722-1333-4C71-B653-493BA3C2D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약관동이</a:t>
            </a:r>
            <a:endParaRPr lang="en-US" altLang="ko-KR" sz="900" b="0" kern="1200" baseline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E8A7BD3E-6D66-40EB-8487-DB0D9574D0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약관동의 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4BB588B2-CB21-47FE-A5CB-042E3031D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join01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B6206CC-40D4-4B72-835A-F616AD2379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1" name="Table 42">
            <a:extLst>
              <a:ext uri="{FF2B5EF4-FFF2-40B4-BE49-F238E27FC236}">
                <a16:creationId xmlns:a16="http://schemas.microsoft.com/office/drawing/2014/main" id="{9E1E67C6-F1DC-47BA-BD29-ED4E0762D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070657"/>
              </p:ext>
            </p:extLst>
          </p:nvPr>
        </p:nvGraphicFramePr>
        <p:xfrm>
          <a:off x="11503498" y="936204"/>
          <a:ext cx="2293197" cy="5527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회원가입 완료 팝업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4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6367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9141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4980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30EE2B12-B566-4F59-A455-2A7CAD3A9F34}"/>
              </a:ext>
            </a:extLst>
          </p:cNvPr>
          <p:cNvSpPr/>
          <p:nvPr/>
        </p:nvSpPr>
        <p:spPr>
          <a:xfrm>
            <a:off x="552061" y="3475647"/>
            <a:ext cx="14335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+mn-ea"/>
              </a:rPr>
              <a:t>휴대폰 번호</a:t>
            </a:r>
            <a:endParaRPr lang="ko-KR" altLang="en-US" sz="1400" dirty="0"/>
          </a:p>
        </p:txBody>
      </p:sp>
      <p:graphicFrame>
        <p:nvGraphicFramePr>
          <p:cNvPr id="21" name="표 5">
            <a:extLst>
              <a:ext uri="{FF2B5EF4-FFF2-40B4-BE49-F238E27FC236}">
                <a16:creationId xmlns:a16="http://schemas.microsoft.com/office/drawing/2014/main" id="{DC55C8D0-CA6C-4971-9DD4-83534C68454C}"/>
              </a:ext>
            </a:extLst>
          </p:cNvPr>
          <p:cNvGraphicFramePr>
            <a:graphicFrameLocks noGrp="1"/>
          </p:cNvGraphicFramePr>
          <p:nvPr/>
        </p:nvGraphicFramePr>
        <p:xfrm>
          <a:off x="634714" y="3712373"/>
          <a:ext cx="3357677" cy="415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7677">
                  <a:extLst>
                    <a:ext uri="{9D8B030D-6E8A-4147-A177-3AD203B41FA5}">
                      <a16:colId xmlns:a16="http://schemas.microsoft.com/office/drawing/2014/main" val="179367797"/>
                    </a:ext>
                  </a:extLst>
                </a:gridCol>
              </a:tblGrid>
              <a:tr h="4154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j-lt"/>
                        </a:rPr>
                        <a:t>010</a:t>
                      </a:r>
                      <a:endParaRPr lang="ko-KR" altLang="en-US" sz="1400" b="0" dirty="0">
                        <a:solidFill>
                          <a:schemeClr val="bg1">
                            <a:lumMod val="50000"/>
                          </a:schemeClr>
                        </a:solidFill>
                        <a:latin typeface="+mj-lt"/>
                      </a:endParaRPr>
                    </a:p>
                  </a:txBody>
                  <a:tcPr marT="55321" marB="55321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2058442"/>
                  </a:ext>
                </a:extLst>
              </a:tr>
            </a:tbl>
          </a:graphicData>
        </a:graphic>
      </p:graphicFrame>
      <p:sp>
        <p:nvSpPr>
          <p:cNvPr id="22" name="사각형: 둥근 모서리 60">
            <a:extLst>
              <a:ext uri="{FF2B5EF4-FFF2-40B4-BE49-F238E27FC236}">
                <a16:creationId xmlns:a16="http://schemas.microsoft.com/office/drawing/2014/main" id="{DE13D550-EBB7-48D9-AAE2-2A9DD9DDACDD}"/>
              </a:ext>
            </a:extLst>
          </p:cNvPr>
          <p:cNvSpPr/>
          <p:nvPr/>
        </p:nvSpPr>
        <p:spPr>
          <a:xfrm>
            <a:off x="2794534" y="3765187"/>
            <a:ext cx="1164991" cy="295525"/>
          </a:xfrm>
          <a:prstGeom prst="roundRect">
            <a:avLst>
              <a:gd name="adj" fmla="val 19089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38">
                <a:solidFill>
                  <a:prstClr val="white"/>
                </a:solidFill>
              </a:rPr>
              <a:t>인증번호 전송</a:t>
            </a:r>
            <a:endParaRPr lang="ko-KR" altLang="en-US" sz="1138" dirty="0">
              <a:solidFill>
                <a:prstClr val="white"/>
              </a:solidFill>
            </a:endParaRPr>
          </a:p>
        </p:txBody>
      </p:sp>
      <p:sp>
        <p:nvSpPr>
          <p:cNvPr id="23" name="사각형: 둥근 모서리 60">
            <a:extLst>
              <a:ext uri="{FF2B5EF4-FFF2-40B4-BE49-F238E27FC236}">
                <a16:creationId xmlns:a16="http://schemas.microsoft.com/office/drawing/2014/main" id="{B51A0431-78F9-4243-89BE-C49763CFA010}"/>
              </a:ext>
            </a:extLst>
          </p:cNvPr>
          <p:cNvSpPr/>
          <p:nvPr/>
        </p:nvSpPr>
        <p:spPr>
          <a:xfrm>
            <a:off x="651992" y="4316205"/>
            <a:ext cx="3357677" cy="509591"/>
          </a:xfrm>
          <a:prstGeom prst="roundRect">
            <a:avLst>
              <a:gd name="adj" fmla="val 19089"/>
            </a:avLst>
          </a:prstGeom>
          <a:solidFill>
            <a:schemeClr val="bg1">
              <a:lumMod val="7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prstClr val="white"/>
                </a:solidFill>
              </a:rPr>
              <a:t>인증하기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58FABA-F416-4658-8AC2-8A0B9DA885D1}"/>
              </a:ext>
            </a:extLst>
          </p:cNvPr>
          <p:cNvSpPr txBox="1"/>
          <p:nvPr/>
        </p:nvSpPr>
        <p:spPr>
          <a:xfrm>
            <a:off x="499279" y="5076664"/>
            <a:ext cx="35553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다음 단계로 이동과 동시에 이용약관 및 개인정보 </a:t>
            </a:r>
            <a:endParaRPr lang="en-US" altLang="ko-KR" sz="1100" dirty="0"/>
          </a:p>
          <a:p>
            <a:pPr algn="ctr"/>
            <a:r>
              <a:rPr lang="ko-KR" altLang="en-US" sz="1100" dirty="0"/>
              <a:t>취급방침에</a:t>
            </a:r>
            <a:r>
              <a:rPr lang="en-US" altLang="ko-KR" sz="1100" dirty="0"/>
              <a:t> </a:t>
            </a:r>
            <a:r>
              <a:rPr lang="ko-KR" altLang="en-US" sz="1100" dirty="0"/>
              <a:t>동의하는 것으로 간주합니다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7" name="사각형: 둥근 모서리 241">
            <a:extLst>
              <a:ext uri="{FF2B5EF4-FFF2-40B4-BE49-F238E27FC236}">
                <a16:creationId xmlns:a16="http://schemas.microsoft.com/office/drawing/2014/main" id="{893CC88D-1BB5-41BA-A4D4-B9B2BAD4B69B}"/>
              </a:ext>
            </a:extLst>
          </p:cNvPr>
          <p:cNvSpPr/>
          <p:nvPr/>
        </p:nvSpPr>
        <p:spPr>
          <a:xfrm>
            <a:off x="329623" y="1264028"/>
            <a:ext cx="3861783" cy="7574472"/>
          </a:xfrm>
          <a:prstGeom prst="roundRect">
            <a:avLst>
              <a:gd name="adj" fmla="val 0"/>
            </a:avLst>
          </a:prstGeom>
          <a:solidFill>
            <a:srgbClr val="000000">
              <a:alpha val="50196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D22F17D-D1EC-46AF-AB54-98E6045F99D2}"/>
              </a:ext>
            </a:extLst>
          </p:cNvPr>
          <p:cNvSpPr/>
          <p:nvPr/>
        </p:nvSpPr>
        <p:spPr>
          <a:xfrm>
            <a:off x="657631" y="4764768"/>
            <a:ext cx="1612007" cy="289721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◎ 개인카드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B41533F-31D9-440B-ADE3-197D74D85A29}"/>
              </a:ext>
            </a:extLst>
          </p:cNvPr>
          <p:cNvSpPr/>
          <p:nvPr/>
        </p:nvSpPr>
        <p:spPr>
          <a:xfrm>
            <a:off x="2464602" y="4764768"/>
            <a:ext cx="1612007" cy="289721"/>
          </a:xfrm>
          <a:prstGeom prst="roundRect">
            <a:avLst>
              <a:gd name="adj" fmla="val 5556"/>
            </a:avLst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○ 법인카드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5ED52C9B-A1A9-4CC3-B9A6-573FF406B2EB}"/>
              </a:ext>
            </a:extLst>
          </p:cNvPr>
          <p:cNvSpPr/>
          <p:nvPr/>
        </p:nvSpPr>
        <p:spPr>
          <a:xfrm>
            <a:off x="670290" y="3642879"/>
            <a:ext cx="3194376" cy="1523795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회원가입이 완료되었습니다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0980E8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확인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656A1EA-9F19-44C8-9DEB-04662CB43BCB}"/>
              </a:ext>
            </a:extLst>
          </p:cNvPr>
          <p:cNvCxnSpPr/>
          <p:nvPr/>
        </p:nvCxnSpPr>
        <p:spPr>
          <a:xfrm>
            <a:off x="670290" y="4536604"/>
            <a:ext cx="31943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F8DA387-E707-459E-AC6B-4620D70AFDE4}"/>
              </a:ext>
            </a:extLst>
          </p:cNvPr>
          <p:cNvSpPr txBox="1"/>
          <p:nvPr/>
        </p:nvSpPr>
        <p:spPr>
          <a:xfrm>
            <a:off x="1515141" y="1466972"/>
            <a:ext cx="163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회원가입</a:t>
            </a:r>
            <a:endParaRPr lang="ko-KR" altLang="en-US" sz="1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텍스트 개체 틀 7">
            <a:extLst>
              <a:ext uri="{FF2B5EF4-FFF2-40B4-BE49-F238E27FC236}">
                <a16:creationId xmlns:a16="http://schemas.microsoft.com/office/drawing/2014/main" id="{F6CC7346-B9E1-4F00-98D3-B365B4893AD3}"/>
              </a:ext>
            </a:extLst>
          </p:cNvPr>
          <p:cNvSpPr txBox="1">
            <a:spLocks/>
          </p:cNvSpPr>
          <p:nvPr/>
        </p:nvSpPr>
        <p:spPr>
          <a:xfrm>
            <a:off x="289175" y="923094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Join02_4</a:t>
            </a:r>
            <a:endParaRPr 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CA28E98-08DF-4D27-8AEB-B8587D3B82A6}"/>
              </a:ext>
            </a:extLst>
          </p:cNvPr>
          <p:cNvSpPr/>
          <p:nvPr/>
        </p:nvSpPr>
        <p:spPr>
          <a:xfrm>
            <a:off x="562125" y="3619063"/>
            <a:ext cx="240790" cy="24079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31" name="물결 30">
            <a:extLst>
              <a:ext uri="{FF2B5EF4-FFF2-40B4-BE49-F238E27FC236}">
                <a16:creationId xmlns:a16="http://schemas.microsoft.com/office/drawing/2014/main" id="{58001AD5-A5B0-4700-80A9-2EAB255D24D5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297563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직사각형 165"/>
          <p:cNvSpPr/>
          <p:nvPr/>
        </p:nvSpPr>
        <p:spPr>
          <a:xfrm>
            <a:off x="7741515" y="2925950"/>
            <a:ext cx="2716688" cy="256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10" dirty="0">
                <a:solidFill>
                  <a:schemeClr val="tx1"/>
                </a:solidFill>
                <a:latin typeface="+mn-ea"/>
              </a:rPr>
              <a:t>Status Bar</a:t>
            </a:r>
          </a:p>
        </p:txBody>
      </p:sp>
      <p:sp>
        <p:nvSpPr>
          <p:cNvPr id="165" name="직사각형 164"/>
          <p:cNvSpPr/>
          <p:nvPr/>
        </p:nvSpPr>
        <p:spPr>
          <a:xfrm>
            <a:off x="839169" y="2918591"/>
            <a:ext cx="2716688" cy="256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10" dirty="0">
                <a:solidFill>
                  <a:schemeClr val="tx1"/>
                </a:solidFill>
                <a:latin typeface="+mn-ea"/>
              </a:rPr>
              <a:t>Status Bar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6088" y="1114082"/>
            <a:ext cx="10402070" cy="350320"/>
          </a:xfrm>
          <a:prstGeom prst="rect">
            <a:avLst/>
          </a:prstGeom>
        </p:spPr>
        <p:txBody>
          <a:bodyPr vert="horz" lIns="146266" tIns="43930" rIns="87857" bIns="43930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18" b="1" dirty="0">
                <a:solidFill>
                  <a:schemeClr val="bg1"/>
                </a:solidFill>
              </a:rPr>
              <a:t>Common Interface</a:t>
            </a:r>
            <a:endParaRPr lang="ko-KR" altLang="en-US" sz="1218" b="1" dirty="0">
              <a:solidFill>
                <a:schemeClr val="bg1"/>
              </a:solidFill>
            </a:endParaRPr>
          </a:p>
        </p:txBody>
      </p:sp>
      <p:sp>
        <p:nvSpPr>
          <p:cNvPr id="5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18" y="1497109"/>
            <a:ext cx="5222303" cy="34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195042" indent="-195042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kumimoji="1" lang="en-US" altLang="ko-KR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Paging UI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7603" y="1875902"/>
            <a:ext cx="6101225" cy="51198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30317" indent="-130317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24" dirty="0">
                <a:latin typeface="맑은 고딕" pitchFamily="50" charset="-127"/>
                <a:ea typeface="맑은 고딕" pitchFamily="50" charset="-127"/>
              </a:rPr>
              <a:t>기본적으로 아래로 스와이프</a:t>
            </a:r>
            <a:r>
              <a:rPr lang="en-US" altLang="ko-KR" sz="1024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24" dirty="0">
                <a:latin typeface="맑은 고딕" pitchFamily="50" charset="-127"/>
                <a:ea typeface="맑은 고딕" pitchFamily="50" charset="-127"/>
              </a:rPr>
              <a:t>스크롤</a:t>
            </a:r>
            <a:r>
              <a:rPr lang="en-US" altLang="ko-KR" sz="1024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24" dirty="0">
                <a:latin typeface="맑은 고딕" pitchFamily="50" charset="-127"/>
                <a:ea typeface="맑은 고딕" pitchFamily="50" charset="-127"/>
              </a:rPr>
              <a:t>하면 로딩 후 계속 목록 노출해주는 형태임</a:t>
            </a:r>
            <a:endParaRPr lang="en-US" altLang="ko-KR" sz="1024" dirty="0">
              <a:latin typeface="맑은 고딕" pitchFamily="50" charset="-127"/>
              <a:ea typeface="맑은 고딕" pitchFamily="50" charset="-127"/>
            </a:endParaRPr>
          </a:p>
          <a:p>
            <a:pPr marL="130317" indent="-130317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ko-KR" altLang="en-US" sz="1024" dirty="0">
                <a:latin typeface="맑은 고딕" pitchFamily="50" charset="-127"/>
                <a:ea typeface="맑은 고딕" pitchFamily="50" charset="-127"/>
              </a:rPr>
              <a:t>리스트가 </a:t>
            </a:r>
            <a:r>
              <a:rPr lang="en-US" altLang="ko-KR" sz="1024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024" dirty="0">
                <a:latin typeface="맑은 고딕" pitchFamily="50" charset="-127"/>
                <a:ea typeface="맑은 고딕" pitchFamily="50" charset="-127"/>
              </a:rPr>
              <a:t>개 이상인 경우 </a:t>
            </a:r>
            <a:r>
              <a:rPr lang="en-US" altLang="ko-KR" sz="1024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024" dirty="0">
                <a:latin typeface="맑은 고딕" pitchFamily="50" charset="-127"/>
                <a:ea typeface="맑은 고딕" pitchFamily="50" charset="-127"/>
              </a:rPr>
              <a:t>개가 노출하며</a:t>
            </a:r>
            <a:r>
              <a:rPr lang="en-US" altLang="ko-KR" sz="1024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24" dirty="0">
                <a:latin typeface="맑은 고딕" pitchFamily="50" charset="-127"/>
                <a:ea typeface="맑은 고딕" pitchFamily="50" charset="-127"/>
              </a:rPr>
              <a:t>스크롤 시 </a:t>
            </a:r>
            <a:r>
              <a:rPr lang="en-US" altLang="ko-KR" sz="1024" dirty="0"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en-US" sz="1024" dirty="0">
                <a:latin typeface="맑은 고딕" pitchFamily="50" charset="-127"/>
                <a:ea typeface="맑은 고딕" pitchFamily="50" charset="-127"/>
              </a:rPr>
              <a:t>개씩 추가로 노출함</a:t>
            </a:r>
            <a:endParaRPr lang="en-US" altLang="ko-KR" sz="1024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8E8D7C88-F2E1-4680-AA31-2886FEAE4A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9889" y="7272715"/>
            <a:ext cx="329044" cy="35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35235BBF-5309-47EF-B042-20E1FE4AED1E}"/>
              </a:ext>
            </a:extLst>
          </p:cNvPr>
          <p:cNvSpPr/>
          <p:nvPr/>
        </p:nvSpPr>
        <p:spPr>
          <a:xfrm>
            <a:off x="1944790" y="7155886"/>
            <a:ext cx="539279" cy="56529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008" tIns="69505" rIns="139008" bIns="69505" rtlCol="0" anchor="ctr"/>
          <a:lstStyle/>
          <a:p>
            <a:pPr algn="ctr"/>
            <a:endParaRPr lang="ko-KR" altLang="en-US" sz="2544"/>
          </a:p>
        </p:txBody>
      </p:sp>
      <p:sp>
        <p:nvSpPr>
          <p:cNvPr id="37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2359" y="1497109"/>
            <a:ext cx="5222303" cy="34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195042" indent="-195042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altLang="ko-KR" sz="1138" b="1" dirty="0">
                <a:latin typeface="맑은 고딕" pitchFamily="50" charset="-127"/>
                <a:ea typeface="맑은 고딕" pitchFamily="50" charset="-127"/>
              </a:rPr>
              <a:t>Top Button </a:t>
            </a:r>
            <a:r>
              <a:rPr kumimoji="1" lang="en-US" altLang="ko-KR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UI (AOS Case)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540844" y="1875902"/>
            <a:ext cx="6101225" cy="511989"/>
          </a:xfrm>
          <a:prstGeom prst="rect">
            <a:avLst/>
          </a:prstGeom>
          <a:noFill/>
        </p:spPr>
        <p:txBody>
          <a:bodyPr wrap="none" lIns="40955" tIns="40955" rIns="40955" bIns="40955" rtlCol="0" anchor="t">
            <a:noAutofit/>
          </a:bodyPr>
          <a:lstStyle/>
          <a:p>
            <a:pPr marL="130317" indent="-130317">
              <a:buFont typeface="Arial" pitchFamily="34" charset="0"/>
              <a:buChar char="•"/>
              <a:defRPr/>
            </a:pPr>
            <a:r>
              <a:rPr lang="ko-KR" altLang="en-US" sz="1024" dirty="0">
                <a:latin typeface="맑은 고딕" pitchFamily="50" charset="-127"/>
              </a:rPr>
              <a:t>안드로이드</a:t>
            </a:r>
            <a:r>
              <a:rPr lang="en-US" altLang="ko-KR" sz="1024" dirty="0">
                <a:latin typeface="맑은 고딕" pitchFamily="50" charset="-127"/>
              </a:rPr>
              <a:t>(AOS)</a:t>
            </a:r>
            <a:r>
              <a:rPr lang="ko-KR" altLang="en-US" sz="1024" dirty="0">
                <a:latin typeface="맑은 고딕" pitchFamily="50" charset="-127"/>
              </a:rPr>
              <a:t>의 경우</a:t>
            </a:r>
            <a:r>
              <a:rPr lang="en-US" altLang="ko-KR" sz="1024" dirty="0">
                <a:latin typeface="맑은 고딕" pitchFamily="50" charset="-127"/>
              </a:rPr>
              <a:t>, </a:t>
            </a:r>
            <a:r>
              <a:rPr lang="ko-KR" altLang="en-US" sz="1024" dirty="0">
                <a:latin typeface="맑은 고딕" pitchFamily="50" charset="-127"/>
              </a:rPr>
              <a:t>최상위 이동 버튼으로 스와이프</a:t>
            </a:r>
            <a:r>
              <a:rPr lang="en-US" altLang="ko-KR" sz="1024" dirty="0">
                <a:latin typeface="맑은 고딕" pitchFamily="50" charset="-127"/>
              </a:rPr>
              <a:t>(</a:t>
            </a:r>
            <a:r>
              <a:rPr lang="ko-KR" altLang="en-US" sz="1024" dirty="0">
                <a:latin typeface="맑은 고딕" pitchFamily="50" charset="-127"/>
              </a:rPr>
              <a:t>스크롤</a:t>
            </a:r>
            <a:r>
              <a:rPr lang="en-US" altLang="ko-KR" sz="1024" dirty="0">
                <a:latin typeface="맑은 고딕" pitchFamily="50" charset="-127"/>
              </a:rPr>
              <a:t>)</a:t>
            </a:r>
            <a:r>
              <a:rPr lang="ko-KR" altLang="en-US" sz="1024" dirty="0">
                <a:latin typeface="맑은 고딕" pitchFamily="50" charset="-127"/>
              </a:rPr>
              <a:t>했을 때 노출함</a:t>
            </a:r>
            <a:endParaRPr lang="en-US" altLang="ko-KR" sz="1024" dirty="0">
              <a:latin typeface="맑은 고딕" pitchFamily="50" charset="-127"/>
            </a:endParaRPr>
          </a:p>
          <a:p>
            <a:pPr marL="130317" indent="-130317">
              <a:buFont typeface="Arial" pitchFamily="34" charset="0"/>
              <a:buChar char="•"/>
              <a:defRPr/>
            </a:pPr>
            <a:r>
              <a:rPr lang="en-US" altLang="ko-KR" sz="1024" dirty="0">
                <a:latin typeface="맑은 고딕" pitchFamily="50" charset="-127"/>
              </a:rPr>
              <a:t>Top Button </a:t>
            </a:r>
            <a:r>
              <a:rPr lang="ko-KR" altLang="en-US" sz="1024" dirty="0">
                <a:latin typeface="맑은 고딕" pitchFamily="50" charset="-127"/>
              </a:rPr>
              <a:t>를 </a:t>
            </a:r>
            <a:r>
              <a:rPr lang="en-US" altLang="ko-KR" sz="1024" dirty="0">
                <a:latin typeface="맑은 고딕" pitchFamily="50" charset="-127"/>
              </a:rPr>
              <a:t>tab </a:t>
            </a:r>
            <a:r>
              <a:rPr lang="ko-KR" altLang="en-US" sz="1024" dirty="0">
                <a:latin typeface="맑은 고딕" pitchFamily="50" charset="-127"/>
              </a:rPr>
              <a:t>했을 경우</a:t>
            </a:r>
            <a:r>
              <a:rPr lang="en-US" altLang="ko-KR" sz="1024" dirty="0">
                <a:latin typeface="맑은 고딕" pitchFamily="50" charset="-127"/>
              </a:rPr>
              <a:t>, </a:t>
            </a:r>
            <a:r>
              <a:rPr lang="ko-KR" altLang="en-US" sz="1024" dirty="0">
                <a:latin typeface="맑은 고딕" pitchFamily="50" charset="-127"/>
              </a:rPr>
              <a:t>최상위로 이동 처리 함</a:t>
            </a:r>
            <a:r>
              <a:rPr lang="en-US" altLang="ko-KR" sz="1024" dirty="0">
                <a:latin typeface="맑은 고딕" pitchFamily="50" charset="-127"/>
              </a:rPr>
              <a:t>.</a:t>
            </a:r>
            <a:r>
              <a:rPr lang="ko-KR" altLang="en-US" sz="1024" dirty="0">
                <a:latin typeface="맑은 고딕" pitchFamily="50" charset="-127"/>
              </a:rPr>
              <a:t> </a:t>
            </a:r>
            <a:endParaRPr lang="en-US" altLang="ko-KR" sz="1024" dirty="0">
              <a:latin typeface="맑은 고딕" pitchFamily="50" charset="-127"/>
            </a:endParaRPr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35235BBF-5309-47EF-B042-20E1FE4AED1E}"/>
              </a:ext>
            </a:extLst>
          </p:cNvPr>
          <p:cNvSpPr/>
          <p:nvPr/>
        </p:nvSpPr>
        <p:spPr>
          <a:xfrm>
            <a:off x="8856661" y="7159481"/>
            <a:ext cx="539279" cy="56529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008" tIns="69505" rIns="139008" bIns="69505" rtlCol="0" anchor="ctr"/>
          <a:lstStyle/>
          <a:p>
            <a:pPr algn="ctr"/>
            <a:endParaRPr lang="ko-KR" altLang="en-US" sz="2544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2843BE0D-B09F-471B-BF58-9090D3D94BF0}"/>
              </a:ext>
            </a:extLst>
          </p:cNvPr>
          <p:cNvSpPr/>
          <p:nvPr/>
        </p:nvSpPr>
        <p:spPr>
          <a:xfrm>
            <a:off x="7743917" y="2922187"/>
            <a:ext cx="2716688" cy="484160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0221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048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4C487DCA-FFBF-4A5E-9D2A-F1A8D926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86" y="7272715"/>
            <a:ext cx="492428" cy="360650"/>
          </a:xfrm>
          <a:prstGeom prst="rect">
            <a:avLst/>
          </a:prstGeom>
        </p:spPr>
      </p:pic>
      <p:sp>
        <p:nvSpPr>
          <p:cNvPr id="60" name="직사각형 59">
            <a:extLst>
              <a:ext uri="{FF2B5EF4-FFF2-40B4-BE49-F238E27FC236}">
                <a16:creationId xmlns:a16="http://schemas.microsoft.com/office/drawing/2014/main" id="{2843BE0D-B09F-471B-BF58-9090D3D94BF0}"/>
              </a:ext>
            </a:extLst>
          </p:cNvPr>
          <p:cNvSpPr/>
          <p:nvPr/>
        </p:nvSpPr>
        <p:spPr>
          <a:xfrm>
            <a:off x="832046" y="2918592"/>
            <a:ext cx="2716688" cy="4841604"/>
          </a:xfrm>
          <a:prstGeom prst="rect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40221" eaLnBrk="0" fontAlgn="base" latinLnBrk="0" hangingPunct="0">
              <a:spcBef>
                <a:spcPct val="0"/>
              </a:spcBef>
              <a:spcAft>
                <a:spcPct val="0"/>
              </a:spcAft>
              <a:defRPr/>
            </a:pPr>
            <a:endParaRPr lang="ko-KR" altLang="en-US" sz="2048" dirty="0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167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332" y="2571027"/>
            <a:ext cx="1597601" cy="3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ko-KR" altLang="en-US" sz="1024" b="1">
                <a:latin typeface="+mn-ea"/>
                <a:ea typeface="+mn-ea"/>
                <a:cs typeface="Verdana" pitchFamily="34" charset="0"/>
              </a:rPr>
              <a:t>예시 화면</a:t>
            </a:r>
            <a:endParaRPr lang="ko-KR" altLang="en-US" sz="1251" b="1" dirty="0">
              <a:latin typeface="+mn-ea"/>
              <a:ea typeface="+mn-ea"/>
              <a:cs typeface="Verdana" pitchFamily="34" charset="0"/>
            </a:endParaRPr>
          </a:p>
        </p:txBody>
      </p:sp>
      <p:sp>
        <p:nvSpPr>
          <p:cNvPr id="168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234" y="2559663"/>
            <a:ext cx="1597601" cy="32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ko-KR" altLang="en-US" sz="1024" b="1">
                <a:latin typeface="+mn-ea"/>
                <a:ea typeface="+mn-ea"/>
                <a:cs typeface="Verdana" pitchFamily="34" charset="0"/>
              </a:rPr>
              <a:t>예시 화면</a:t>
            </a:r>
            <a:endParaRPr lang="ko-KR" altLang="en-US" sz="1251" b="1" dirty="0">
              <a:latin typeface="+mn-ea"/>
              <a:ea typeface="+mn-ea"/>
              <a:cs typeface="Verdana" pitchFamily="34" charset="0"/>
            </a:endParaRPr>
          </a:p>
        </p:txBody>
      </p:sp>
      <p:grpSp>
        <p:nvGrpSpPr>
          <p:cNvPr id="169" name="그룹 168"/>
          <p:cNvGrpSpPr/>
          <p:nvPr/>
        </p:nvGrpSpPr>
        <p:grpSpPr>
          <a:xfrm>
            <a:off x="9126300" y="7535423"/>
            <a:ext cx="203664" cy="388544"/>
            <a:chOff x="712175" y="1377725"/>
            <a:chExt cx="179025" cy="341538"/>
          </a:xfrm>
        </p:grpSpPr>
        <p:sp>
          <p:nvSpPr>
            <p:cNvPr id="170" name="Oval 184"/>
            <p:cNvSpPr>
              <a:spLocks noChangeArrowheads="1"/>
            </p:cNvSpPr>
            <p:nvPr/>
          </p:nvSpPr>
          <p:spPr bwMode="auto">
            <a:xfrm>
              <a:off x="720166" y="1377725"/>
              <a:ext cx="96838" cy="95250"/>
            </a:xfrm>
            <a:prstGeom prst="ellipse">
              <a:avLst/>
            </a:prstGeom>
            <a:noFill/>
            <a:ln w="19050" algn="ctr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104018" tIns="52009" rIns="104018" bIns="52009" anchor="ctr"/>
            <a:lstStyle/>
            <a:p>
              <a:pPr algn="ctr"/>
              <a:endParaRPr lang="ko-KR" altLang="ko-KR" sz="1024" b="1" dirty="0">
                <a:solidFill>
                  <a:srgbClr val="FFFFFF"/>
                </a:solidFill>
                <a:latin typeface="산돌고딕B" pitchFamily="18" charset="-127"/>
              </a:endParaRPr>
            </a:p>
          </p:txBody>
        </p:sp>
        <p:pic>
          <p:nvPicPr>
            <p:cNvPr id="171" name="그림 170" descr="finger01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175" y="1430604"/>
              <a:ext cx="179025" cy="2886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7AEFA1-4938-49F6-83F0-36BF7DE7FF28}"/>
              </a:ext>
            </a:extLst>
          </p:cNvPr>
          <p:cNvSpPr/>
          <p:nvPr/>
        </p:nvSpPr>
        <p:spPr>
          <a:xfrm>
            <a:off x="828888" y="3169852"/>
            <a:ext cx="2719845" cy="3543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A0B17AD-B2CB-48CD-925D-B8563AC8BCA0}"/>
              </a:ext>
            </a:extLst>
          </p:cNvPr>
          <p:cNvGrpSpPr/>
          <p:nvPr/>
        </p:nvGrpSpPr>
        <p:grpSpPr>
          <a:xfrm>
            <a:off x="849174" y="3225889"/>
            <a:ext cx="2699559" cy="246221"/>
            <a:chOff x="593283" y="1964484"/>
            <a:chExt cx="2346948" cy="24622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A323C8-973A-41B6-9A42-25FBD8B58D95}"/>
                </a:ext>
              </a:extLst>
            </p:cNvPr>
            <p:cNvSpPr txBox="1"/>
            <p:nvPr/>
          </p:nvSpPr>
          <p:spPr>
            <a:xfrm>
              <a:off x="593283" y="1964484"/>
              <a:ext cx="23469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</a:rPr>
                <a:t>   </a:t>
              </a:r>
              <a:r>
                <a:rPr lang="en-US" altLang="ko-KR" sz="1000" b="1" dirty="0">
                  <a:latin typeface="맑은 고딕" panose="020B0503020000020004" pitchFamily="50" charset="-127"/>
                </a:rPr>
                <a:t>MY</a:t>
              </a:r>
              <a:endParaRPr lang="ko-KR" altLang="en-US" sz="1000" b="1" dirty="0">
                <a:latin typeface="맑은 고딕" panose="020B0503020000020004" pitchFamily="50" charset="-127"/>
              </a:endParaRPr>
            </a:p>
          </p:txBody>
        </p:sp>
        <p:sp>
          <p:nvSpPr>
            <p:cNvPr id="46" name="화살표: 갈매기형 수장 21">
              <a:extLst>
                <a:ext uri="{FF2B5EF4-FFF2-40B4-BE49-F238E27FC236}">
                  <a16:creationId xmlns:a16="http://schemas.microsoft.com/office/drawing/2014/main" id="{585E61D6-DF36-4C24-9193-65831105C377}"/>
                </a:ext>
              </a:extLst>
            </p:cNvPr>
            <p:cNvSpPr/>
            <p:nvPr/>
          </p:nvSpPr>
          <p:spPr>
            <a:xfrm flipH="1">
              <a:off x="663895" y="2037558"/>
              <a:ext cx="50093" cy="108610"/>
            </a:xfrm>
            <a:prstGeom prst="chevron">
              <a:avLst>
                <a:gd name="adj" fmla="val 6969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9D6A098-BFBA-47C4-A7F6-91FD273914E4}"/>
                </a:ext>
              </a:extLst>
            </p:cNvPr>
            <p:cNvGrpSpPr/>
            <p:nvPr/>
          </p:nvGrpSpPr>
          <p:grpSpPr>
            <a:xfrm>
              <a:off x="2745004" y="2045296"/>
              <a:ext cx="130152" cy="90914"/>
              <a:chOff x="437420" y="1063891"/>
              <a:chExt cx="181231" cy="121761"/>
            </a:xfrm>
          </p:grpSpPr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97887343-63C4-43CD-A161-CEB6D229C31E}"/>
                  </a:ext>
                </a:extLst>
              </p:cNvPr>
              <p:cNvCxnSpPr/>
              <p:nvPr/>
            </p:nvCxnSpPr>
            <p:spPr>
              <a:xfrm>
                <a:off x="437420" y="1063891"/>
                <a:ext cx="181231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62898279-A8ED-4B0F-B74C-79E2203CF7C5}"/>
                  </a:ext>
                </a:extLst>
              </p:cNvPr>
              <p:cNvCxnSpPr/>
              <p:nvPr/>
            </p:nvCxnSpPr>
            <p:spPr>
              <a:xfrm>
                <a:off x="437420" y="1124772"/>
                <a:ext cx="181231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08F8B83B-6D14-42CD-869B-C0058202C454}"/>
                  </a:ext>
                </a:extLst>
              </p:cNvPr>
              <p:cNvCxnSpPr/>
              <p:nvPr/>
            </p:nvCxnSpPr>
            <p:spPr>
              <a:xfrm>
                <a:off x="437420" y="1185652"/>
                <a:ext cx="181231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CFDAADDC-C580-490E-ADD2-9C22A02A46BE}"/>
              </a:ext>
            </a:extLst>
          </p:cNvPr>
          <p:cNvSpPr/>
          <p:nvPr/>
        </p:nvSpPr>
        <p:spPr>
          <a:xfrm>
            <a:off x="7746709" y="3169852"/>
            <a:ext cx="2711449" cy="35432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1ABBD99A-31ED-438B-9BB5-2F3CC0DA85E5}"/>
              </a:ext>
            </a:extLst>
          </p:cNvPr>
          <p:cNvGrpSpPr/>
          <p:nvPr/>
        </p:nvGrpSpPr>
        <p:grpSpPr>
          <a:xfrm>
            <a:off x="7766995" y="3225889"/>
            <a:ext cx="2691163" cy="400110"/>
            <a:chOff x="593283" y="1964484"/>
            <a:chExt cx="2346948" cy="400110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3DA7518E-1037-43BA-8DF8-59EE9A3AADE3}"/>
                </a:ext>
              </a:extLst>
            </p:cNvPr>
            <p:cNvSpPr txBox="1"/>
            <p:nvPr/>
          </p:nvSpPr>
          <p:spPr>
            <a:xfrm>
              <a:off x="593283" y="1964484"/>
              <a:ext cx="23469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>
                  <a:latin typeface="맑은 고딕" panose="020B0503020000020004" pitchFamily="50" charset="-127"/>
                </a:rPr>
                <a:t>  </a:t>
              </a:r>
              <a:r>
                <a:rPr lang="en-US" altLang="ko-KR" sz="1000" b="1" dirty="0">
                  <a:latin typeface="맑은 고딕" panose="020B0503020000020004" pitchFamily="50" charset="-127"/>
                </a:rPr>
                <a:t>MY</a:t>
              </a:r>
              <a:endParaRPr lang="ko-KR" altLang="en-US" sz="1000" b="1" dirty="0">
                <a:latin typeface="맑은 고딕" panose="020B0503020000020004" pitchFamily="50" charset="-127"/>
              </a:endParaRPr>
            </a:p>
            <a:p>
              <a:endParaRPr lang="ko-KR" altLang="en-US" sz="1000" b="1" dirty="0">
                <a:latin typeface="맑은 고딕" panose="020B0503020000020004" pitchFamily="50" charset="-127"/>
              </a:endParaRPr>
            </a:p>
          </p:txBody>
        </p:sp>
        <p:sp>
          <p:nvSpPr>
            <p:cNvPr id="84" name="화살표: 갈매기형 수장 21">
              <a:extLst>
                <a:ext uri="{FF2B5EF4-FFF2-40B4-BE49-F238E27FC236}">
                  <a16:creationId xmlns:a16="http://schemas.microsoft.com/office/drawing/2014/main" id="{54F5AA45-20B1-4C1C-AB3A-6E8B970D6709}"/>
                </a:ext>
              </a:extLst>
            </p:cNvPr>
            <p:cNvSpPr/>
            <p:nvPr/>
          </p:nvSpPr>
          <p:spPr>
            <a:xfrm flipH="1">
              <a:off x="663895" y="2037558"/>
              <a:ext cx="50093" cy="108610"/>
            </a:xfrm>
            <a:prstGeom prst="chevron">
              <a:avLst>
                <a:gd name="adj" fmla="val 69696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A32072F-37E6-4A80-A7D2-6F6B0C80AF7C}"/>
                </a:ext>
              </a:extLst>
            </p:cNvPr>
            <p:cNvGrpSpPr/>
            <p:nvPr/>
          </p:nvGrpSpPr>
          <p:grpSpPr>
            <a:xfrm>
              <a:off x="2745004" y="2045296"/>
              <a:ext cx="130152" cy="90914"/>
              <a:chOff x="437420" y="1063891"/>
              <a:chExt cx="181231" cy="121761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DF6182A-65B7-4147-ACFB-E172109375A6}"/>
                  </a:ext>
                </a:extLst>
              </p:cNvPr>
              <p:cNvCxnSpPr/>
              <p:nvPr/>
            </p:nvCxnSpPr>
            <p:spPr>
              <a:xfrm>
                <a:off x="437420" y="1063891"/>
                <a:ext cx="181231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직선 연결선 86">
                <a:extLst>
                  <a:ext uri="{FF2B5EF4-FFF2-40B4-BE49-F238E27FC236}">
                    <a16:creationId xmlns:a16="http://schemas.microsoft.com/office/drawing/2014/main" id="{B05AB5AE-3868-4F26-9AD9-DC4F117655CC}"/>
                  </a:ext>
                </a:extLst>
              </p:cNvPr>
              <p:cNvCxnSpPr/>
              <p:nvPr/>
            </p:nvCxnSpPr>
            <p:spPr>
              <a:xfrm>
                <a:off x="437420" y="1124772"/>
                <a:ext cx="181231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16ADBB02-4E7E-4A3D-AF04-84F38C390798}"/>
                  </a:ext>
                </a:extLst>
              </p:cNvPr>
              <p:cNvCxnSpPr/>
              <p:nvPr/>
            </p:nvCxnSpPr>
            <p:spPr>
              <a:xfrm>
                <a:off x="437420" y="1185652"/>
                <a:ext cx="181231" cy="0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7320703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텍스트 개체 틀 5">
            <a:extLst>
              <a:ext uri="{FF2B5EF4-FFF2-40B4-BE49-F238E27FC236}">
                <a16:creationId xmlns:a16="http://schemas.microsoft.com/office/drawing/2014/main" id="{5226C722-1333-4C71-B653-493BA3C2D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회원가입 선택</a:t>
            </a:r>
            <a:endParaRPr lang="en-US" altLang="ko-KR" sz="900" b="0" kern="1200" baseline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E8A7BD3E-6D66-40EB-8487-DB0D9574D0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약관동의 </a:t>
            </a:r>
          </a:p>
        </p:txBody>
      </p:sp>
      <p:sp>
        <p:nvSpPr>
          <p:cNvPr id="37" name="텍스트 개체 틀 7">
            <a:extLst>
              <a:ext uri="{FF2B5EF4-FFF2-40B4-BE49-F238E27FC236}">
                <a16:creationId xmlns:a16="http://schemas.microsoft.com/office/drawing/2014/main" id="{4BB588B2-CB21-47FE-A5CB-042E3031DF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join01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65BD54-61E6-4674-B57C-A071AAAFF2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1" name="Table 42">
            <a:extLst>
              <a:ext uri="{FF2B5EF4-FFF2-40B4-BE49-F238E27FC236}">
                <a16:creationId xmlns:a16="http://schemas.microsoft.com/office/drawing/2014/main" id="{9E1E67C6-F1DC-47BA-BD29-ED4E0762D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659898"/>
              </p:ext>
            </p:extLst>
          </p:nvPr>
        </p:nvGraphicFramePr>
        <p:xfrm>
          <a:off x="11215540" y="936204"/>
          <a:ext cx="2581155" cy="100943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5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3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803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가입 시 등록한 아이디 입력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1-1)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등록한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아이디가없을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시 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“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입력하신 </a:t>
                      </a:r>
                      <a:r>
                        <a:rPr lang="ko-KR" altLang="en-US" sz="11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아이디가없습니다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.”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“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입력하신 아이디가 없습니다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. 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메시지 출력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444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가입 시 등록한 비밀번호 입력 후 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05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로그인 버튼 클릭 시 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2-1)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입력한 이메일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아이디와 비밀번호가 일치하지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않을때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“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입력하신 정보가 일치하지 않습니다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.”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메시지 출력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2-2)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아이디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이메일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비밀번호 </a:t>
                      </a:r>
                      <a:r>
                        <a:rPr kumimoji="1" lang="ko-KR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미입력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후 로그인 버튼 클릭 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“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비밀번호를 입력해 주십시오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”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메시지 출력 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46803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아이디 저장 미체크가 디폴트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체크 시 다음 접속 시 해당  </a:t>
                      </a:r>
                      <a:r>
                        <a:rPr kumimoji="1" lang="en-US" altLang="ko-KR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poc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에서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아이디 자동 출력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(ID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저장은 쿠키 활용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제한기간 없음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55410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4-1)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아이디 찾기 클릭 시 아이디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비번 찾기 페이지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idpw01_01</a:t>
                      </a:r>
                      <a:endParaRPr lang="ko-KR" altLang="en-US" sz="11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페이지 이동 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4-2)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비밀번호 찾기 클릭 시 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idpw01_pwfind02</a:t>
                      </a: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페이지 이동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75906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정상 로그인 시 마이페이지 이동 </a:t>
                      </a: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 클릭 시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ID/ PW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정확하면 정상 로그인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ID/ PW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부정확시 로그인 불가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“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입력하신 아이디 혹은 비밀번호가 일치하지 않습니다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메시지출력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 입력 없이 로그인 클릭 시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아이디를 입력해  주십시오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입력 없이 로그인 클릭 시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비밀번호를 입력해 주십시오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kumimoji="0" lang="ko-KR" altLang="en-US" sz="1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입력창에 </a:t>
                      </a:r>
                      <a:r>
                        <a:rPr kumimoji="0" lang="en-US" altLang="ko-KR" sz="1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Caps Lock </a:t>
                      </a:r>
                      <a:r>
                        <a:rPr kumimoji="0" lang="ko-KR" altLang="en-US" sz="1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켜진 경우</a:t>
                      </a:r>
                      <a:r>
                        <a:rPr kumimoji="0" lang="en-US" altLang="ko-KR" sz="1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kumimoji="0" lang="ko-KR" altLang="en-US" sz="1100" dirty="0">
                          <a:solidFill>
                            <a:prstClr val="black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kumimoji="0" lang="en-US" altLang="ko-KR" sz="1100" dirty="0">
                        <a:solidFill>
                          <a:prstClr val="black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“&lt;Cape Lock&gt;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켜져 있습니다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”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메시지출력</a:t>
                      </a:r>
                      <a:endParaRPr kumimoji="0" lang="en-US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후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분간 액션 없으면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자동 로그아웃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유지 시간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kumimoji="0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 확인 필요 </a:t>
                      </a:r>
                      <a:r>
                        <a:rPr kumimoji="0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25568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아이디로 로그인 시 각 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SNS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로그인 화면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25568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회원가입하기 버튼 클릭 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join01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25568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5568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136827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136827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C1A8FBF8-2018-497E-AF94-042A74DF1121}"/>
              </a:ext>
            </a:extLst>
          </p:cNvPr>
          <p:cNvSpPr txBox="1"/>
          <p:nvPr/>
        </p:nvSpPr>
        <p:spPr>
          <a:xfrm>
            <a:off x="634294" y="7686954"/>
            <a:ext cx="3105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아직 </a:t>
            </a:r>
            <a:r>
              <a:rPr lang="ko-KR" altLang="en-US" sz="1400" dirty="0" err="1"/>
              <a:t>고고고회원이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아니신가요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48" name="사각형: 둥근 모서리 60">
            <a:extLst>
              <a:ext uri="{FF2B5EF4-FFF2-40B4-BE49-F238E27FC236}">
                <a16:creationId xmlns:a16="http://schemas.microsoft.com/office/drawing/2014/main" id="{A6E46CBB-9230-4504-8708-7C7AEEB0F25C}"/>
              </a:ext>
            </a:extLst>
          </p:cNvPr>
          <p:cNvSpPr/>
          <p:nvPr/>
        </p:nvSpPr>
        <p:spPr>
          <a:xfrm>
            <a:off x="1315792" y="8199379"/>
            <a:ext cx="1723020" cy="432680"/>
          </a:xfrm>
          <a:prstGeom prst="roundRect">
            <a:avLst>
              <a:gd name="adj" fmla="val 5000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회원가입하기</a:t>
            </a:r>
          </a:p>
        </p:txBody>
      </p:sp>
      <p:sp>
        <p:nvSpPr>
          <p:cNvPr id="49" name="사각형: 둥근 모서리 60">
            <a:extLst>
              <a:ext uri="{FF2B5EF4-FFF2-40B4-BE49-F238E27FC236}">
                <a16:creationId xmlns:a16="http://schemas.microsoft.com/office/drawing/2014/main" id="{CB463F3B-5EF1-426F-A5CC-E055B241E5DE}"/>
              </a:ext>
            </a:extLst>
          </p:cNvPr>
          <p:cNvSpPr/>
          <p:nvPr/>
        </p:nvSpPr>
        <p:spPr>
          <a:xfrm>
            <a:off x="534559" y="6353321"/>
            <a:ext cx="3357677" cy="523543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</a:rPr>
              <a:t>구글 아이디로 로그인  </a:t>
            </a:r>
            <a:r>
              <a:rPr lang="en-US" altLang="ko-KR" sz="1400" b="1" dirty="0">
                <a:solidFill>
                  <a:schemeClr val="tx1"/>
                </a:solidFill>
              </a:rPr>
              <a:t>〉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2" name="사각형: 둥근 모서리 60">
            <a:extLst>
              <a:ext uri="{FF2B5EF4-FFF2-40B4-BE49-F238E27FC236}">
                <a16:creationId xmlns:a16="http://schemas.microsoft.com/office/drawing/2014/main" id="{713DBA99-E4E6-4ABA-A754-87D9F54FD98E}"/>
              </a:ext>
            </a:extLst>
          </p:cNvPr>
          <p:cNvSpPr/>
          <p:nvPr/>
        </p:nvSpPr>
        <p:spPr>
          <a:xfrm>
            <a:off x="526049" y="6938386"/>
            <a:ext cx="3357677" cy="523543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</a:rPr>
              <a:t>애플 아이디로 로그인  </a:t>
            </a:r>
            <a:r>
              <a:rPr lang="en-US" altLang="ko-KR" sz="1400" b="1" dirty="0">
                <a:solidFill>
                  <a:schemeClr val="tx1"/>
                </a:solidFill>
              </a:rPr>
              <a:t>〉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5243121-2906-4511-AF5B-4CB6AFC0C7C6}"/>
              </a:ext>
            </a:extLst>
          </p:cNvPr>
          <p:cNvCxnSpPr/>
          <p:nvPr/>
        </p:nvCxnSpPr>
        <p:spPr>
          <a:xfrm>
            <a:off x="513212" y="4941649"/>
            <a:ext cx="3445609" cy="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5CC2F5DE-63C4-4ED9-8CD3-8229A324B1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21"/>
          <a:stretch/>
        </p:blipFill>
        <p:spPr>
          <a:xfrm>
            <a:off x="612282" y="7033504"/>
            <a:ext cx="408623" cy="345114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E8D68F0-6FD0-4C63-B681-109E92E3A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421"/>
          <a:stretch/>
        </p:blipFill>
        <p:spPr>
          <a:xfrm>
            <a:off x="624728" y="6466282"/>
            <a:ext cx="408623" cy="29762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1A3988F-795B-45E2-A5AB-E3699BC28B10}"/>
              </a:ext>
            </a:extLst>
          </p:cNvPr>
          <p:cNvSpPr txBox="1"/>
          <p:nvPr/>
        </p:nvSpPr>
        <p:spPr>
          <a:xfrm>
            <a:off x="1297995" y="1466972"/>
            <a:ext cx="1983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로그인</a:t>
            </a:r>
          </a:p>
        </p:txBody>
      </p:sp>
      <p:sp>
        <p:nvSpPr>
          <p:cNvPr id="20" name="사각형: 둥근 모서리 60">
            <a:extLst>
              <a:ext uri="{FF2B5EF4-FFF2-40B4-BE49-F238E27FC236}">
                <a16:creationId xmlns:a16="http://schemas.microsoft.com/office/drawing/2014/main" id="{A7923ABA-4DBD-40B5-A553-16695FFF4A83}"/>
              </a:ext>
            </a:extLst>
          </p:cNvPr>
          <p:cNvSpPr/>
          <p:nvPr/>
        </p:nvSpPr>
        <p:spPr>
          <a:xfrm>
            <a:off x="534559" y="5183191"/>
            <a:ext cx="3357677" cy="523543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</a:rPr>
              <a:t>카카오 아이디로 로그인  </a:t>
            </a:r>
            <a:r>
              <a:rPr lang="en-US" altLang="ko-KR" sz="1400" b="1" dirty="0">
                <a:solidFill>
                  <a:schemeClr val="tx1"/>
                </a:solidFill>
              </a:rPr>
              <a:t>〉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1" name="사각형: 둥근 모서리 60">
            <a:extLst>
              <a:ext uri="{FF2B5EF4-FFF2-40B4-BE49-F238E27FC236}">
                <a16:creationId xmlns:a16="http://schemas.microsoft.com/office/drawing/2014/main" id="{D255824B-A215-4BA4-BCD3-B4A157842D84}"/>
              </a:ext>
            </a:extLst>
          </p:cNvPr>
          <p:cNvSpPr/>
          <p:nvPr/>
        </p:nvSpPr>
        <p:spPr>
          <a:xfrm>
            <a:off x="526049" y="5768256"/>
            <a:ext cx="3357677" cy="523543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</a:rPr>
              <a:t>네이버 아이디로 로그인  </a:t>
            </a:r>
            <a:r>
              <a:rPr lang="en-US" altLang="ko-KR" sz="1400" b="1" dirty="0">
                <a:solidFill>
                  <a:schemeClr val="tx1"/>
                </a:solidFill>
              </a:rPr>
              <a:t>〉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카카오톡 상담하기 &amp;gt; 피커스픽 &amp;gt; 피커스">
            <a:extLst>
              <a:ext uri="{FF2B5EF4-FFF2-40B4-BE49-F238E27FC236}">
                <a16:creationId xmlns:a16="http://schemas.microsoft.com/office/drawing/2014/main" id="{B04F4FC4-D0CA-490D-AC08-E1ADCBA5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4" y="5299563"/>
            <a:ext cx="290797" cy="29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네이버 아이콘 PNG AI 무료 다운로드 (2021년) - 리틀딥">
            <a:extLst>
              <a:ext uri="{FF2B5EF4-FFF2-40B4-BE49-F238E27FC236}">
                <a16:creationId xmlns:a16="http://schemas.microsoft.com/office/drawing/2014/main" id="{60FB9F35-32F2-4AB9-972B-BF98A1F07F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2" t="54161" r="3835" b="3410"/>
          <a:stretch/>
        </p:blipFill>
        <p:spPr bwMode="auto">
          <a:xfrm>
            <a:off x="684647" y="5885918"/>
            <a:ext cx="289293" cy="2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6542B8B3-FA56-4689-BB3C-E45D9413F45A}"/>
              </a:ext>
            </a:extLst>
          </p:cNvPr>
          <p:cNvSpPr/>
          <p:nvPr/>
        </p:nvSpPr>
        <p:spPr>
          <a:xfrm>
            <a:off x="739869" y="2269792"/>
            <a:ext cx="3143857" cy="440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161" rIns="0" anchor="ctr"/>
          <a:lstStyle/>
          <a:p>
            <a:pPr>
              <a:defRPr/>
            </a:pPr>
            <a:r>
              <a:rPr lang="ko-KR" altLang="en-US" sz="1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1BED70A-3B8C-4E16-8862-8E5DE503DA5F}"/>
              </a:ext>
            </a:extLst>
          </p:cNvPr>
          <p:cNvSpPr/>
          <p:nvPr/>
        </p:nvSpPr>
        <p:spPr>
          <a:xfrm>
            <a:off x="739869" y="3116136"/>
            <a:ext cx="3143857" cy="44069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161" rIns="0" anchor="ctr"/>
          <a:lstStyle/>
          <a:p>
            <a:pPr latinLnBrk="0">
              <a:defRPr/>
            </a:pPr>
            <a:r>
              <a:rPr lang="ko-KR" altLang="en-US" sz="1100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endParaRPr lang="en-US" altLang="ko-KR" sz="1100" kern="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AA3908-7E71-4CE2-AD2A-43190DB3428E}"/>
              </a:ext>
            </a:extLst>
          </p:cNvPr>
          <p:cNvSpPr txBox="1"/>
          <p:nvPr/>
        </p:nvSpPr>
        <p:spPr>
          <a:xfrm>
            <a:off x="650399" y="4542097"/>
            <a:ext cx="25811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아이디찾기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Rectangle 89">
            <a:extLst>
              <a:ext uri="{FF2B5EF4-FFF2-40B4-BE49-F238E27FC236}">
                <a16:creationId xmlns:a16="http://schemas.microsoft.com/office/drawing/2014/main" id="{28F26B7F-7715-4520-B951-6E58177A8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275" y="4052827"/>
            <a:ext cx="3128410" cy="39768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>
                <a:solidFill>
                  <a:schemeClr val="bg1"/>
                </a:solidFill>
              </a:rPr>
              <a:t>로그인</a:t>
            </a:r>
            <a:endParaRPr kumimoji="0" lang="ko-KR" altLang="en-US" sz="1224" b="1" kern="0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BD6BDE-519F-4E20-BC0B-A93C7501D1DA}"/>
              </a:ext>
            </a:extLst>
          </p:cNvPr>
          <p:cNvSpPr txBox="1"/>
          <p:nvPr/>
        </p:nvSpPr>
        <p:spPr>
          <a:xfrm>
            <a:off x="650400" y="3773024"/>
            <a:ext cx="1045139" cy="286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24" dirty="0"/>
              <a:t>□</a:t>
            </a:r>
            <a:r>
              <a:rPr lang="ko-KR" altLang="en-US" sz="1020" dirty="0"/>
              <a:t> 아이디저장</a:t>
            </a:r>
            <a:endParaRPr lang="en-US" altLang="ko-KR" sz="102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BE72317-E3D2-4AD5-B0B7-EF8FDE1CCFF6}"/>
              </a:ext>
            </a:extLst>
          </p:cNvPr>
          <p:cNvSpPr txBox="1"/>
          <p:nvPr/>
        </p:nvSpPr>
        <p:spPr bwMode="auto">
          <a:xfrm>
            <a:off x="666421" y="2710484"/>
            <a:ext cx="3143857" cy="22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16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입력하신 아이디가 없습니다</a:t>
            </a:r>
            <a:r>
              <a:rPr lang="en-US" altLang="ko-KR" sz="816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816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endParaRPr lang="en-US" altLang="ko-KR" sz="816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0BFB412F-6E69-481C-97AF-202908603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0" y="2719521"/>
            <a:ext cx="174880" cy="20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4EDFE25-C3A8-4606-8ACC-C5DCF0CD431D}"/>
              </a:ext>
            </a:extLst>
          </p:cNvPr>
          <p:cNvSpPr txBox="1"/>
          <p:nvPr/>
        </p:nvSpPr>
        <p:spPr bwMode="auto">
          <a:xfrm>
            <a:off x="666421" y="3531373"/>
            <a:ext cx="3143857" cy="222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r>
              <a:rPr lang="ko-KR" altLang="en-US" sz="816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입력하신 정보가 일치하지 않습니다</a:t>
            </a:r>
            <a:r>
              <a:rPr lang="en-US" altLang="ko-KR" sz="816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FC8A704F-C781-4D8D-8271-D531498D1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70" y="3531374"/>
            <a:ext cx="174880" cy="20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AutoShape 159">
            <a:extLst>
              <a:ext uri="{FF2B5EF4-FFF2-40B4-BE49-F238E27FC236}">
                <a16:creationId xmlns:a16="http://schemas.microsoft.com/office/drawing/2014/main" id="{513F285A-3BBF-4F0D-B00E-16CDA4F5C4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973" y="2196344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65" name="AutoShape 159">
            <a:extLst>
              <a:ext uri="{FF2B5EF4-FFF2-40B4-BE49-F238E27FC236}">
                <a16:creationId xmlns:a16="http://schemas.microsoft.com/office/drawing/2014/main" id="{AD29A3B1-0C16-488F-866C-EA5537EA25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973" y="3004279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66" name="AutoShape 159">
            <a:extLst>
              <a:ext uri="{FF2B5EF4-FFF2-40B4-BE49-F238E27FC236}">
                <a16:creationId xmlns:a16="http://schemas.microsoft.com/office/drawing/2014/main" id="{4DA9EF48-3041-4B63-B93F-62FCEDC3AD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075" y="3777174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67" name="AutoShape 159">
            <a:extLst>
              <a:ext uri="{FF2B5EF4-FFF2-40B4-BE49-F238E27FC236}">
                <a16:creationId xmlns:a16="http://schemas.microsoft.com/office/drawing/2014/main" id="{FD163048-3418-441D-9CE7-E27C7AAC83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718" y="4542097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4-1</a:t>
            </a:r>
          </a:p>
        </p:txBody>
      </p:sp>
      <p:sp>
        <p:nvSpPr>
          <p:cNvPr id="68" name="AutoShape 159">
            <a:extLst>
              <a:ext uri="{FF2B5EF4-FFF2-40B4-BE49-F238E27FC236}">
                <a16:creationId xmlns:a16="http://schemas.microsoft.com/office/drawing/2014/main" id="{3FE6A4F9-8EC7-4B42-856C-74B038A4E3F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075" y="4126276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69" name="AutoShape 159">
            <a:extLst>
              <a:ext uri="{FF2B5EF4-FFF2-40B4-BE49-F238E27FC236}">
                <a16:creationId xmlns:a16="http://schemas.microsoft.com/office/drawing/2014/main" id="{4578D11E-C4C3-42FB-BBA5-48FF8DB13F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075" y="2710485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918" dirty="0">
                <a:solidFill>
                  <a:srgbClr val="FFFFFF"/>
                </a:solidFill>
              </a:rPr>
              <a:t>1-1</a:t>
            </a:r>
          </a:p>
        </p:txBody>
      </p:sp>
      <p:sp>
        <p:nvSpPr>
          <p:cNvPr id="70" name="AutoShape 159">
            <a:extLst>
              <a:ext uri="{FF2B5EF4-FFF2-40B4-BE49-F238E27FC236}">
                <a16:creationId xmlns:a16="http://schemas.microsoft.com/office/drawing/2014/main" id="{71600025-F1BD-4420-968A-30C13F1153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6075" y="3518420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918" dirty="0">
                <a:solidFill>
                  <a:srgbClr val="FFFFFF"/>
                </a:solidFill>
              </a:rPr>
              <a:t>2-1</a:t>
            </a:r>
          </a:p>
        </p:txBody>
      </p:sp>
      <p:sp>
        <p:nvSpPr>
          <p:cNvPr id="71" name="AutoShape 159">
            <a:extLst>
              <a:ext uri="{FF2B5EF4-FFF2-40B4-BE49-F238E27FC236}">
                <a16:creationId xmlns:a16="http://schemas.microsoft.com/office/drawing/2014/main" id="{09609AB2-A295-4F0B-A1C5-5E27A1DDF7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99399" y="4542097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4-2</a:t>
            </a:r>
          </a:p>
        </p:txBody>
      </p:sp>
      <p:sp>
        <p:nvSpPr>
          <p:cNvPr id="72" name="AutoShape 159">
            <a:extLst>
              <a:ext uri="{FF2B5EF4-FFF2-40B4-BE49-F238E27FC236}">
                <a16:creationId xmlns:a16="http://schemas.microsoft.com/office/drawing/2014/main" id="{6F0AFD3E-0195-4C96-B32A-5AC18E751A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9851" y="5180652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06</a:t>
            </a:r>
          </a:p>
        </p:txBody>
      </p:sp>
      <p:sp>
        <p:nvSpPr>
          <p:cNvPr id="73" name="AutoShape 159">
            <a:extLst>
              <a:ext uri="{FF2B5EF4-FFF2-40B4-BE49-F238E27FC236}">
                <a16:creationId xmlns:a16="http://schemas.microsoft.com/office/drawing/2014/main" id="{91238908-9F10-47B8-B26B-9403499B2C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2680" y="8108516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D01E4F-AE64-7845-AFBF-B497585DB655}"/>
              </a:ext>
            </a:extLst>
          </p:cNvPr>
          <p:cNvSpPr txBox="1"/>
          <p:nvPr/>
        </p:nvSpPr>
        <p:spPr>
          <a:xfrm>
            <a:off x="5461777" y="3299960"/>
            <a:ext cx="4410490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간편가입</a:t>
            </a:r>
            <a:r>
              <a:rPr lang="ko-KR" altLang="en-US" dirty="0">
                <a:solidFill>
                  <a:srgbClr val="FF0000"/>
                </a:solidFill>
              </a:rPr>
              <a:t> 시 우리가 </a:t>
            </a:r>
            <a:r>
              <a:rPr lang="ko-KR" altLang="en-US" dirty="0" err="1">
                <a:solidFill>
                  <a:srgbClr val="FF0000"/>
                </a:solidFill>
              </a:rPr>
              <a:t>얻을수</a:t>
            </a:r>
            <a:r>
              <a:rPr lang="ko-KR" altLang="en-US" dirty="0">
                <a:solidFill>
                  <a:srgbClr val="FF0000"/>
                </a:solidFill>
              </a:rPr>
              <a:t> 있는 정보는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40" name="물결 39">
            <a:extLst>
              <a:ext uri="{FF2B5EF4-FFF2-40B4-BE49-F238E27FC236}">
                <a16:creationId xmlns:a16="http://schemas.microsoft.com/office/drawing/2014/main" id="{22D752D9-31FA-4667-8D9F-D10BC67CD379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8388624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D5B2A-7866-46C6-AC4C-801F377B7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6C542-54DE-4279-A469-B07DEDCE7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1246351" fontAlgn="ctr">
              <a:spcBef>
                <a:spcPts val="0"/>
              </a:spcBef>
              <a:buNone/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idpw01_01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EC1BC293-092C-4948-9DB0-6FFD5B7AE1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E26AD63-FE66-45C9-AA27-9C09AFDD05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6F00189-2D8F-43EB-849C-A6132BC1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316434"/>
              </p:ext>
            </p:extLst>
          </p:nvPr>
        </p:nvGraphicFramePr>
        <p:xfrm>
          <a:off x="11480499" y="959292"/>
          <a:ext cx="2436925" cy="2461249"/>
        </p:xfrm>
        <a:graphic>
          <a:graphicData uri="http://schemas.openxmlformats.org/drawingml/2006/table">
            <a:tbl>
              <a:tblPr/>
              <a:tblGrid>
                <a:gridCol w="275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1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00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아이디찾기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 탭 활성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97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이름 입력 박스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이름 텍스트 입력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텍스트만 입력가능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97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휴대폰번호 입력 박스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숫자만 입력가능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7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확인 버튼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46469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05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 탭 클릭 시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753C504-A7F4-4937-A458-114152F76BD8}"/>
              </a:ext>
            </a:extLst>
          </p:cNvPr>
          <p:cNvSpPr txBox="1"/>
          <p:nvPr/>
        </p:nvSpPr>
        <p:spPr>
          <a:xfrm>
            <a:off x="1218574" y="3053436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등록정보로 아이디 찾기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7515FC9-5C19-4E8B-A93C-95976C168027}"/>
              </a:ext>
            </a:extLst>
          </p:cNvPr>
          <p:cNvGrpSpPr/>
          <p:nvPr/>
        </p:nvGrpSpPr>
        <p:grpSpPr>
          <a:xfrm>
            <a:off x="453290" y="2396834"/>
            <a:ext cx="3544690" cy="440692"/>
            <a:chOff x="5752728" y="1488232"/>
            <a:chExt cx="3888432" cy="43204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CE7E365-7AD6-4007-861F-63F3C34CB5E1}"/>
                </a:ext>
              </a:extLst>
            </p:cNvPr>
            <p:cNvSpPr/>
            <p:nvPr/>
          </p:nvSpPr>
          <p:spPr>
            <a:xfrm>
              <a:off x="5752728" y="1488232"/>
              <a:ext cx="1944216" cy="3600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아이디찾기</a:t>
              </a:r>
              <a:endParaRPr lang="ko-KR" altLang="en-US" sz="228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B82A2711-C4F7-487F-8A49-408DF13E8D3D}"/>
                </a:ext>
              </a:extLst>
            </p:cNvPr>
            <p:cNvSpPr/>
            <p:nvPr/>
          </p:nvSpPr>
          <p:spPr>
            <a:xfrm>
              <a:off x="7696944" y="1488232"/>
              <a:ext cx="1944216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비밀번호찾기</a:t>
              </a:r>
              <a:endParaRPr lang="ko-KR" altLang="en-US" sz="1224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3335381-CF5E-4BAA-9935-2D51CDC860DD}"/>
                </a:ext>
              </a:extLst>
            </p:cNvPr>
            <p:cNvSpPr/>
            <p:nvPr/>
          </p:nvSpPr>
          <p:spPr>
            <a:xfrm>
              <a:off x="5752728" y="1776264"/>
              <a:ext cx="1944216" cy="14401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8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AutoShape 159">
            <a:extLst>
              <a:ext uri="{FF2B5EF4-FFF2-40B4-BE49-F238E27FC236}">
                <a16:creationId xmlns:a16="http://schemas.microsoft.com/office/drawing/2014/main" id="{5583AA4D-5B11-4766-AB8A-517FE1EBDE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2945" y="2323386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>
                <a:solidFill>
                  <a:srgbClr val="FFFFFF"/>
                </a:solidFill>
              </a:rPr>
              <a:t>01</a:t>
            </a:r>
            <a:endParaRPr lang="en-US" altLang="ko-KR" sz="1020" dirty="0">
              <a:solidFill>
                <a:srgbClr val="FFFFFF"/>
              </a:solidFill>
            </a:endParaRPr>
          </a:p>
        </p:txBody>
      </p:sp>
      <p:sp>
        <p:nvSpPr>
          <p:cNvPr id="35" name="AutoShape 159">
            <a:extLst>
              <a:ext uri="{FF2B5EF4-FFF2-40B4-BE49-F238E27FC236}">
                <a16:creationId xmlns:a16="http://schemas.microsoft.com/office/drawing/2014/main" id="{7C064EF7-1319-4A74-B815-5B2ACC8C1A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56750" y="2323386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4317CC-3E38-447E-B877-1FADF68F785A}"/>
              </a:ext>
            </a:extLst>
          </p:cNvPr>
          <p:cNvSpPr txBox="1"/>
          <p:nvPr/>
        </p:nvSpPr>
        <p:spPr>
          <a:xfrm>
            <a:off x="724304" y="3379360"/>
            <a:ext cx="3102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등록한 정보로 찾을 수 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1F4B9F5E-3CF6-44D8-99CB-5E8412BC6CA2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737B01DB-B24C-46B4-91F0-392D21C01C62}"/>
              </a:ext>
            </a:extLst>
          </p:cNvPr>
          <p:cNvSpPr txBox="1">
            <a:spLocks/>
          </p:cNvSpPr>
          <p:nvPr/>
        </p:nvSpPr>
        <p:spPr>
          <a:xfrm>
            <a:off x="5592764" y="81953"/>
            <a:ext cx="2081560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88">
              <a:buNone/>
            </a:pPr>
            <a:r>
              <a:rPr lang="en-US" altLang="ko-KR" sz="102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idpw01_01</a:t>
            </a:r>
            <a:endParaRPr lang="ko-KR" altLang="en-US" sz="102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485EED-1D29-414E-B7DF-4073F624F1F1}"/>
              </a:ext>
            </a:extLst>
          </p:cNvPr>
          <p:cNvSpPr txBox="1"/>
          <p:nvPr/>
        </p:nvSpPr>
        <p:spPr>
          <a:xfrm>
            <a:off x="837675" y="1466972"/>
            <a:ext cx="29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</a:p>
        </p:txBody>
      </p:sp>
      <p:sp>
        <p:nvSpPr>
          <p:cNvPr id="30" name="직사각형 108">
            <a:extLst>
              <a:ext uri="{FF2B5EF4-FFF2-40B4-BE49-F238E27FC236}">
                <a16:creationId xmlns:a16="http://schemas.microsoft.com/office/drawing/2014/main" id="{5E900C52-E0DA-4ED9-A45B-B2FB9FEA5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97" y="3881750"/>
            <a:ext cx="3209657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1200" kern="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108">
            <a:extLst>
              <a:ext uri="{FF2B5EF4-FFF2-40B4-BE49-F238E27FC236}">
                <a16:creationId xmlns:a16="http://schemas.microsoft.com/office/drawing/2014/main" id="{BA76CEAC-6BEB-40C7-911B-8DD476B05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97" y="4324035"/>
            <a:ext cx="3209657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ko-KR" altLang="en-US" sz="12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</a:t>
            </a:r>
            <a:endParaRPr lang="en-US" altLang="ko-KR" sz="1200" kern="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Rectangle 89">
            <a:extLst>
              <a:ext uri="{FF2B5EF4-FFF2-40B4-BE49-F238E27FC236}">
                <a16:creationId xmlns:a16="http://schemas.microsoft.com/office/drawing/2014/main" id="{D4C68A6E-72BA-4C70-ACC3-23BE64B2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33" y="4907422"/>
            <a:ext cx="3209657" cy="39768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33" name="AutoShape 159">
            <a:extLst>
              <a:ext uri="{FF2B5EF4-FFF2-40B4-BE49-F238E27FC236}">
                <a16:creationId xmlns:a16="http://schemas.microsoft.com/office/drawing/2014/main" id="{2CAA654E-48CC-4120-B854-30203A3453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472" y="4379597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36" name="AutoShape 159">
            <a:extLst>
              <a:ext uri="{FF2B5EF4-FFF2-40B4-BE49-F238E27FC236}">
                <a16:creationId xmlns:a16="http://schemas.microsoft.com/office/drawing/2014/main" id="{1D84DB86-ED0F-4022-A674-C5CE7A2F07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2472" y="3861529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38" name="AutoShape 159">
            <a:extLst>
              <a:ext uri="{FF2B5EF4-FFF2-40B4-BE49-F238E27FC236}">
                <a16:creationId xmlns:a16="http://schemas.microsoft.com/office/drawing/2014/main" id="{58B5F517-67A5-4D5A-B939-330E1B59A1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6936" y="4960549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7CFA0-6B69-1543-86EB-70666BD2A6FC}"/>
              </a:ext>
            </a:extLst>
          </p:cNvPr>
          <p:cNvSpPr txBox="1"/>
          <p:nvPr/>
        </p:nvSpPr>
        <p:spPr>
          <a:xfrm>
            <a:off x="5049177" y="3025148"/>
            <a:ext cx="4672600" cy="146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보안을 넘지 않으면서 간편하고 </a:t>
            </a:r>
            <a:r>
              <a:rPr lang="ko-KR" altLang="en-US" dirty="0" err="1">
                <a:solidFill>
                  <a:srgbClr val="FF0000"/>
                </a:solidFill>
              </a:rPr>
              <a:t>쉬운방법으로</a:t>
            </a:r>
            <a:r>
              <a:rPr lang="ko-KR" altLang="en-US" dirty="0">
                <a:solidFill>
                  <a:srgbClr val="FF0000"/>
                </a:solidFill>
              </a:rPr>
              <a:t> 아이디와 비밀번호를 찾으면 좋겠습니다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지금 방법도 간편한 듯합니다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26" name="물결 25">
            <a:extLst>
              <a:ext uri="{FF2B5EF4-FFF2-40B4-BE49-F238E27FC236}">
                <a16:creationId xmlns:a16="http://schemas.microsoft.com/office/drawing/2014/main" id="{249E093D-018E-4F1C-A3A5-406060AB8042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19784972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D5B2A-7866-46C6-AC4C-801F377B7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fontAlgn="ctr">
              <a:buNone/>
            </a:pP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 err="1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아이디찾기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휴대폰번호로 찾기 출력 화면</a:t>
            </a:r>
          </a:p>
          <a:p>
            <a:pPr marL="0" indent="0" fontAlgn="ctr">
              <a:buNone/>
            </a:pPr>
            <a:endParaRPr lang="ko-KR" altLang="en-US" sz="11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6C542-54DE-4279-A469-B07DEDCE7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1246351" fontAlgn="ctr">
              <a:spcBef>
                <a:spcPts val="0"/>
              </a:spcBef>
              <a:buNone/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idpw01_0102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00D4793-15A2-4428-A0ED-131723AC6B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CFD597D-0633-4947-AE71-70DB86EB974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276519-3F5D-4949-927E-2F47B3874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6600224"/>
              </p:ext>
            </p:extLst>
          </p:nvPr>
        </p:nvGraphicFramePr>
        <p:xfrm>
          <a:off x="11480499" y="974927"/>
          <a:ext cx="2389489" cy="2232398"/>
        </p:xfrm>
        <a:graphic>
          <a:graphicData uri="http://schemas.openxmlformats.org/drawingml/2006/table">
            <a:tbl>
              <a:tblPr/>
              <a:tblGrid>
                <a:gridCol w="1908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86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00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69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확인버튼 클릭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이름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핸드폰번호 매칭 시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일반가입 일 시 화면코드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idpw01_0103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이동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비매칭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 시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화면코드 </a:t>
                      </a:r>
                      <a:r>
                        <a:rPr lang="en-US" altLang="ko-KR" sz="1000" dirty="0"/>
                        <a:t>idpw01_0104 </a:t>
                      </a:r>
                      <a:r>
                        <a:rPr lang="ko-KR" altLang="en-US" sz="1000" dirty="0"/>
                        <a:t>이동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106985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78A19B66-5E3F-4C5F-9480-06FCE502FBF3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22" name="텍스트 개체 틀 16">
            <a:extLst>
              <a:ext uri="{FF2B5EF4-FFF2-40B4-BE49-F238E27FC236}">
                <a16:creationId xmlns:a16="http://schemas.microsoft.com/office/drawing/2014/main" id="{98461138-A2B9-4293-9EF3-1EDFD14DC773}"/>
              </a:ext>
            </a:extLst>
          </p:cNvPr>
          <p:cNvSpPr txBox="1">
            <a:spLocks/>
          </p:cNvSpPr>
          <p:nvPr/>
        </p:nvSpPr>
        <p:spPr>
          <a:xfrm>
            <a:off x="5592764" y="81953"/>
            <a:ext cx="2081560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88">
              <a:buNone/>
            </a:pPr>
            <a:r>
              <a:rPr lang="en-US" altLang="ko-KR" sz="102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idpw01_0102</a:t>
            </a:r>
            <a:endParaRPr lang="ko-KR" altLang="en-US" sz="102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97E214-676B-4108-96FB-80E1F7B5C505}"/>
              </a:ext>
            </a:extLst>
          </p:cNvPr>
          <p:cNvSpPr txBox="1"/>
          <p:nvPr/>
        </p:nvSpPr>
        <p:spPr>
          <a:xfrm>
            <a:off x="1218574" y="3053436"/>
            <a:ext cx="2105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등록정보로 아이디 찾기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CBC3EFB-0570-449E-8B5D-1083401D7720}"/>
              </a:ext>
            </a:extLst>
          </p:cNvPr>
          <p:cNvGrpSpPr/>
          <p:nvPr/>
        </p:nvGrpSpPr>
        <p:grpSpPr>
          <a:xfrm>
            <a:off x="453290" y="2396834"/>
            <a:ext cx="3544690" cy="440692"/>
            <a:chOff x="5752728" y="1488232"/>
            <a:chExt cx="3888432" cy="43204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E752F5DA-6E32-4B96-92C1-4C0B9B4BA1D0}"/>
                </a:ext>
              </a:extLst>
            </p:cNvPr>
            <p:cNvSpPr/>
            <p:nvPr/>
          </p:nvSpPr>
          <p:spPr>
            <a:xfrm>
              <a:off x="5752728" y="1488232"/>
              <a:ext cx="1944216" cy="3600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아이디찾기</a:t>
              </a:r>
              <a:endParaRPr lang="ko-KR" altLang="en-US" sz="228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2CE4E639-596F-4304-9D96-5263DCE6FE95}"/>
                </a:ext>
              </a:extLst>
            </p:cNvPr>
            <p:cNvSpPr/>
            <p:nvPr/>
          </p:nvSpPr>
          <p:spPr>
            <a:xfrm>
              <a:off x="7696944" y="1488232"/>
              <a:ext cx="1944216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비밀번호찾기</a:t>
              </a:r>
              <a:endParaRPr lang="ko-KR" altLang="en-US" sz="1224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7FA7311-34C1-4466-A415-0D8188ACF1B3}"/>
                </a:ext>
              </a:extLst>
            </p:cNvPr>
            <p:cNvSpPr/>
            <p:nvPr/>
          </p:nvSpPr>
          <p:spPr>
            <a:xfrm>
              <a:off x="5752728" y="1776264"/>
              <a:ext cx="1944216" cy="14401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8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3BAB8FE-2181-46ED-BDD9-5BC7FAEFD3DF}"/>
              </a:ext>
            </a:extLst>
          </p:cNvPr>
          <p:cNvSpPr txBox="1"/>
          <p:nvPr/>
        </p:nvSpPr>
        <p:spPr>
          <a:xfrm>
            <a:off x="724304" y="3379360"/>
            <a:ext cx="3102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등록한 정보로 찾을 수 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D5DF92-DE18-4FAF-AFA8-C6109D1D0998}"/>
              </a:ext>
            </a:extLst>
          </p:cNvPr>
          <p:cNvSpPr txBox="1"/>
          <p:nvPr/>
        </p:nvSpPr>
        <p:spPr>
          <a:xfrm>
            <a:off x="837675" y="1466972"/>
            <a:ext cx="29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</a:p>
        </p:txBody>
      </p:sp>
      <p:sp>
        <p:nvSpPr>
          <p:cNvPr id="39" name="직사각형 108">
            <a:extLst>
              <a:ext uri="{FF2B5EF4-FFF2-40B4-BE49-F238E27FC236}">
                <a16:creationId xmlns:a16="http://schemas.microsoft.com/office/drawing/2014/main" id="{1F9E3760-C4E7-47C6-9CC8-4414A1F8B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97" y="3906534"/>
            <a:ext cx="3209657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ko-KR" altLang="en-US" sz="1200" b="1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강승혜</a:t>
            </a:r>
            <a:endParaRPr lang="en-US" altLang="ko-KR" sz="1000" b="1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108">
            <a:extLst>
              <a:ext uri="{FF2B5EF4-FFF2-40B4-BE49-F238E27FC236}">
                <a16:creationId xmlns:a16="http://schemas.microsoft.com/office/drawing/2014/main" id="{0C684CB7-68E3-48D9-8032-09EA00FE0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997" y="4348819"/>
            <a:ext cx="3209657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en-US" altLang="ko-KR" sz="12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010-4905-2003</a:t>
            </a:r>
          </a:p>
        </p:txBody>
      </p:sp>
      <p:sp>
        <p:nvSpPr>
          <p:cNvPr id="41" name="Rectangle 89">
            <a:extLst>
              <a:ext uri="{FF2B5EF4-FFF2-40B4-BE49-F238E27FC236}">
                <a16:creationId xmlns:a16="http://schemas.microsoft.com/office/drawing/2014/main" id="{7552818F-0973-48CB-9E96-DEF949FA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33" y="4932206"/>
            <a:ext cx="3209657" cy="39768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44" name="AutoShape 159">
            <a:extLst>
              <a:ext uri="{FF2B5EF4-FFF2-40B4-BE49-F238E27FC236}">
                <a16:creationId xmlns:a16="http://schemas.microsoft.com/office/drawing/2014/main" id="{927C73F0-F751-4240-9325-53469505D2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6936" y="4985333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21" name="물결 20">
            <a:extLst>
              <a:ext uri="{FF2B5EF4-FFF2-40B4-BE49-F238E27FC236}">
                <a16:creationId xmlns:a16="http://schemas.microsoft.com/office/drawing/2014/main" id="{4FB58CC5-458C-4C01-9E1D-1D6235EB232B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665669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D5B2A-7866-46C6-AC4C-801F377B7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 fontAlgn="ctr">
              <a:buNone/>
            </a:pP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휴대폰으로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완료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일반회원 가입 시 출력 화면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fontAlgn="ctr">
              <a:buNone/>
            </a:pPr>
            <a:endParaRPr lang="ko-KR" altLang="en-US" sz="11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6C542-54DE-4279-A469-B07DEDCE7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1246351" fontAlgn="ctr">
              <a:spcBef>
                <a:spcPts val="0"/>
              </a:spcBef>
              <a:buNone/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idpw01_0103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799AC7-08AC-4A56-BBED-DA7071D787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048FE1-5E92-4161-8E71-C0DD5A80745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6F00189-2D8F-43EB-849C-A6132BC1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200311"/>
              </p:ext>
            </p:extLst>
          </p:nvPr>
        </p:nvGraphicFramePr>
        <p:xfrm>
          <a:off x="11480500" y="973324"/>
          <a:ext cx="2434762" cy="2927596"/>
        </p:xfrm>
        <a:graphic>
          <a:graphicData uri="http://schemas.openxmlformats.org/drawingml/2006/table">
            <a:tbl>
              <a:tblPr/>
              <a:tblGrid>
                <a:gridCol w="271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30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00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7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아이디 찾기 결과 출력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1-1)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회원가입 날짜와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회원가입 채널 출력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회원가입 채널 항목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고고고타이골프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회원가입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카카오로 가입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네이버로 가입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itchFamily="50" charset="-127"/>
                          <a:ea typeface="+mn-ea"/>
                        </a:rPr>
                        <a:t>페이스북으로 가입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로그인 버튼 클릭 시 로그인 화면 이동</a:t>
                      </a:r>
                      <a:endParaRPr lang="ko-KR" altLang="en-US" sz="1000" dirty="0"/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/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05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655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58AA50-99BA-4E55-AE93-11048DC13F17}"/>
              </a:ext>
            </a:extLst>
          </p:cNvPr>
          <p:cNvSpPr txBox="1"/>
          <p:nvPr/>
        </p:nvSpPr>
        <p:spPr>
          <a:xfrm>
            <a:off x="265839" y="3234006"/>
            <a:ext cx="3885011" cy="666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326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강승혜님의</a:t>
            </a:r>
            <a:r>
              <a:rPr lang="ko-KR" altLang="en-US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아이디는</a:t>
            </a: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canksh77 </a:t>
            </a:r>
            <a:r>
              <a:rPr lang="ko-KR" altLang="en-US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(2020.08.01 0000</a:t>
            </a:r>
            <a:r>
              <a:rPr lang="ko-KR" altLang="en-US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가입</a:t>
            </a: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9" name="Rectangle 89">
            <a:extLst>
              <a:ext uri="{FF2B5EF4-FFF2-40B4-BE49-F238E27FC236}">
                <a16:creationId xmlns:a16="http://schemas.microsoft.com/office/drawing/2014/main" id="{271C9333-A888-4DD5-95A5-0E3E9DE5C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217" y="4084953"/>
            <a:ext cx="1628306" cy="39768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45" name="AutoShape 159">
            <a:extLst>
              <a:ext uri="{FF2B5EF4-FFF2-40B4-BE49-F238E27FC236}">
                <a16:creationId xmlns:a16="http://schemas.microsoft.com/office/drawing/2014/main" id="{3BAAC78B-28C6-4B88-ADF4-8B8E13B3C5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93197" y="4011505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15" name="AutoShape 159">
            <a:extLst>
              <a:ext uri="{FF2B5EF4-FFF2-40B4-BE49-F238E27FC236}">
                <a16:creationId xmlns:a16="http://schemas.microsoft.com/office/drawing/2014/main" id="{17BCADA1-ABC7-4C81-A6E2-6876CBD375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9065" y="3674698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1-1</a:t>
            </a:r>
          </a:p>
        </p:txBody>
      </p:sp>
      <p:sp>
        <p:nvSpPr>
          <p:cNvPr id="16" name="텍스트 개체 틀 10">
            <a:extLst>
              <a:ext uri="{FF2B5EF4-FFF2-40B4-BE49-F238E27FC236}">
                <a16:creationId xmlns:a16="http://schemas.microsoft.com/office/drawing/2014/main" id="{C28A7AF3-7513-4C85-A858-DE51470C095C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18" name="텍스트 개체 틀 16">
            <a:extLst>
              <a:ext uri="{FF2B5EF4-FFF2-40B4-BE49-F238E27FC236}">
                <a16:creationId xmlns:a16="http://schemas.microsoft.com/office/drawing/2014/main" id="{59DE526A-F301-4696-90B0-BC8CA37E5232}"/>
              </a:ext>
            </a:extLst>
          </p:cNvPr>
          <p:cNvSpPr txBox="1">
            <a:spLocks/>
          </p:cNvSpPr>
          <p:nvPr/>
        </p:nvSpPr>
        <p:spPr>
          <a:xfrm>
            <a:off x="5592764" y="81953"/>
            <a:ext cx="2081560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88">
              <a:buNone/>
            </a:pPr>
            <a:r>
              <a:rPr lang="en-US" altLang="ko-KR" sz="102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idpw01_0103</a:t>
            </a:r>
            <a:endParaRPr lang="ko-KR" altLang="en-US" sz="102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2F8F30-E50C-46B9-A25F-B8CC71D58777}"/>
              </a:ext>
            </a:extLst>
          </p:cNvPr>
          <p:cNvGrpSpPr/>
          <p:nvPr/>
        </p:nvGrpSpPr>
        <p:grpSpPr>
          <a:xfrm>
            <a:off x="453290" y="2396834"/>
            <a:ext cx="3544690" cy="440692"/>
            <a:chOff x="5752728" y="1488232"/>
            <a:chExt cx="3888432" cy="43204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E29596C-460E-47B4-B097-76FBE4D95AE8}"/>
                </a:ext>
              </a:extLst>
            </p:cNvPr>
            <p:cNvSpPr/>
            <p:nvPr/>
          </p:nvSpPr>
          <p:spPr>
            <a:xfrm>
              <a:off x="5752728" y="1488232"/>
              <a:ext cx="1944216" cy="3600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아이디찾기</a:t>
              </a:r>
              <a:endParaRPr lang="ko-KR" altLang="en-US" sz="228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3994F9E4-5C9E-4955-9C6E-C8E13A6CD376}"/>
                </a:ext>
              </a:extLst>
            </p:cNvPr>
            <p:cNvSpPr/>
            <p:nvPr/>
          </p:nvSpPr>
          <p:spPr>
            <a:xfrm>
              <a:off x="7696944" y="1488232"/>
              <a:ext cx="1944216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비밀번호찾기</a:t>
              </a:r>
              <a:endParaRPr lang="ko-KR" altLang="en-US" sz="1224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772A2BE-CD7B-4205-A00B-1B4AC631845F}"/>
                </a:ext>
              </a:extLst>
            </p:cNvPr>
            <p:cNvSpPr/>
            <p:nvPr/>
          </p:nvSpPr>
          <p:spPr>
            <a:xfrm>
              <a:off x="5752728" y="1776264"/>
              <a:ext cx="1944216" cy="14401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8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CADD203-F6DE-4EFA-9664-3F7C73C51FED}"/>
              </a:ext>
            </a:extLst>
          </p:cNvPr>
          <p:cNvSpPr txBox="1"/>
          <p:nvPr/>
        </p:nvSpPr>
        <p:spPr>
          <a:xfrm>
            <a:off x="837675" y="1466972"/>
            <a:ext cx="29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</a:p>
        </p:txBody>
      </p:sp>
      <p:sp>
        <p:nvSpPr>
          <p:cNvPr id="19" name="물결 18">
            <a:extLst>
              <a:ext uri="{FF2B5EF4-FFF2-40B4-BE49-F238E27FC236}">
                <a16:creationId xmlns:a16="http://schemas.microsoft.com/office/drawing/2014/main" id="{03644A08-6D59-48F1-AA98-FBEBCF5C6FE4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1771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D5B2A-7866-46C6-AC4C-801F377B7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 fontAlgn="ctr">
              <a:buNone/>
            </a:pP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휴대폰으로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완료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(SNS 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계정가입 시 출력 화면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fontAlgn="ctr">
              <a:buNone/>
            </a:pPr>
            <a:endParaRPr lang="ko-KR" altLang="en-US" sz="11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6C542-54DE-4279-A469-B07DEDCE7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1246351" fontAlgn="ctr">
              <a:spcBef>
                <a:spcPts val="0"/>
              </a:spcBef>
              <a:buNone/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idpw01_0104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D85BE-492C-4022-8C9F-31B34AB8AF4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C0289F5-BD0F-4597-9FBF-E6AE22DBBF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6F00189-2D8F-43EB-849C-A6132BC1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863357"/>
              </p:ext>
            </p:extLst>
          </p:nvPr>
        </p:nvGraphicFramePr>
        <p:xfrm>
          <a:off x="11480499" y="908567"/>
          <a:ext cx="2436681" cy="1576463"/>
        </p:xfrm>
        <a:graphic>
          <a:graphicData uri="http://schemas.openxmlformats.org/drawingml/2006/table">
            <a:tbl>
              <a:tblPr/>
              <a:tblGrid>
                <a:gridCol w="30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0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00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아이디 찾기 결과 출력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3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  <a:sym typeface="Wingdings" pitchFamily="2" charset="2"/>
                        </a:rPr>
                        <a:t>로그인 버튼 클릭 시 로그인 화면 이동</a:t>
                      </a:r>
                      <a:endParaRPr lang="ko-KR" altLang="en-US" sz="10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05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65528"/>
                  </a:ext>
                </a:extLst>
              </a:tr>
            </a:tbl>
          </a:graphicData>
        </a:graphic>
      </p:graphicFrame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4E5196BE-6B02-4C27-B8AB-05FCDD6437F2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840FC4F-30B5-423F-9541-4367A8FE158B}"/>
              </a:ext>
            </a:extLst>
          </p:cNvPr>
          <p:cNvSpPr txBox="1">
            <a:spLocks/>
          </p:cNvSpPr>
          <p:nvPr/>
        </p:nvSpPr>
        <p:spPr>
          <a:xfrm>
            <a:off x="5592764" y="81953"/>
            <a:ext cx="2081560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88">
              <a:buNone/>
            </a:pPr>
            <a:r>
              <a:rPr lang="en-US" altLang="ko-KR" sz="102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idpw01_0104</a:t>
            </a:r>
            <a:endParaRPr lang="ko-KR" altLang="en-US" sz="102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B7C29-2DFD-4CBE-A82C-251EAD5564DB}"/>
              </a:ext>
            </a:extLst>
          </p:cNvPr>
          <p:cNvSpPr txBox="1"/>
          <p:nvPr/>
        </p:nvSpPr>
        <p:spPr>
          <a:xfrm>
            <a:off x="265839" y="3234006"/>
            <a:ext cx="3885011" cy="666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r>
              <a:rPr lang="ko-KR" altLang="en-US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님의 아이디는</a:t>
            </a: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canksh77 </a:t>
            </a:r>
            <a:r>
              <a:rPr lang="ko-KR" altLang="en-US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pPr algn="ctr">
              <a:lnSpc>
                <a:spcPct val="150000"/>
              </a:lnSpc>
            </a:pP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(2020.09.25 </a:t>
            </a:r>
            <a:r>
              <a:rPr lang="ko-KR" altLang="en-US" sz="1326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카카로</a:t>
            </a:r>
            <a:r>
              <a:rPr lang="ko-KR" altLang="en-US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회원가입으로 가입</a:t>
            </a: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1" name="Rectangle 89">
            <a:extLst>
              <a:ext uri="{FF2B5EF4-FFF2-40B4-BE49-F238E27FC236}">
                <a16:creationId xmlns:a16="http://schemas.microsoft.com/office/drawing/2014/main" id="{9B06E6ED-1DEA-4309-8F21-5ED3BB1F8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217" y="4084953"/>
            <a:ext cx="1628306" cy="39768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22" name="AutoShape 159">
            <a:extLst>
              <a:ext uri="{FF2B5EF4-FFF2-40B4-BE49-F238E27FC236}">
                <a16:creationId xmlns:a16="http://schemas.microsoft.com/office/drawing/2014/main" id="{DF255CBA-2C98-4D81-B5A0-47D6D5615D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93197" y="4011505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23" name="AutoShape 159">
            <a:extLst>
              <a:ext uri="{FF2B5EF4-FFF2-40B4-BE49-F238E27FC236}">
                <a16:creationId xmlns:a16="http://schemas.microsoft.com/office/drawing/2014/main" id="{00066B7F-23A2-4681-909E-753449A278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9065" y="3674698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1-1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3CB244C-D824-4329-85CC-0A6552328631}"/>
              </a:ext>
            </a:extLst>
          </p:cNvPr>
          <p:cNvGrpSpPr/>
          <p:nvPr/>
        </p:nvGrpSpPr>
        <p:grpSpPr>
          <a:xfrm>
            <a:off x="453290" y="2396834"/>
            <a:ext cx="3544690" cy="440692"/>
            <a:chOff x="5752728" y="1488232"/>
            <a:chExt cx="3888432" cy="432048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864D63E-346E-46B5-B3CF-5FA6048B9812}"/>
                </a:ext>
              </a:extLst>
            </p:cNvPr>
            <p:cNvSpPr/>
            <p:nvPr/>
          </p:nvSpPr>
          <p:spPr>
            <a:xfrm>
              <a:off x="5752728" y="1488232"/>
              <a:ext cx="1944216" cy="3600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아이디찾기</a:t>
              </a:r>
              <a:endParaRPr lang="ko-KR" altLang="en-US" sz="228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6883BB08-1F57-40CE-9613-EF3611BA9FFD}"/>
                </a:ext>
              </a:extLst>
            </p:cNvPr>
            <p:cNvSpPr/>
            <p:nvPr/>
          </p:nvSpPr>
          <p:spPr>
            <a:xfrm>
              <a:off x="7696944" y="1488232"/>
              <a:ext cx="1944216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비밀번호찾기</a:t>
              </a:r>
              <a:endParaRPr lang="ko-KR" altLang="en-US" sz="1224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6D750DB7-9263-4DB5-B82F-02EE6A8E9C9D}"/>
                </a:ext>
              </a:extLst>
            </p:cNvPr>
            <p:cNvSpPr/>
            <p:nvPr/>
          </p:nvSpPr>
          <p:spPr>
            <a:xfrm>
              <a:off x="5752728" y="1776264"/>
              <a:ext cx="1944216" cy="14401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8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AC4FD67A-0274-4750-860E-5F5A124B3C97}"/>
              </a:ext>
            </a:extLst>
          </p:cNvPr>
          <p:cNvSpPr txBox="1"/>
          <p:nvPr/>
        </p:nvSpPr>
        <p:spPr>
          <a:xfrm>
            <a:off x="837675" y="1466972"/>
            <a:ext cx="29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</a:p>
        </p:txBody>
      </p:sp>
      <p:sp>
        <p:nvSpPr>
          <p:cNvPr id="18" name="물결 17">
            <a:extLst>
              <a:ext uri="{FF2B5EF4-FFF2-40B4-BE49-F238E27FC236}">
                <a16:creationId xmlns:a16="http://schemas.microsoft.com/office/drawing/2014/main" id="{5C1C5F6F-86EE-45B2-9967-5C89C315F899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8029621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0FBAA9-DD44-4475-B75D-EF67CF924C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idpw01_0105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36C378BE-F453-4A17-AA1F-A3370C0D33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pPr marL="0" indent="0" fontAlgn="ctr">
              <a:buNone/>
            </a:pPr>
            <a:r>
              <a:rPr lang="ko-KR" altLang="en-US" sz="9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9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9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휴대폰으로 찾기 </a:t>
            </a:r>
            <a:r>
              <a:rPr lang="en-US" altLang="ko-KR" sz="9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9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 실패 시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A1E9CD0-281A-400E-8F94-4F5092214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484E67-F4E3-472E-B5DA-9652C6D27A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6" name="AutoShape 159">
            <a:extLst>
              <a:ext uri="{FF2B5EF4-FFF2-40B4-BE49-F238E27FC236}">
                <a16:creationId xmlns:a16="http://schemas.microsoft.com/office/drawing/2014/main" id="{5ECB011B-46D8-46D8-B8DD-1E4BBEE9FC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0555" y="4340558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918" dirty="0">
                <a:solidFill>
                  <a:srgbClr val="FFFFFF"/>
                </a:solidFill>
              </a:rPr>
              <a:t>02</a:t>
            </a: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6F00189-2D8F-43EB-849C-A6132BC1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1107794"/>
              </p:ext>
            </p:extLst>
          </p:nvPr>
        </p:nvGraphicFramePr>
        <p:xfrm>
          <a:off x="11480499" y="918582"/>
          <a:ext cx="2434763" cy="1921500"/>
        </p:xfrm>
        <a:graphic>
          <a:graphicData uri="http://schemas.openxmlformats.org/drawingml/2006/table">
            <a:tbl>
              <a:tblPr/>
              <a:tblGrid>
                <a:gridCol w="2716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3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97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00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이메일로 찾기 동일 공통 적용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휴대폰번호와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이메일주소로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아이디 찾을 수 없을 시 안내 문구 출력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확인버튼 클릭 시 회원가입 페이지 이동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join01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이동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다시 찾아보기 버튼 클릭 시 아이디 찾기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idpw01_01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페이지 이동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AutoShape 159">
            <a:extLst>
              <a:ext uri="{FF2B5EF4-FFF2-40B4-BE49-F238E27FC236}">
                <a16:creationId xmlns:a16="http://schemas.microsoft.com/office/drawing/2014/main" id="{9A8818E0-38A2-4CD7-9F16-3441A63795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1451" y="3093166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5" name="Rectangle 89">
            <a:extLst>
              <a:ext uri="{FF2B5EF4-FFF2-40B4-BE49-F238E27FC236}">
                <a16:creationId xmlns:a16="http://schemas.microsoft.com/office/drawing/2014/main" id="{5CCB252E-9936-4FAC-B929-1BFC0D789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698" y="4457018"/>
            <a:ext cx="1628306" cy="39768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 찾아보기</a:t>
            </a:r>
          </a:p>
        </p:txBody>
      </p:sp>
      <p:sp>
        <p:nvSpPr>
          <p:cNvPr id="6" name="Rectangle 89">
            <a:extLst>
              <a:ext uri="{FF2B5EF4-FFF2-40B4-BE49-F238E27FC236}">
                <a16:creationId xmlns:a16="http://schemas.microsoft.com/office/drawing/2014/main" id="{F8ED00EE-D3E2-45C8-B78C-6683EBF64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482" y="4457018"/>
            <a:ext cx="1628306" cy="39768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21" name="AutoShape 159">
            <a:extLst>
              <a:ext uri="{FF2B5EF4-FFF2-40B4-BE49-F238E27FC236}">
                <a16:creationId xmlns:a16="http://schemas.microsoft.com/office/drawing/2014/main" id="{A5C6A129-1297-48E5-A4BE-10B68B62B3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30220" y="4406035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918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BEB8732E-ED39-44A9-8222-2B3B4ADDB9C2}"/>
              </a:ext>
            </a:extLst>
          </p:cNvPr>
          <p:cNvSpPr txBox="1">
            <a:spLocks/>
          </p:cNvSpPr>
          <p:nvPr/>
        </p:nvSpPr>
        <p:spPr>
          <a:xfrm>
            <a:off x="12676844" y="357117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19" name="텍스트 개체 틀 16">
            <a:extLst>
              <a:ext uri="{FF2B5EF4-FFF2-40B4-BE49-F238E27FC236}">
                <a16:creationId xmlns:a16="http://schemas.microsoft.com/office/drawing/2014/main" id="{27E90D30-A7D4-4A2A-9AD8-E316C43FE7A3}"/>
              </a:ext>
            </a:extLst>
          </p:cNvPr>
          <p:cNvSpPr txBox="1">
            <a:spLocks/>
          </p:cNvSpPr>
          <p:nvPr/>
        </p:nvSpPr>
        <p:spPr>
          <a:xfrm>
            <a:off x="5592764" y="81953"/>
            <a:ext cx="2081560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88">
              <a:buNone/>
            </a:pPr>
            <a:r>
              <a:rPr lang="en-US" altLang="ko-KR" sz="102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idpw01_0105</a:t>
            </a:r>
            <a:endParaRPr lang="ko-KR" altLang="en-US" sz="102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9E715D-33C1-4D37-B710-6C35B2E5B395}"/>
              </a:ext>
            </a:extLst>
          </p:cNvPr>
          <p:cNvSpPr txBox="1"/>
          <p:nvPr/>
        </p:nvSpPr>
        <p:spPr>
          <a:xfrm>
            <a:off x="265839" y="3234006"/>
            <a:ext cx="3885011" cy="9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r>
              <a:rPr lang="ko-KR" altLang="en-US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찾을 수 없습니다</a:t>
            </a: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사용하신 이름과 이메일로 </a:t>
            </a:r>
            <a:endParaRPr lang="en-US" altLang="ko-KR" sz="1326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아이디를 찾아주세요</a:t>
            </a:r>
            <a:r>
              <a:rPr lang="en-US" altLang="ko-KR" sz="1326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7CED90E-0433-48F1-AF8B-330103492E48}"/>
              </a:ext>
            </a:extLst>
          </p:cNvPr>
          <p:cNvGrpSpPr/>
          <p:nvPr/>
        </p:nvGrpSpPr>
        <p:grpSpPr>
          <a:xfrm>
            <a:off x="453290" y="2396834"/>
            <a:ext cx="3544690" cy="440692"/>
            <a:chOff x="5752728" y="1488232"/>
            <a:chExt cx="3888432" cy="43204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B270DD5-F0FD-4CE2-8C48-4F8B0ACE130B}"/>
                </a:ext>
              </a:extLst>
            </p:cNvPr>
            <p:cNvSpPr/>
            <p:nvPr/>
          </p:nvSpPr>
          <p:spPr>
            <a:xfrm>
              <a:off x="5752728" y="1488232"/>
              <a:ext cx="1944216" cy="3600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아이디찾기</a:t>
              </a:r>
              <a:endParaRPr lang="ko-KR" altLang="en-US" sz="228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74981CD-9422-4A49-BF0E-05A79A2969DF}"/>
                </a:ext>
              </a:extLst>
            </p:cNvPr>
            <p:cNvSpPr/>
            <p:nvPr/>
          </p:nvSpPr>
          <p:spPr>
            <a:xfrm>
              <a:off x="7696944" y="1488232"/>
              <a:ext cx="1944216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비밀번호찾기</a:t>
              </a:r>
              <a:endParaRPr lang="ko-KR" altLang="en-US" sz="1224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29467BD-5CBF-4BA7-9531-25716034DBF3}"/>
                </a:ext>
              </a:extLst>
            </p:cNvPr>
            <p:cNvSpPr/>
            <p:nvPr/>
          </p:nvSpPr>
          <p:spPr>
            <a:xfrm>
              <a:off x="5752728" y="1776264"/>
              <a:ext cx="1944216" cy="14401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8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8C01501-F8A4-4C05-BFB0-B490A17C9F3A}"/>
              </a:ext>
            </a:extLst>
          </p:cNvPr>
          <p:cNvSpPr txBox="1"/>
          <p:nvPr/>
        </p:nvSpPr>
        <p:spPr>
          <a:xfrm>
            <a:off x="837675" y="1466972"/>
            <a:ext cx="29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</a:p>
        </p:txBody>
      </p:sp>
      <p:sp>
        <p:nvSpPr>
          <p:cNvPr id="22" name="물결 21">
            <a:extLst>
              <a:ext uri="{FF2B5EF4-FFF2-40B4-BE49-F238E27FC236}">
                <a16:creationId xmlns:a16="http://schemas.microsoft.com/office/drawing/2014/main" id="{E28CAF39-9985-4F5C-BD08-680674C48811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3076982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D5B2A-7866-46C6-AC4C-801F377B7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비밀번호로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휴대폰번호로 찾기</a:t>
            </a:r>
          </a:p>
          <a:p>
            <a:pPr marL="0" indent="0">
              <a:buNone/>
            </a:pPr>
            <a:endParaRPr lang="ko-KR" altLang="en-US" sz="11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20D6D40-C0E1-4DC4-9E01-9E97556689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idpw01_pwfind02</a:t>
            </a:r>
          </a:p>
          <a:p>
            <a:pPr marL="0" indent="0">
              <a:buNone/>
            </a:pP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E3C343-C57D-4E6D-B618-ABBF84A355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773952C-5AE6-406E-BD13-BA6F4ED730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9B83703-F312-4002-890D-B1F738C9B291}"/>
              </a:ext>
            </a:extLst>
          </p:cNvPr>
          <p:cNvGrpSpPr/>
          <p:nvPr/>
        </p:nvGrpSpPr>
        <p:grpSpPr>
          <a:xfrm>
            <a:off x="499891" y="2399491"/>
            <a:ext cx="3509778" cy="440692"/>
            <a:chOff x="5752728" y="1488232"/>
            <a:chExt cx="3888432" cy="43204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3416DA9-0A6E-41A0-8E3D-816F675452E4}"/>
                </a:ext>
              </a:extLst>
            </p:cNvPr>
            <p:cNvSpPr/>
            <p:nvPr/>
          </p:nvSpPr>
          <p:spPr>
            <a:xfrm>
              <a:off x="5752728" y="1488232"/>
              <a:ext cx="1944216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아이디찾기</a:t>
              </a:r>
              <a:endParaRPr lang="ko-KR" altLang="en-US" sz="228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C4D725B-8EA2-4047-A898-C6CA68CC3AAB}"/>
                </a:ext>
              </a:extLst>
            </p:cNvPr>
            <p:cNvSpPr/>
            <p:nvPr/>
          </p:nvSpPr>
          <p:spPr>
            <a:xfrm>
              <a:off x="7696944" y="1488232"/>
              <a:ext cx="1944216" cy="3600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비밀번호찾기</a:t>
              </a:r>
              <a:endParaRPr lang="ko-KR" altLang="en-US" sz="1224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3123AE6-42B2-4ED6-B4F9-278F7F24650E}"/>
                </a:ext>
              </a:extLst>
            </p:cNvPr>
            <p:cNvSpPr/>
            <p:nvPr/>
          </p:nvSpPr>
          <p:spPr>
            <a:xfrm>
              <a:off x="7703294" y="1776264"/>
              <a:ext cx="1936800" cy="14401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8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6F00189-2D8F-43EB-849C-A6132BC1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684974"/>
              </p:ext>
            </p:extLst>
          </p:nvPr>
        </p:nvGraphicFramePr>
        <p:xfrm>
          <a:off x="11480499" y="961246"/>
          <a:ext cx="2439221" cy="3631439"/>
        </p:xfrm>
        <a:graphic>
          <a:graphicData uri="http://schemas.openxmlformats.org/drawingml/2006/table">
            <a:tbl>
              <a:tblPr/>
              <a:tblGrid>
                <a:gridCol w="27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4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00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이름 영역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-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이름 텍스트 입력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텍스트만 입력가능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)</a:t>
                      </a: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0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 본인 인증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휴대폰번호 클릭 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인증 버튼 클릭 시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idpw01_pwfind04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화면과 같이 인증번호 입력 처리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61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휴대폰번호 미 인증 후 확인버튼 클릭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휴대폰인증을 진행해주세요</a:t>
                      </a:r>
                      <a:endParaRPr lang="en-US" altLang="ko-KR" sz="1000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 메시지 출력</a:t>
                      </a:r>
                      <a:endParaRPr lang="en-US" altLang="ko-KR" sz="1000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직사각형 108">
            <a:extLst>
              <a:ext uri="{FF2B5EF4-FFF2-40B4-BE49-F238E27FC236}">
                <a16:creationId xmlns:a16="http://schemas.microsoft.com/office/drawing/2014/main" id="{DABF8C67-AB02-43E1-ABFF-325314B9D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89" y="3979982"/>
            <a:ext cx="3248442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ko-KR" altLang="en-US" sz="107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endParaRPr lang="en-US" altLang="ko-KR" sz="1071" kern="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108">
            <a:extLst>
              <a:ext uri="{FF2B5EF4-FFF2-40B4-BE49-F238E27FC236}">
                <a16:creationId xmlns:a16="http://schemas.microsoft.com/office/drawing/2014/main" id="{ACFBA3B7-FBBA-4B6B-BE98-A98A343F5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789" y="4434073"/>
            <a:ext cx="3248442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ko-KR" altLang="en-US" sz="107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</a:t>
            </a:r>
            <a:endParaRPr lang="en-US" altLang="ko-KR" sz="1071" kern="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Rectangle 89">
            <a:extLst>
              <a:ext uri="{FF2B5EF4-FFF2-40B4-BE49-F238E27FC236}">
                <a16:creationId xmlns:a16="http://schemas.microsoft.com/office/drawing/2014/main" id="{A5AC933C-D493-4791-8BFD-7721EECAF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447" y="4482650"/>
            <a:ext cx="734486" cy="33048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7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</a:t>
            </a:r>
          </a:p>
        </p:txBody>
      </p:sp>
      <p:sp>
        <p:nvSpPr>
          <p:cNvPr id="29" name="AutoShape 159">
            <a:extLst>
              <a:ext uri="{FF2B5EF4-FFF2-40B4-BE49-F238E27FC236}">
                <a16:creationId xmlns:a16="http://schemas.microsoft.com/office/drawing/2014/main" id="{BBF813EC-2174-43E0-83A9-0AECA1A61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4264" y="4436408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34" name="AutoShape 159">
            <a:extLst>
              <a:ext uri="{FF2B5EF4-FFF2-40B4-BE49-F238E27FC236}">
                <a16:creationId xmlns:a16="http://schemas.microsoft.com/office/drawing/2014/main" id="{998193AD-67D0-40A6-992C-7C8B953DF3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29549" y="4354762"/>
            <a:ext cx="255065" cy="236515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2-1</a:t>
            </a:r>
          </a:p>
        </p:txBody>
      </p:sp>
      <p:sp>
        <p:nvSpPr>
          <p:cNvPr id="35" name="AutoShape 159">
            <a:extLst>
              <a:ext uri="{FF2B5EF4-FFF2-40B4-BE49-F238E27FC236}">
                <a16:creationId xmlns:a16="http://schemas.microsoft.com/office/drawing/2014/main" id="{16D4076F-43CC-494B-80FE-74F20B23BB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4264" y="3906534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36" name="Rectangle 89">
            <a:extLst>
              <a:ext uri="{FF2B5EF4-FFF2-40B4-BE49-F238E27FC236}">
                <a16:creationId xmlns:a16="http://schemas.microsoft.com/office/drawing/2014/main" id="{0A2C05B9-9A79-4065-950D-3C12B029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5" y="4934814"/>
            <a:ext cx="3248442" cy="39768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37" name="AutoShape 159">
            <a:extLst>
              <a:ext uri="{FF2B5EF4-FFF2-40B4-BE49-F238E27FC236}">
                <a16:creationId xmlns:a16="http://schemas.microsoft.com/office/drawing/2014/main" id="{5ECDBBFD-C116-4548-91F9-6D6467E555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26443" y="4861366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5" name="텍스트 개체 틀 10">
            <a:extLst>
              <a:ext uri="{FF2B5EF4-FFF2-40B4-BE49-F238E27FC236}">
                <a16:creationId xmlns:a16="http://schemas.microsoft.com/office/drawing/2014/main" id="{679470A1-B25F-47D6-BBB3-6C0FA89E7469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39" name="텍스트 개체 틀 16">
            <a:extLst>
              <a:ext uri="{FF2B5EF4-FFF2-40B4-BE49-F238E27FC236}">
                <a16:creationId xmlns:a16="http://schemas.microsoft.com/office/drawing/2014/main" id="{933B3B91-5EC2-49E5-BA11-A55FFC957884}"/>
              </a:ext>
            </a:extLst>
          </p:cNvPr>
          <p:cNvSpPr txBox="1">
            <a:spLocks/>
          </p:cNvSpPr>
          <p:nvPr/>
        </p:nvSpPr>
        <p:spPr>
          <a:xfrm>
            <a:off x="5592764" y="81953"/>
            <a:ext cx="2081560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88">
              <a:buNone/>
            </a:pPr>
            <a:r>
              <a:rPr lang="en-US" altLang="ko-KR" sz="102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idpw01_pwfind02</a:t>
            </a:r>
            <a:endParaRPr lang="ko-KR" altLang="en-US" sz="102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BE7350-37D5-47E7-91CD-E8B8E803E285}"/>
              </a:ext>
            </a:extLst>
          </p:cNvPr>
          <p:cNvSpPr txBox="1"/>
          <p:nvPr/>
        </p:nvSpPr>
        <p:spPr>
          <a:xfrm>
            <a:off x="837675" y="1466972"/>
            <a:ext cx="29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B851325-6FD0-4268-9986-7B4F10C6EDF3}"/>
              </a:ext>
            </a:extLst>
          </p:cNvPr>
          <p:cNvSpPr txBox="1"/>
          <p:nvPr/>
        </p:nvSpPr>
        <p:spPr>
          <a:xfrm>
            <a:off x="1039339" y="3053436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등록정보로 비밀번호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A00F95-648F-4386-B9A8-561ABF1088A8}"/>
              </a:ext>
            </a:extLst>
          </p:cNvPr>
          <p:cNvSpPr txBox="1"/>
          <p:nvPr/>
        </p:nvSpPr>
        <p:spPr>
          <a:xfrm>
            <a:off x="724304" y="3379360"/>
            <a:ext cx="3102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등록한 정보로 찾을 수 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물결 25">
            <a:extLst>
              <a:ext uri="{FF2B5EF4-FFF2-40B4-BE49-F238E27FC236}">
                <a16:creationId xmlns:a16="http://schemas.microsoft.com/office/drawing/2014/main" id="{AD30FD16-85A1-4CC0-9F4F-8E210AB42F1F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2506615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D5B2A-7866-46C6-AC4C-801F377B7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fontAlgn="ctr">
              <a:buNone/>
            </a:pP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비밀번호로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휴대폰번호로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 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휴대폰인증으로 찾기</a:t>
            </a:r>
          </a:p>
          <a:p>
            <a:pPr marL="0" indent="0" fontAlgn="ctr">
              <a:buNone/>
            </a:pPr>
            <a:endParaRPr lang="ko-KR" altLang="en-US" sz="11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26C542-54DE-4279-A469-B07DEDCE7C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idpw01_pwfind03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FFCEDCA7-C724-4D2A-A972-855430A930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3CED4F25-0043-4930-AA4F-71B57388E99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6F00189-2D8F-43EB-849C-A6132BC1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780376"/>
              </p:ext>
            </p:extLst>
          </p:nvPr>
        </p:nvGraphicFramePr>
        <p:xfrm>
          <a:off x="11480499" y="929593"/>
          <a:ext cx="2436925" cy="3402588"/>
        </p:xfrm>
        <a:graphic>
          <a:graphicData uri="http://schemas.openxmlformats.org/drawingml/2006/table">
            <a:tbl>
              <a:tblPr/>
              <a:tblGrid>
                <a:gridCol w="2755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1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00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입력이름 출력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19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휴대폰번호 출력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2-1)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 요청 시 인증번호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재발송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2-2)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입력 박스 출력되고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카운팅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9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버튼 클릭 시 인증번호 매칭 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비매칭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시 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인증번호를 정확하게 입력해주세요</a:t>
                      </a:r>
                      <a:r>
                        <a:rPr lang="en-US" altLang="ko-KR" sz="1000" b="0" i="0" dirty="0"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 메시지 출력</a:t>
                      </a:r>
                      <a:endParaRPr lang="en-US" altLang="ko-KR" sz="1000" b="0" i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매칭 시 비번 수정 페이지 화면코드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idpw01_pwfinish01 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</a:t>
                      </a:r>
                      <a:endParaRPr lang="en-US" altLang="ko-KR" sz="1000" b="0" i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dirty="0"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</a:t>
                      </a:r>
                      <a:r>
                        <a:rPr lang="ko-KR" altLang="en-US" sz="1000" b="0" i="0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카운팅</a:t>
                      </a: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초과 시 </a:t>
                      </a:r>
                      <a:endParaRPr lang="en-US" altLang="ko-KR" sz="1000" b="0" i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제한시간 초과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! </a:t>
                      </a:r>
                      <a:r>
                        <a:rPr lang="ko-KR" altLang="en-US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인증을 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000" dirty="0" err="1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다시요청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 </a:t>
                      </a:r>
                      <a:r>
                        <a:rPr lang="ko-KR" altLang="en-US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해주세요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 메시지 출력</a:t>
                      </a:r>
                      <a:endParaRPr lang="en-US" altLang="ko-KR" sz="1000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solidFill>
                          <a:srgbClr val="C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직사각형 108">
            <a:extLst>
              <a:ext uri="{FF2B5EF4-FFF2-40B4-BE49-F238E27FC236}">
                <a16:creationId xmlns:a16="http://schemas.microsoft.com/office/drawing/2014/main" id="{D04A5196-64EF-4C0C-BDF5-A46A1F771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376" y="3754852"/>
            <a:ext cx="3277927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ko-KR" altLang="en-US" sz="1122" kern="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강승혜</a:t>
            </a:r>
            <a:endParaRPr lang="en-US" altLang="ko-KR" sz="1122" kern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08">
            <a:extLst>
              <a:ext uri="{FF2B5EF4-FFF2-40B4-BE49-F238E27FC236}">
                <a16:creationId xmlns:a16="http://schemas.microsoft.com/office/drawing/2014/main" id="{8ED2447E-2388-4FF8-8932-249F74303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376" y="4198580"/>
            <a:ext cx="3277927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en-US" altLang="ko-KR" sz="1122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010-1111-2222</a:t>
            </a:r>
          </a:p>
        </p:txBody>
      </p:sp>
      <p:sp>
        <p:nvSpPr>
          <p:cNvPr id="13" name="Rectangle 89">
            <a:extLst>
              <a:ext uri="{FF2B5EF4-FFF2-40B4-BE49-F238E27FC236}">
                <a16:creationId xmlns:a16="http://schemas.microsoft.com/office/drawing/2014/main" id="{DB7C7B0A-480B-4893-AFEE-F4D1C508C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441" y="4247157"/>
            <a:ext cx="734486" cy="330482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71" kern="0" dirty="0" err="1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다시요청</a:t>
            </a:r>
            <a:endParaRPr kumimoji="0" lang="ko-KR" altLang="en-US" sz="107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Rectangle 89">
            <a:extLst>
              <a:ext uri="{FF2B5EF4-FFF2-40B4-BE49-F238E27FC236}">
                <a16:creationId xmlns:a16="http://schemas.microsoft.com/office/drawing/2014/main" id="{36F47B66-2F3B-44AD-82CD-62576D5755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813" y="5444069"/>
            <a:ext cx="3322562" cy="39768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22" name="AutoShape 159">
            <a:extLst>
              <a:ext uri="{FF2B5EF4-FFF2-40B4-BE49-F238E27FC236}">
                <a16:creationId xmlns:a16="http://schemas.microsoft.com/office/drawing/2014/main" id="{74E062C8-F2F8-4D0C-BA65-0D798F86E3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851" y="4200915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23" name="AutoShape 159">
            <a:extLst>
              <a:ext uri="{FF2B5EF4-FFF2-40B4-BE49-F238E27FC236}">
                <a16:creationId xmlns:a16="http://schemas.microsoft.com/office/drawing/2014/main" id="{2D51E1B9-99C5-4064-9790-B9C8FF6406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84544" y="4119268"/>
            <a:ext cx="255065" cy="236515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2-1</a:t>
            </a:r>
          </a:p>
        </p:txBody>
      </p:sp>
      <p:sp>
        <p:nvSpPr>
          <p:cNvPr id="60" name="AutoShape 159">
            <a:extLst>
              <a:ext uri="{FF2B5EF4-FFF2-40B4-BE49-F238E27FC236}">
                <a16:creationId xmlns:a16="http://schemas.microsoft.com/office/drawing/2014/main" id="{34018471-8DAA-4686-9240-8CFB13463B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9851" y="3681404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64" name="AutoShape 159">
            <a:extLst>
              <a:ext uri="{FF2B5EF4-FFF2-40B4-BE49-F238E27FC236}">
                <a16:creationId xmlns:a16="http://schemas.microsoft.com/office/drawing/2014/main" id="{5C619ED9-69F7-4D5F-ACDF-9B5034516A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2031" y="5370621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5" name="직사각형 108">
            <a:extLst>
              <a:ext uri="{FF2B5EF4-FFF2-40B4-BE49-F238E27FC236}">
                <a16:creationId xmlns:a16="http://schemas.microsoft.com/office/drawing/2014/main" id="{32A3A761-D040-4097-93FF-91EC58F36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376" y="4641601"/>
            <a:ext cx="3277927" cy="589104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</a:t>
            </a:r>
            <a:r>
              <a:rPr lang="en-US" altLang="ko-KR" sz="10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000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자리                                            </a:t>
            </a:r>
            <a:r>
              <a:rPr lang="en-US" altLang="ko-KR" sz="1000" kern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3:00</a:t>
            </a:r>
          </a:p>
          <a:p>
            <a:pPr latinLnBrk="0">
              <a:defRPr/>
            </a:pPr>
            <a:endParaRPr lang="en-US" altLang="ko-KR" sz="1000" kern="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atinLnBrk="0">
              <a:defRPr/>
            </a:pPr>
            <a:r>
              <a:rPr lang="ko-KR" altLang="en-US" sz="10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인증번호가 문자메시지로 발송되었습니다</a:t>
            </a:r>
            <a:r>
              <a:rPr lang="en-US" altLang="ko-KR" sz="10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26" name="AutoShape 159">
            <a:extLst>
              <a:ext uri="{FF2B5EF4-FFF2-40B4-BE49-F238E27FC236}">
                <a16:creationId xmlns:a16="http://schemas.microsoft.com/office/drawing/2014/main" id="{2CCEDAC6-7DA4-4BF7-91B2-685686F4E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2496" y="4664825"/>
            <a:ext cx="255065" cy="236515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2-2</a:t>
            </a:r>
          </a:p>
        </p:txBody>
      </p:sp>
      <p:sp>
        <p:nvSpPr>
          <p:cNvPr id="27" name="텍스트 개체 틀 10">
            <a:extLst>
              <a:ext uri="{FF2B5EF4-FFF2-40B4-BE49-F238E27FC236}">
                <a16:creationId xmlns:a16="http://schemas.microsoft.com/office/drawing/2014/main" id="{57F4887C-E78C-4D83-A702-A33E6FB78727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29" name="텍스트 개체 틀 16">
            <a:extLst>
              <a:ext uri="{FF2B5EF4-FFF2-40B4-BE49-F238E27FC236}">
                <a16:creationId xmlns:a16="http://schemas.microsoft.com/office/drawing/2014/main" id="{DFB51D04-256A-4183-A020-BF4FBFA343C1}"/>
              </a:ext>
            </a:extLst>
          </p:cNvPr>
          <p:cNvSpPr txBox="1">
            <a:spLocks/>
          </p:cNvSpPr>
          <p:nvPr/>
        </p:nvSpPr>
        <p:spPr>
          <a:xfrm>
            <a:off x="5592764" y="81953"/>
            <a:ext cx="2081560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88">
              <a:buNone/>
            </a:pPr>
            <a:r>
              <a:rPr lang="en-US" altLang="ko-KR" sz="102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idpw01_pwfind03</a:t>
            </a:r>
            <a:endParaRPr lang="ko-KR" altLang="en-US" sz="102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43EF1B0-C328-4D72-8F89-6CE064090755}"/>
              </a:ext>
            </a:extLst>
          </p:cNvPr>
          <p:cNvGrpSpPr/>
          <p:nvPr/>
        </p:nvGrpSpPr>
        <p:grpSpPr>
          <a:xfrm>
            <a:off x="499891" y="2399491"/>
            <a:ext cx="3509778" cy="440692"/>
            <a:chOff x="5752728" y="1488232"/>
            <a:chExt cx="3888432" cy="432048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DF41E7B-BB8C-4FCE-96B4-C94B5AFD5DC2}"/>
                </a:ext>
              </a:extLst>
            </p:cNvPr>
            <p:cNvSpPr/>
            <p:nvPr/>
          </p:nvSpPr>
          <p:spPr>
            <a:xfrm>
              <a:off x="5752728" y="1488232"/>
              <a:ext cx="1944216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아이디찾기</a:t>
              </a:r>
              <a:endParaRPr lang="ko-KR" altLang="en-US" sz="228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8D11F3D-66D0-431E-BF0D-E4563C3B733A}"/>
                </a:ext>
              </a:extLst>
            </p:cNvPr>
            <p:cNvSpPr/>
            <p:nvPr/>
          </p:nvSpPr>
          <p:spPr>
            <a:xfrm>
              <a:off x="7696944" y="1488232"/>
              <a:ext cx="1944216" cy="3600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비밀번호찾기</a:t>
              </a:r>
              <a:endParaRPr lang="ko-KR" altLang="en-US" sz="1224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AD454389-3ED6-45DA-8A5F-13B9C6205E4D}"/>
                </a:ext>
              </a:extLst>
            </p:cNvPr>
            <p:cNvSpPr/>
            <p:nvPr/>
          </p:nvSpPr>
          <p:spPr>
            <a:xfrm>
              <a:off x="7703294" y="1776264"/>
              <a:ext cx="1936800" cy="14401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8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C3AC1FD6-DEB9-473D-9E3A-1F6979DCC321}"/>
              </a:ext>
            </a:extLst>
          </p:cNvPr>
          <p:cNvSpPr txBox="1"/>
          <p:nvPr/>
        </p:nvSpPr>
        <p:spPr>
          <a:xfrm>
            <a:off x="837675" y="1466972"/>
            <a:ext cx="29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8FB6D3-3E41-4B47-8151-9605630AA69C}"/>
              </a:ext>
            </a:extLst>
          </p:cNvPr>
          <p:cNvSpPr txBox="1"/>
          <p:nvPr/>
        </p:nvSpPr>
        <p:spPr>
          <a:xfrm>
            <a:off x="1039339" y="3053436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등록정보로 비밀번호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434E27-AAE2-49FE-9901-AF863C0C8E03}"/>
              </a:ext>
            </a:extLst>
          </p:cNvPr>
          <p:cNvSpPr txBox="1"/>
          <p:nvPr/>
        </p:nvSpPr>
        <p:spPr>
          <a:xfrm>
            <a:off x="724304" y="3379360"/>
            <a:ext cx="3102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등록한 정보로 찾을 수 있습니다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물결 30">
            <a:extLst>
              <a:ext uri="{FF2B5EF4-FFF2-40B4-BE49-F238E27FC236}">
                <a16:creationId xmlns:a16="http://schemas.microsoft.com/office/drawing/2014/main" id="{A2ED3A8F-02AD-4BD4-880F-480C290A3FC8}"/>
              </a:ext>
            </a:extLst>
          </p:cNvPr>
          <p:cNvSpPr/>
          <p:nvPr/>
        </p:nvSpPr>
        <p:spPr>
          <a:xfrm>
            <a:off x="-653466" y="7761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18242310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D5B2A-7866-46C6-AC4C-801F377B7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 수정</a:t>
            </a:r>
          </a:p>
          <a:p>
            <a:pPr marL="0" indent="0">
              <a:buNone/>
            </a:pPr>
            <a:endParaRPr lang="ko-KR" altLang="en-US" sz="11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2AB238-231B-4946-ABC3-11FAC86670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1246351" fontAlgn="ctr">
              <a:spcBef>
                <a:spcPts val="0"/>
              </a:spcBef>
              <a:buNone/>
              <a:defRPr/>
            </a:pP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idpw01_pwfinish01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0CA908-5046-4F23-8BD5-B0F49E976D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E64E27C-71AF-4EBF-A079-5DAC5AE1E1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6F00189-2D8F-43EB-849C-A6132BC1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439669"/>
              </p:ext>
            </p:extLst>
          </p:nvPr>
        </p:nvGraphicFramePr>
        <p:xfrm>
          <a:off x="11480499" y="956267"/>
          <a:ext cx="2389489" cy="3320541"/>
        </p:xfrm>
        <a:graphic>
          <a:graphicData uri="http://schemas.openxmlformats.org/drawingml/2006/table">
            <a:tbl>
              <a:tblPr/>
              <a:tblGrid>
                <a:gridCol w="209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03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00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064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비밀번호 수정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1-1)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새비밀번호 입력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1-2)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새비밀번호 재입력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724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확인버튼 클릭 시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새비밀번호 매칭 시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idpw01_pwfinish02</a:t>
                      </a: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이동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새비밀번호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미매칭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 시 안내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sym typeface="Wingdings" pitchFamily="2" charset="2"/>
                        </a:rPr>
                        <a:t>'</a:t>
                      </a:r>
                      <a:r>
                        <a:rPr lang="ko-KR" altLang="en-US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새 비밀번호와 비밀번호 확인이 일치하지 않습니다</a:t>
                      </a:r>
                      <a:r>
                        <a:rPr lang="en-US" altLang="ko-KR" sz="100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.’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안내 </a:t>
                      </a: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메세지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97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이메일주소로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찾기 클릭 시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idpw01_find04</a:t>
                      </a: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화면출력</a:t>
                      </a:r>
                    </a:p>
                    <a:p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753C504-A7F4-4937-A458-114152F76BD8}"/>
              </a:ext>
            </a:extLst>
          </p:cNvPr>
          <p:cNvSpPr txBox="1"/>
          <p:nvPr/>
        </p:nvSpPr>
        <p:spPr>
          <a:xfrm>
            <a:off x="1710368" y="3133978"/>
            <a:ext cx="1257699" cy="2863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2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수정 </a:t>
            </a:r>
          </a:p>
        </p:txBody>
      </p:sp>
      <p:sp>
        <p:nvSpPr>
          <p:cNvPr id="22" name="직사각형 108">
            <a:extLst>
              <a:ext uri="{FF2B5EF4-FFF2-40B4-BE49-F238E27FC236}">
                <a16:creationId xmlns:a16="http://schemas.microsoft.com/office/drawing/2014/main" id="{DABF8C67-AB02-43E1-ABFF-325314B9D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60" y="3574670"/>
            <a:ext cx="3248944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ko-KR" altLang="en-US" sz="107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비밀번호 입력</a:t>
            </a:r>
            <a:endParaRPr lang="en-US" altLang="ko-KR" sz="1071" kern="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108">
            <a:extLst>
              <a:ext uri="{FF2B5EF4-FFF2-40B4-BE49-F238E27FC236}">
                <a16:creationId xmlns:a16="http://schemas.microsoft.com/office/drawing/2014/main" id="{ACFBA3B7-FBBA-4B6B-BE98-A98A343F5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60" y="4028762"/>
            <a:ext cx="3248944" cy="440692"/>
          </a:xfrm>
          <a:prstGeom prst="rect">
            <a:avLst/>
          </a:prstGeom>
          <a:noFill/>
          <a:ln w="9525" algn="ctr">
            <a:solidFill>
              <a:schemeClr val="bg1">
                <a:lumMod val="8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latinLnBrk="0">
              <a:defRPr/>
            </a:pPr>
            <a:r>
              <a:rPr lang="ko-KR" altLang="en-US" sz="1071" kern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 비밀번호 재입력</a:t>
            </a:r>
            <a:endParaRPr lang="en-US" altLang="ko-KR" sz="1071" kern="0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AutoShape 159">
            <a:extLst>
              <a:ext uri="{FF2B5EF4-FFF2-40B4-BE49-F238E27FC236}">
                <a16:creationId xmlns:a16="http://schemas.microsoft.com/office/drawing/2014/main" id="{BBF813EC-2174-43E0-83A9-0AECA1A610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8835" y="4031096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1-2</a:t>
            </a:r>
          </a:p>
        </p:txBody>
      </p:sp>
      <p:sp>
        <p:nvSpPr>
          <p:cNvPr id="35" name="AutoShape 159">
            <a:extLst>
              <a:ext uri="{FF2B5EF4-FFF2-40B4-BE49-F238E27FC236}">
                <a16:creationId xmlns:a16="http://schemas.microsoft.com/office/drawing/2014/main" id="{16D4076F-43CC-494B-80FE-74F20B23BB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6193" y="3060530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36" name="Rectangle 89">
            <a:extLst>
              <a:ext uri="{FF2B5EF4-FFF2-40B4-BE49-F238E27FC236}">
                <a16:creationId xmlns:a16="http://schemas.microsoft.com/office/drawing/2014/main" id="{0A2C05B9-9A79-4065-950D-3C12B029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96" y="4529502"/>
            <a:ext cx="3248944" cy="39768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37" name="AutoShape 159">
            <a:extLst>
              <a:ext uri="{FF2B5EF4-FFF2-40B4-BE49-F238E27FC236}">
                <a16:creationId xmlns:a16="http://schemas.microsoft.com/office/drawing/2014/main" id="{5ECDBBFD-C116-4548-91F9-6D6467E555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014" y="4456054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3437AC-3353-46A9-85E8-DE54687D7697}"/>
              </a:ext>
            </a:extLst>
          </p:cNvPr>
          <p:cNvSpPr/>
          <p:nvPr/>
        </p:nvSpPr>
        <p:spPr>
          <a:xfrm>
            <a:off x="674808" y="5030040"/>
            <a:ext cx="3181257" cy="1041884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161" rIns="0" anchor="ctr"/>
          <a:lstStyle/>
          <a:p>
            <a:pPr>
              <a:defRPr/>
            </a:pPr>
            <a:r>
              <a:rPr lang="ko-KR" altLang="en-US" sz="107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비밀번호를 변경하신 후에는 </a:t>
            </a:r>
            <a:r>
              <a:rPr lang="ko-KR" altLang="en-US" sz="107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고고고타이골프를</a:t>
            </a:r>
            <a:r>
              <a:rPr lang="ko-KR" altLang="en-US" sz="107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재로그인 하셔야 합니다</a:t>
            </a:r>
            <a:r>
              <a:rPr lang="en-US" altLang="ko-KR" sz="107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7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07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endParaRPr lang="en-US" altLang="ko-KR" sz="107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defRPr/>
            </a:pPr>
            <a:r>
              <a:rPr lang="en-US" altLang="ko-KR" sz="107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SNS </a:t>
            </a:r>
            <a:r>
              <a:rPr lang="ko-KR" altLang="en-US" sz="107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로그인의 연결이 </a:t>
            </a:r>
            <a:r>
              <a:rPr lang="ko-KR" altLang="en-US" sz="107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해제되오니</a:t>
            </a:r>
            <a:r>
              <a:rPr lang="ko-KR" altLang="en-US" sz="107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7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재연결</a:t>
            </a:r>
            <a:r>
              <a:rPr lang="ko-KR" altLang="en-US" sz="107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하시기 바랍니다</a:t>
            </a:r>
            <a:r>
              <a:rPr lang="en-US" altLang="ko-KR" sz="107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7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AutoShape 159">
            <a:extLst>
              <a:ext uri="{FF2B5EF4-FFF2-40B4-BE49-F238E27FC236}">
                <a16:creationId xmlns:a16="http://schemas.microsoft.com/office/drawing/2014/main" id="{A746974B-B123-4BAA-B734-81CDBC1C4B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014" y="3501222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1-1</a:t>
            </a:r>
          </a:p>
        </p:txBody>
      </p:sp>
      <p:sp>
        <p:nvSpPr>
          <p:cNvPr id="42" name="AutoShape 159">
            <a:extLst>
              <a:ext uri="{FF2B5EF4-FFF2-40B4-BE49-F238E27FC236}">
                <a16:creationId xmlns:a16="http://schemas.microsoft.com/office/drawing/2014/main" id="{66D32D16-80CF-44E4-9C75-F30A52630F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1014" y="5043643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0" name="텍스트 개체 틀 10">
            <a:extLst>
              <a:ext uri="{FF2B5EF4-FFF2-40B4-BE49-F238E27FC236}">
                <a16:creationId xmlns:a16="http://schemas.microsoft.com/office/drawing/2014/main" id="{83A62F1C-F536-42AC-A915-48C6A22210B5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23" name="텍스트 개체 틀 16">
            <a:extLst>
              <a:ext uri="{FF2B5EF4-FFF2-40B4-BE49-F238E27FC236}">
                <a16:creationId xmlns:a16="http://schemas.microsoft.com/office/drawing/2014/main" id="{FDECAD8B-16E2-4496-9E89-1FC028C3CD12}"/>
              </a:ext>
            </a:extLst>
          </p:cNvPr>
          <p:cNvSpPr txBox="1">
            <a:spLocks/>
          </p:cNvSpPr>
          <p:nvPr/>
        </p:nvSpPr>
        <p:spPr>
          <a:xfrm>
            <a:off x="5592764" y="81953"/>
            <a:ext cx="2081560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88">
              <a:buNone/>
            </a:pPr>
            <a:r>
              <a:rPr lang="en-US" altLang="ko-KR" sz="102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idpw01_pwfinish01</a:t>
            </a:r>
            <a:endParaRPr lang="ko-KR" altLang="en-US" sz="102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21C65BE-FC1F-4C49-92DA-F3CA64AE0C12}"/>
              </a:ext>
            </a:extLst>
          </p:cNvPr>
          <p:cNvGrpSpPr/>
          <p:nvPr/>
        </p:nvGrpSpPr>
        <p:grpSpPr>
          <a:xfrm>
            <a:off x="499891" y="2399491"/>
            <a:ext cx="3509778" cy="440692"/>
            <a:chOff x="5752728" y="1488232"/>
            <a:chExt cx="3888432" cy="432048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8A84BA7-6FE8-48FB-BB06-29D173080A2A}"/>
                </a:ext>
              </a:extLst>
            </p:cNvPr>
            <p:cNvSpPr/>
            <p:nvPr/>
          </p:nvSpPr>
          <p:spPr>
            <a:xfrm>
              <a:off x="5752728" y="1488232"/>
              <a:ext cx="1944216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아이디찾기</a:t>
              </a:r>
              <a:endParaRPr lang="ko-KR" altLang="en-US" sz="228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667DC20F-9E01-49A4-975F-D32D9C2ABA4F}"/>
                </a:ext>
              </a:extLst>
            </p:cNvPr>
            <p:cNvSpPr/>
            <p:nvPr/>
          </p:nvSpPr>
          <p:spPr>
            <a:xfrm>
              <a:off x="7696944" y="1488232"/>
              <a:ext cx="1944216" cy="3600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비밀번호찾기</a:t>
              </a:r>
              <a:endParaRPr lang="ko-KR" altLang="en-US" sz="1224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0326553B-71CE-4451-A444-836619C0763F}"/>
                </a:ext>
              </a:extLst>
            </p:cNvPr>
            <p:cNvSpPr/>
            <p:nvPr/>
          </p:nvSpPr>
          <p:spPr>
            <a:xfrm>
              <a:off x="7703294" y="1776264"/>
              <a:ext cx="1936800" cy="14401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8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33DE8C2-0379-42A6-9ECC-4AA19EDB102C}"/>
              </a:ext>
            </a:extLst>
          </p:cNvPr>
          <p:cNvSpPr txBox="1"/>
          <p:nvPr/>
        </p:nvSpPr>
        <p:spPr>
          <a:xfrm>
            <a:off x="837675" y="1466972"/>
            <a:ext cx="29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</a:p>
        </p:txBody>
      </p:sp>
      <p:sp>
        <p:nvSpPr>
          <p:cNvPr id="24" name="물결 23">
            <a:extLst>
              <a:ext uri="{FF2B5EF4-FFF2-40B4-BE49-F238E27FC236}">
                <a16:creationId xmlns:a16="http://schemas.microsoft.com/office/drawing/2014/main" id="{BB4D6069-C32F-401A-8067-CA3B962793E4}"/>
              </a:ext>
            </a:extLst>
          </p:cNvPr>
          <p:cNvSpPr/>
          <p:nvPr/>
        </p:nvSpPr>
        <p:spPr>
          <a:xfrm>
            <a:off x="-653466" y="7761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17531819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ABD5B2A-7866-46C6-AC4C-801F377B7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 </a:t>
            </a:r>
            <a:r>
              <a:rPr lang="en-US" altLang="ko-KR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r>
              <a:rPr lang="ko-KR" altLang="en-US" sz="11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비밀번호 변경 완료</a:t>
            </a:r>
          </a:p>
          <a:p>
            <a:pPr marL="0" indent="0">
              <a:buNone/>
            </a:pPr>
            <a:endParaRPr lang="ko-KR" altLang="en-US" sz="1100" dirty="0">
              <a:solidFill>
                <a:srgbClr val="26262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0AB1A2-8AB0-42B9-A7F0-DC755EF20D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idpw01_pwfinish02</a:t>
            </a:r>
          </a:p>
          <a:p>
            <a:pPr marL="0" indent="0">
              <a:buNone/>
            </a:pP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B771EB-A8AC-4A79-8935-261BB0E396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FA67FB-B1BE-409D-9E2E-77ED829D14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76F00189-2D8F-43EB-849C-A6132BC1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786689"/>
              </p:ext>
            </p:extLst>
          </p:nvPr>
        </p:nvGraphicFramePr>
        <p:xfrm>
          <a:off x="11480499" y="929167"/>
          <a:ext cx="2435843" cy="1299704"/>
        </p:xfrm>
        <a:graphic>
          <a:graphicData uri="http://schemas.openxmlformats.org/drawingml/2006/table">
            <a:tbl>
              <a:tblPr/>
              <a:tblGrid>
                <a:gridCol w="273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00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altLang="ko-KR" sz="1000" baseline="0" dirty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변경 완료 화면</a:t>
                      </a: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로그인 페이지 </a:t>
                      </a:r>
                      <a:r>
                        <a:rPr lang="en-US" altLang="ko-KR" sz="10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login01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en-US" altLang="ko-KR" sz="10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885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72" marR="3672" marT="3672" marB="3672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720" marR="36720" marT="36701" marB="3670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753C504-A7F4-4937-A458-114152F76BD8}"/>
              </a:ext>
            </a:extLst>
          </p:cNvPr>
          <p:cNvSpPr txBox="1"/>
          <p:nvPr/>
        </p:nvSpPr>
        <p:spPr>
          <a:xfrm>
            <a:off x="899287" y="3786312"/>
            <a:ext cx="2725995" cy="75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24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비밀번호가 새롭게 변경되었습니다</a:t>
            </a:r>
            <a:r>
              <a:rPr lang="en-US" altLang="ko-KR" sz="1224" dirty="0">
                <a:solidFill>
                  <a:srgbClr val="11111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algn="ctr"/>
            <a:endParaRPr lang="en-US" altLang="ko-KR" sz="816" dirty="0">
              <a:solidFill>
                <a:srgbClr val="11111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07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안전한 정보보호를 위해</a:t>
            </a:r>
            <a:br>
              <a:rPr lang="ko-KR" altLang="en-US" sz="107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7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주기적으로 비밀번호를 변경해주세요</a:t>
            </a:r>
            <a:r>
              <a:rPr lang="en-US" altLang="ko-KR" sz="1071" dirty="0">
                <a:solidFill>
                  <a:srgbClr val="88888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E6DB210-9912-4314-8BF7-3D0916299812}"/>
              </a:ext>
            </a:extLst>
          </p:cNvPr>
          <p:cNvSpPr/>
          <p:nvPr/>
        </p:nvSpPr>
        <p:spPr>
          <a:xfrm>
            <a:off x="2082307" y="3345620"/>
            <a:ext cx="330482" cy="330482"/>
          </a:xfrm>
          <a:prstGeom prst="ellipse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16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icon</a:t>
            </a:r>
            <a:endParaRPr lang="ko-KR" altLang="en-US" sz="816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Rectangle 89">
            <a:extLst>
              <a:ext uri="{FF2B5EF4-FFF2-40B4-BE49-F238E27FC236}">
                <a16:creationId xmlns:a16="http://schemas.microsoft.com/office/drawing/2014/main" id="{0A2C05B9-9A79-4065-950D-3C12B029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872" y="4637259"/>
            <a:ext cx="3525535" cy="39768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>
            <a:outerShdw blurRad="508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24" b="1" ker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endParaRPr kumimoji="0" lang="ko-KR" altLang="en-US" sz="1224" b="1" kern="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AutoShape 159">
            <a:extLst>
              <a:ext uri="{FF2B5EF4-FFF2-40B4-BE49-F238E27FC236}">
                <a16:creationId xmlns:a16="http://schemas.microsoft.com/office/drawing/2014/main" id="{71407C6B-C77E-4443-B525-D3BC784B64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6783" y="3419069"/>
            <a:ext cx="246224" cy="228317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809625"/>
            <a:r>
              <a:rPr lang="en-US" altLang="ko-KR" sz="102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15" name="텍스트 개체 틀 10">
            <a:extLst>
              <a:ext uri="{FF2B5EF4-FFF2-40B4-BE49-F238E27FC236}">
                <a16:creationId xmlns:a16="http://schemas.microsoft.com/office/drawing/2014/main" id="{7A13C20A-282F-482C-AC80-15E8F3899CA8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1278CDF6-35D8-4D5E-943D-E372B205970E}"/>
              </a:ext>
            </a:extLst>
          </p:cNvPr>
          <p:cNvSpPr txBox="1">
            <a:spLocks/>
          </p:cNvSpPr>
          <p:nvPr/>
        </p:nvSpPr>
        <p:spPr>
          <a:xfrm>
            <a:off x="5592764" y="81953"/>
            <a:ext cx="2081560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88">
              <a:buNone/>
            </a:pPr>
            <a:r>
              <a:rPr lang="en-US" altLang="ko-KR" sz="102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idpw01_pwfinish02</a:t>
            </a:r>
            <a:endParaRPr lang="ko-KR" altLang="en-US" sz="102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7D92E88E-2A8B-4ACC-8003-E546875DA258}"/>
              </a:ext>
            </a:extLst>
          </p:cNvPr>
          <p:cNvGrpSpPr/>
          <p:nvPr/>
        </p:nvGrpSpPr>
        <p:grpSpPr>
          <a:xfrm>
            <a:off x="499891" y="2399491"/>
            <a:ext cx="3509778" cy="440692"/>
            <a:chOff x="5752728" y="1488232"/>
            <a:chExt cx="3888432" cy="432048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5E568AAD-0564-49F7-AE10-D11BEAFCBF78}"/>
                </a:ext>
              </a:extLst>
            </p:cNvPr>
            <p:cNvSpPr/>
            <p:nvPr/>
          </p:nvSpPr>
          <p:spPr>
            <a:xfrm>
              <a:off x="5752728" y="1488232"/>
              <a:ext cx="1944216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아이디찾기</a:t>
              </a:r>
              <a:endParaRPr lang="ko-KR" altLang="en-US" sz="228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30AE6847-7214-47BA-A5DC-2061DE17ACC1}"/>
                </a:ext>
              </a:extLst>
            </p:cNvPr>
            <p:cNvSpPr/>
            <p:nvPr/>
          </p:nvSpPr>
          <p:spPr>
            <a:xfrm>
              <a:off x="7696944" y="1488232"/>
              <a:ext cx="1944216" cy="36004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24" b="1" dirty="0" err="1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비밀번호찾기</a:t>
              </a:r>
              <a:endParaRPr lang="ko-KR" altLang="en-US" sz="1224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DAFE7B4-4387-4807-A39D-9B91C458C765}"/>
                </a:ext>
              </a:extLst>
            </p:cNvPr>
            <p:cNvSpPr/>
            <p:nvPr/>
          </p:nvSpPr>
          <p:spPr>
            <a:xfrm>
              <a:off x="7703294" y="1776264"/>
              <a:ext cx="1936800" cy="14401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8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8036BDA-050D-4353-A72C-90B2E154C285}"/>
              </a:ext>
            </a:extLst>
          </p:cNvPr>
          <p:cNvSpPr txBox="1"/>
          <p:nvPr/>
        </p:nvSpPr>
        <p:spPr>
          <a:xfrm>
            <a:off x="837675" y="1466972"/>
            <a:ext cx="2904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찾기</a:t>
            </a:r>
          </a:p>
        </p:txBody>
      </p:sp>
      <p:sp>
        <p:nvSpPr>
          <p:cNvPr id="18" name="물결 17">
            <a:extLst>
              <a:ext uri="{FF2B5EF4-FFF2-40B4-BE49-F238E27FC236}">
                <a16:creationId xmlns:a16="http://schemas.microsoft.com/office/drawing/2014/main" id="{61762AD3-3A14-43F4-ACDC-9BB136779A3E}"/>
              </a:ext>
            </a:extLst>
          </p:cNvPr>
          <p:cNvSpPr/>
          <p:nvPr/>
        </p:nvSpPr>
        <p:spPr>
          <a:xfrm>
            <a:off x="-653466" y="7761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678416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App icon</a:t>
            </a:r>
          </a:p>
        </p:txBody>
      </p:sp>
      <p:sp>
        <p:nvSpPr>
          <p:cNvPr id="3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App icon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CA2DB96-A0E0-4D18-AF69-9CD632EA7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997EEB-037B-4C96-8A42-7A91262195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6955D3C-207D-48AF-B118-252743AFA931}"/>
              </a:ext>
            </a:extLst>
          </p:cNvPr>
          <p:cNvGrpSpPr/>
          <p:nvPr/>
        </p:nvGrpSpPr>
        <p:grpSpPr>
          <a:xfrm>
            <a:off x="483915" y="2405594"/>
            <a:ext cx="606121" cy="596685"/>
            <a:chOff x="1316596" y="2297636"/>
            <a:chExt cx="756084" cy="756084"/>
          </a:xfrm>
        </p:grpSpPr>
        <p:sp>
          <p:nvSpPr>
            <p:cNvPr id="14" name="모서리가 둥근 직사각형 77">
              <a:extLst>
                <a:ext uri="{FF2B5EF4-FFF2-40B4-BE49-F238E27FC236}">
                  <a16:creationId xmlns:a16="http://schemas.microsoft.com/office/drawing/2014/main" id="{38C09712-CA03-4DD4-90FF-5E6418D6F8A5}"/>
                </a:ext>
              </a:extLst>
            </p:cNvPr>
            <p:cNvSpPr/>
            <p:nvPr/>
          </p:nvSpPr>
          <p:spPr>
            <a:xfrm>
              <a:off x="1316596" y="2297636"/>
              <a:ext cx="756084" cy="756084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796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7A9611-C5D3-47E0-B7BD-F1BBBEAE3B74}"/>
                </a:ext>
              </a:extLst>
            </p:cNvPr>
            <p:cNvSpPr txBox="1"/>
            <p:nvPr/>
          </p:nvSpPr>
          <p:spPr>
            <a:xfrm>
              <a:off x="1316596" y="2478173"/>
              <a:ext cx="756084" cy="34985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altLang="ko-KR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App</a:t>
              </a:r>
              <a:endParaRPr lang="ko-KR" altLang="en-US" sz="1194" b="1" spc="-17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DE3C6A4-774E-4B32-BFEE-00DA5514309B}"/>
              </a:ext>
            </a:extLst>
          </p:cNvPr>
          <p:cNvGrpSpPr/>
          <p:nvPr/>
        </p:nvGrpSpPr>
        <p:grpSpPr>
          <a:xfrm>
            <a:off x="1326975" y="2405594"/>
            <a:ext cx="606121" cy="596685"/>
            <a:chOff x="1316596" y="2297636"/>
            <a:chExt cx="756084" cy="756084"/>
          </a:xfrm>
        </p:grpSpPr>
        <p:sp>
          <p:nvSpPr>
            <p:cNvPr id="17" name="모서리가 둥근 직사각형 77">
              <a:extLst>
                <a:ext uri="{FF2B5EF4-FFF2-40B4-BE49-F238E27FC236}">
                  <a16:creationId xmlns:a16="http://schemas.microsoft.com/office/drawing/2014/main" id="{1DE8E55F-5327-440F-9314-D9CE84735FF5}"/>
                </a:ext>
              </a:extLst>
            </p:cNvPr>
            <p:cNvSpPr/>
            <p:nvPr/>
          </p:nvSpPr>
          <p:spPr>
            <a:xfrm>
              <a:off x="1316596" y="2297636"/>
              <a:ext cx="756084" cy="756084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796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E5837F-7961-4174-AE3C-2B16BBA00557}"/>
                </a:ext>
              </a:extLst>
            </p:cNvPr>
            <p:cNvSpPr txBox="1"/>
            <p:nvPr/>
          </p:nvSpPr>
          <p:spPr>
            <a:xfrm>
              <a:off x="1316596" y="2478173"/>
              <a:ext cx="756084" cy="34985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altLang="ko-KR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App</a:t>
              </a:r>
              <a:endParaRPr lang="ko-KR" altLang="en-US" sz="1194" b="1" spc="-17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08870C-6502-47F7-B11E-03415C1B0B53}"/>
              </a:ext>
            </a:extLst>
          </p:cNvPr>
          <p:cNvGrpSpPr/>
          <p:nvPr/>
        </p:nvGrpSpPr>
        <p:grpSpPr>
          <a:xfrm>
            <a:off x="2170035" y="2405594"/>
            <a:ext cx="606121" cy="596685"/>
            <a:chOff x="1316596" y="2297636"/>
            <a:chExt cx="756084" cy="756084"/>
          </a:xfrm>
        </p:grpSpPr>
        <p:sp>
          <p:nvSpPr>
            <p:cNvPr id="20" name="모서리가 둥근 직사각형 77">
              <a:extLst>
                <a:ext uri="{FF2B5EF4-FFF2-40B4-BE49-F238E27FC236}">
                  <a16:creationId xmlns:a16="http://schemas.microsoft.com/office/drawing/2014/main" id="{9EF20AD5-B9DA-42E4-9429-7217EEE054D5}"/>
                </a:ext>
              </a:extLst>
            </p:cNvPr>
            <p:cNvSpPr/>
            <p:nvPr/>
          </p:nvSpPr>
          <p:spPr>
            <a:xfrm>
              <a:off x="1316596" y="2297636"/>
              <a:ext cx="756084" cy="756084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796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173A63-33DD-4B4D-913E-6295D9D28645}"/>
                </a:ext>
              </a:extLst>
            </p:cNvPr>
            <p:cNvSpPr txBox="1"/>
            <p:nvPr/>
          </p:nvSpPr>
          <p:spPr>
            <a:xfrm>
              <a:off x="1316596" y="2478173"/>
              <a:ext cx="756084" cy="34985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altLang="ko-KR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App</a:t>
              </a:r>
              <a:endParaRPr lang="ko-KR" altLang="en-US" sz="1194" b="1" spc="-17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A51017D-42BC-4D74-AB07-B49F590DE685}"/>
              </a:ext>
            </a:extLst>
          </p:cNvPr>
          <p:cNvGrpSpPr/>
          <p:nvPr/>
        </p:nvGrpSpPr>
        <p:grpSpPr>
          <a:xfrm>
            <a:off x="3013097" y="2405594"/>
            <a:ext cx="606121" cy="596685"/>
            <a:chOff x="1316596" y="2297636"/>
            <a:chExt cx="756084" cy="756084"/>
          </a:xfrm>
        </p:grpSpPr>
        <p:sp>
          <p:nvSpPr>
            <p:cNvPr id="23" name="모서리가 둥근 직사각형 77">
              <a:extLst>
                <a:ext uri="{FF2B5EF4-FFF2-40B4-BE49-F238E27FC236}">
                  <a16:creationId xmlns:a16="http://schemas.microsoft.com/office/drawing/2014/main" id="{6E45C458-2B1D-45CA-99A3-2428F26B20B7}"/>
                </a:ext>
              </a:extLst>
            </p:cNvPr>
            <p:cNvSpPr/>
            <p:nvPr/>
          </p:nvSpPr>
          <p:spPr>
            <a:xfrm>
              <a:off x="1316596" y="2297636"/>
              <a:ext cx="756084" cy="756084"/>
            </a:xfrm>
            <a:prstGeom prst="roundRect">
              <a:avLst>
                <a:gd name="adj" fmla="val 11628"/>
              </a:avLst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>
                    <a:lumMod val="95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ko-KR" altLang="en-US" sz="796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C59B7E-1FAF-49D9-AE80-AB4708DA8367}"/>
                </a:ext>
              </a:extLst>
            </p:cNvPr>
            <p:cNvSpPr txBox="1"/>
            <p:nvPr/>
          </p:nvSpPr>
          <p:spPr>
            <a:xfrm>
              <a:off x="1316596" y="2478173"/>
              <a:ext cx="756084" cy="349859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ctr"/>
              <a:r>
                <a:rPr lang="en-US" altLang="ko-KR" sz="1194" b="1" spc="-171" dirty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App</a:t>
              </a:r>
              <a:endParaRPr lang="ko-KR" altLang="en-US" sz="1194" b="1" spc="-17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49420" y="2994376"/>
            <a:ext cx="636713" cy="23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10"/>
              <a:t>App</a:t>
            </a:r>
            <a:r>
              <a:rPr lang="ko-KR" altLang="en-US" sz="910" dirty="0"/>
              <a:t>이름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00688" y="3002280"/>
            <a:ext cx="636713" cy="23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10"/>
              <a:t>App</a:t>
            </a:r>
            <a:r>
              <a:rPr lang="ko-KR" altLang="en-US" sz="910" dirty="0"/>
              <a:t>이름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96320" y="2994376"/>
            <a:ext cx="636713" cy="23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10"/>
              <a:t>App</a:t>
            </a:r>
            <a:r>
              <a:rPr lang="ko-KR" altLang="en-US" sz="910" dirty="0"/>
              <a:t>이름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47587" y="3002280"/>
            <a:ext cx="636713" cy="23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10"/>
              <a:t>App</a:t>
            </a:r>
            <a:r>
              <a:rPr lang="ko-KR" altLang="en-US" sz="910" dirty="0"/>
              <a:t>이름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1188" y="3991420"/>
            <a:ext cx="377026" cy="23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10" dirty="0"/>
              <a:t>000</a:t>
            </a:r>
            <a:endParaRPr lang="ko-KR" altLang="en-US" sz="910" dirty="0"/>
          </a:p>
        </p:txBody>
      </p:sp>
      <p:sp>
        <p:nvSpPr>
          <p:cNvPr id="31" name="모서리가 둥근 직사각형 77">
            <a:extLst>
              <a:ext uri="{FF2B5EF4-FFF2-40B4-BE49-F238E27FC236}">
                <a16:creationId xmlns:a16="http://schemas.microsoft.com/office/drawing/2014/main" id="{1AC507B3-968F-43E9-A6F3-C0293484A743}"/>
              </a:ext>
            </a:extLst>
          </p:cNvPr>
          <p:cNvSpPr/>
          <p:nvPr/>
        </p:nvSpPr>
        <p:spPr>
          <a:xfrm>
            <a:off x="478117" y="3378376"/>
            <a:ext cx="606121" cy="596685"/>
          </a:xfrm>
          <a:prstGeom prst="roundRect">
            <a:avLst>
              <a:gd name="adj" fmla="val 11628"/>
            </a:avLst>
          </a:prstGeom>
          <a:noFill/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ko-KR" altLang="en-US" sz="796" dirty="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39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/>
        </p:nvGraphicFramePr>
        <p:xfrm>
          <a:off x="11400072" y="1722305"/>
          <a:ext cx="2293197" cy="8496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838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APP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이름 확정 </a:t>
                      </a:r>
                      <a:b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기한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앱 등록 전까지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6" name="물결 25">
            <a:extLst>
              <a:ext uri="{FF2B5EF4-FFF2-40B4-BE49-F238E27FC236}">
                <a16:creationId xmlns:a16="http://schemas.microsoft.com/office/drawing/2014/main" id="{3ABE9045-7AAC-4395-B21F-EF0B077D844C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33192561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18DE0-B95E-4ACF-A39F-620AF4E242A2}"/>
              </a:ext>
            </a:extLst>
          </p:cNvPr>
          <p:cNvSpPr txBox="1"/>
          <p:nvPr/>
        </p:nvSpPr>
        <p:spPr>
          <a:xfrm>
            <a:off x="4903308" y="1664904"/>
            <a:ext cx="1470258" cy="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4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B449F0D-17F6-4D88-AF3E-E8AFBC344D9E}"/>
              </a:ext>
            </a:extLst>
          </p:cNvPr>
          <p:cNvGraphicFramePr>
            <a:graphicFrameLocks noGrp="1"/>
          </p:cNvGraphicFramePr>
          <p:nvPr/>
        </p:nvGraphicFramePr>
        <p:xfrm>
          <a:off x="1059103" y="4078284"/>
          <a:ext cx="9254528" cy="6841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254528">
                  <a:extLst>
                    <a:ext uri="{9D8B030D-6E8A-4147-A177-3AD203B41FA5}">
                      <a16:colId xmlns:a16="http://schemas.microsoft.com/office/drawing/2014/main" val="1860409632"/>
                    </a:ext>
                  </a:extLst>
                </a:gridCol>
              </a:tblGrid>
              <a:tr h="6841148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800" u="none" strike="noStrike" dirty="0">
                          <a:effectLst/>
                        </a:rPr>
                        <a:t>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고고고타이골프</a:t>
                      </a:r>
                      <a:r>
                        <a:rPr lang="ko-KR" altLang="en-US" sz="800" u="none" strike="noStrike" dirty="0">
                          <a:effectLst/>
                        </a:rPr>
                        <a:t> 쇼핑몰 이용약관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제</a:t>
                      </a:r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</a:rPr>
                        <a:t>조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목적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이 약관은 주식회사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고고고타이골프가</a:t>
                      </a:r>
                      <a:r>
                        <a:rPr lang="ko-KR" altLang="en-US" sz="800" u="none" strike="noStrike" dirty="0">
                          <a:effectLst/>
                        </a:rPr>
                        <a:t> 운영하는 쇼핑몰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이하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몰”이라</a:t>
                      </a:r>
                      <a:r>
                        <a:rPr lang="ko-KR" altLang="en-US" sz="800" u="none" strike="noStrike" dirty="0">
                          <a:effectLst/>
                        </a:rPr>
                        <a:t> 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</a:rPr>
                        <a:t>에서 제공하는 인터넷 관련 서비스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이하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서비스”라</a:t>
                      </a:r>
                      <a:r>
                        <a:rPr lang="ko-KR" altLang="en-US" sz="800" u="none" strike="noStrike" dirty="0">
                          <a:effectLst/>
                        </a:rPr>
                        <a:t> 한다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</a:rPr>
                        <a:t>를 이용함에 있어 사이버 몰과 이용자의 권리</a:t>
                      </a:r>
                      <a:r>
                        <a:rPr lang="en-US" altLang="ko-KR" sz="800" u="none" strike="noStrike" dirty="0">
                          <a:effectLst/>
                        </a:rPr>
                        <a:t>․</a:t>
                      </a:r>
                      <a:r>
                        <a:rPr lang="ko-KR" altLang="en-US" sz="800" u="none" strike="noStrike" dirty="0">
                          <a:effectLst/>
                        </a:rPr>
                        <a:t>의무 및 책임사항을 규정함을 목적으로 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 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제</a:t>
                      </a:r>
                      <a:r>
                        <a:rPr lang="en-US" altLang="ko-KR" sz="800" u="none" strike="noStrike" dirty="0">
                          <a:effectLst/>
                        </a:rPr>
                        <a:t>2</a:t>
                      </a:r>
                      <a:r>
                        <a:rPr lang="ko-KR" altLang="en-US" sz="800" u="none" strike="noStrike" dirty="0">
                          <a:effectLst/>
                        </a:rPr>
                        <a:t>조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정의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①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몰”이란</a:t>
                      </a:r>
                      <a:r>
                        <a:rPr lang="ko-KR" altLang="en-US" sz="800" u="none" strike="noStrike" dirty="0">
                          <a:effectLst/>
                        </a:rPr>
                        <a:t> 주식회사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고고고타이골프가</a:t>
                      </a:r>
                      <a:r>
                        <a:rPr lang="ko-KR" altLang="en-US" sz="800" u="none" strike="noStrike" dirty="0">
                          <a:effectLst/>
                        </a:rPr>
                        <a:t> 재화 또는 용역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이하 “재화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등”이라</a:t>
                      </a:r>
                      <a:r>
                        <a:rPr lang="ko-KR" altLang="en-US" sz="800" u="none" strike="noStrike" dirty="0">
                          <a:effectLst/>
                        </a:rPr>
                        <a:t> 함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</a:rPr>
                        <a:t>을 이용자에게 제공하기 위하여 컴퓨터 등 정보통신설비를 이용하여 재화 등을 거래할 수 있도록 설정한 가상의 영업장을 말하며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아울러 사이버몰을 운영하는 사업자의 의미로도 사용합니다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②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이용자”란</a:t>
                      </a:r>
                      <a:r>
                        <a:rPr lang="ko-KR" altLang="en-US" sz="800" u="none" strike="noStrike" dirty="0">
                          <a:effectLst/>
                        </a:rPr>
                        <a:t>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몰”에</a:t>
                      </a:r>
                      <a:r>
                        <a:rPr lang="ko-KR" altLang="en-US" sz="800" u="none" strike="noStrike" dirty="0">
                          <a:effectLst/>
                        </a:rPr>
                        <a:t> 접속하여 이 약관에 따라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제공하는 서비스를 받는 회원 및 비회원을 말합니다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③ ‘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회원’이라</a:t>
                      </a:r>
                      <a:r>
                        <a:rPr lang="ko-KR" altLang="en-US" sz="800" u="none" strike="noStrike" dirty="0">
                          <a:effectLst/>
                        </a:rPr>
                        <a:t> 함은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몰”에</a:t>
                      </a:r>
                      <a:r>
                        <a:rPr lang="ko-KR" altLang="en-US" sz="800" u="none" strike="noStrike" dirty="0">
                          <a:effectLst/>
                        </a:rPr>
                        <a:t> 회원등록을 한 자로서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계속적으로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제공하는 서비스를 이용할 수 있는 자를 말합니다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④ ‘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비회원’이라</a:t>
                      </a:r>
                      <a:r>
                        <a:rPr lang="ko-KR" altLang="en-US" sz="800" u="none" strike="noStrike" dirty="0">
                          <a:effectLst/>
                        </a:rPr>
                        <a:t> 함은 회원에 가입하지 않고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제공하는 서비스를 이용하는 자를 말합니다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제</a:t>
                      </a:r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</a:rPr>
                        <a:t>조 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약관 등의 명시와 설명 및 개정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①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몰”은</a:t>
                      </a:r>
                      <a:r>
                        <a:rPr lang="ko-KR" altLang="en-US" sz="800" u="none" strike="noStrike" dirty="0">
                          <a:effectLst/>
                        </a:rPr>
                        <a:t> 이 약관의 내용과 상호 및 대표자 성명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영업소 소재지 주소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소비자의 불만을 처리할 수 있는 곳의 주소를 포함</a:t>
                      </a:r>
                      <a:r>
                        <a:rPr lang="en-US" altLang="ko-KR" sz="800" u="none" strike="noStrike" dirty="0">
                          <a:effectLst/>
                        </a:rPr>
                        <a:t>), </a:t>
                      </a:r>
                      <a:r>
                        <a:rPr lang="ko-KR" altLang="en-US" sz="800" u="none" strike="noStrike" dirty="0">
                          <a:effectLst/>
                        </a:rPr>
                        <a:t>전화번호</a:t>
                      </a:r>
                      <a:r>
                        <a:rPr lang="en-US" altLang="ko-KR" sz="800" u="none" strike="noStrike" dirty="0">
                          <a:effectLst/>
                        </a:rPr>
                        <a:t>․</a:t>
                      </a:r>
                      <a:r>
                        <a:rPr lang="ko-KR" altLang="en-US" sz="800" u="none" strike="noStrike" dirty="0">
                          <a:effectLst/>
                        </a:rPr>
                        <a:t> </a:t>
                      </a:r>
                      <a:r>
                        <a:rPr lang="en-US" altLang="ko-KR" sz="800" u="none" strike="noStrike" dirty="0">
                          <a:effectLst/>
                        </a:rPr>
                        <a:t>FAX</a:t>
                      </a:r>
                      <a:r>
                        <a:rPr lang="ko-KR" altLang="en-US" sz="800" u="none" strike="noStrike" dirty="0">
                          <a:effectLst/>
                        </a:rPr>
                        <a:t>번호</a:t>
                      </a:r>
                      <a:r>
                        <a:rPr lang="en-US" altLang="ko-KR" sz="800" u="none" strike="noStrike" dirty="0">
                          <a:effectLst/>
                        </a:rPr>
                        <a:t>․</a:t>
                      </a:r>
                      <a:r>
                        <a:rPr lang="ko-KR" altLang="en-US" sz="800" u="none" strike="noStrike" dirty="0">
                          <a:effectLst/>
                        </a:rPr>
                        <a:t> 전자우편주소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사업자등록번호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통신판매업 신고번호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개인정보관리책임자 등을 이용자가 쉽게 알 수 있도록 사이버 몰의 초기 서비스화면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전면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r>
                        <a:rPr lang="ko-KR" altLang="en-US" sz="800" u="none" strike="noStrike" dirty="0">
                          <a:effectLst/>
                        </a:rPr>
                        <a:t>에 게시합니다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다만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약관의 내용은 이용자가 연결화면을 통하여 볼 수 있도록 할 수 있습니다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② “</a:t>
                      </a:r>
                      <a:r>
                        <a:rPr lang="ko-KR" altLang="en-US" sz="800" u="none" strike="noStrike" dirty="0">
                          <a:effectLst/>
                        </a:rPr>
                        <a:t>몰은 이용자가 약관에 동의하기에 앞서 약관에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정하여져</a:t>
                      </a:r>
                      <a:r>
                        <a:rPr lang="ko-KR" altLang="en-US" sz="800" u="none" strike="noStrike" dirty="0">
                          <a:effectLst/>
                        </a:rPr>
                        <a:t> 있는 내용 중 청약철회</a:t>
                      </a:r>
                      <a:r>
                        <a:rPr lang="en-US" altLang="ko-KR" sz="800" u="none" strike="noStrike" dirty="0">
                          <a:effectLst/>
                        </a:rPr>
                        <a:t>․</a:t>
                      </a:r>
                      <a:r>
                        <a:rPr lang="ko-KR" altLang="en-US" sz="800" u="none" strike="noStrike" dirty="0">
                          <a:effectLst/>
                        </a:rPr>
                        <a:t> 배송책임</a:t>
                      </a:r>
                      <a:r>
                        <a:rPr lang="en-US" altLang="ko-KR" sz="800" u="none" strike="noStrike" dirty="0">
                          <a:effectLst/>
                        </a:rPr>
                        <a:t>․</a:t>
                      </a:r>
                      <a:r>
                        <a:rPr lang="ko-KR" altLang="en-US" sz="800" u="none" strike="noStrike" dirty="0">
                          <a:effectLst/>
                        </a:rPr>
                        <a:t> 환불조건 등과 같은 중요한 내용을 이용자가 이해할 수 있도록 별도의 연결화면 또는 팝업화면 등을 제공하여 이용자의 확인을 구하여야 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③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몰”은</a:t>
                      </a:r>
                      <a:r>
                        <a:rPr lang="ko-KR" altLang="en-US" sz="800" u="none" strike="noStrike" dirty="0">
                          <a:effectLst/>
                        </a:rPr>
                        <a:t> 「전자상거래 등에서의 소비자보호에 관한 법률」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「약관의 규제에 관한 법률」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「전자문서 및 전자거래기본법」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「전자금융거래법」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「전자서명법」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「정보통신망 이용촉진 및 정보보호 등에 관한 법률」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「방문판매 등에 관한 법률」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「소비자기본법」 등 관련 법을 위배하지 않는 범위에서 이 약관을 개정할 수 있습니다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④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약관을 개정할 경우에는 적용일자 및 개정사유를 명시하여 현행약관과 함께 몰의 초기화면에 그 적용일자 </a:t>
                      </a:r>
                      <a:r>
                        <a:rPr lang="en-US" altLang="ko-KR" sz="800" u="none" strike="noStrike" dirty="0">
                          <a:effectLst/>
                        </a:rPr>
                        <a:t>7</a:t>
                      </a:r>
                      <a:r>
                        <a:rPr lang="ko-KR" altLang="en-US" sz="800" u="none" strike="noStrike" dirty="0">
                          <a:effectLst/>
                        </a:rPr>
                        <a:t>일 이전부터 적용일자 전일까지 공지합니다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다만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이용자에게 불리하게 약관내용을 변경하는 경우에는 최소한 </a:t>
                      </a:r>
                      <a:r>
                        <a:rPr lang="en-US" altLang="ko-KR" sz="800" u="none" strike="noStrike" dirty="0">
                          <a:effectLst/>
                        </a:rPr>
                        <a:t>30</a:t>
                      </a:r>
                      <a:r>
                        <a:rPr lang="ko-KR" altLang="en-US" sz="800" u="none" strike="noStrike" dirty="0">
                          <a:effectLst/>
                        </a:rPr>
                        <a:t>일 이상의 사전 유예기간을 두고 공지합니다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이 경우 </a:t>
                      </a:r>
                      <a:r>
                        <a:rPr lang="en-US" altLang="ko-KR" sz="800" u="none" strike="noStrike" dirty="0">
                          <a:effectLst/>
                        </a:rPr>
                        <a:t>"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몰“은</a:t>
                      </a:r>
                      <a:r>
                        <a:rPr lang="ko-KR" altLang="en-US" sz="800" u="none" strike="noStrike" dirty="0">
                          <a:effectLst/>
                        </a:rPr>
                        <a:t> 개정 전 내용과 개정 후 내용을 명확하게 비교하여 이용자가 알기 쉽도록 표시합니다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⑤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약관을 개정할 경우에는 그 개정약관은 이용자의 다른 이의가 없으면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기존 계약에도 적용된다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다만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기존 계약에 적용을 원치 않는 이용자는 계약을 해지할 수 있습니다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⑥ </a:t>
                      </a:r>
                      <a:r>
                        <a:rPr lang="ko-KR" altLang="en-US" sz="800" u="none" strike="noStrike" dirty="0">
                          <a:effectLst/>
                        </a:rPr>
                        <a:t>이 약관에서 정하지 아니한 사항과 이 약관의 해석에 관하여는 전자상거래 등에서의 소비자보호에 관한 법률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약관의 규제 등에 관한 법률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공정거래위원회가 정하는 전자상거래 등에서의 소비자 보호지침 및 관계법령 또는 상관례에 따릅니다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제</a:t>
                      </a:r>
                      <a:r>
                        <a:rPr lang="en-US" altLang="ko-KR" sz="800" u="none" strike="noStrike" dirty="0">
                          <a:effectLst/>
                        </a:rPr>
                        <a:t>4</a:t>
                      </a:r>
                      <a:r>
                        <a:rPr lang="ko-KR" altLang="en-US" sz="800" u="none" strike="noStrike" dirty="0">
                          <a:effectLst/>
                        </a:rPr>
                        <a:t>조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서비스의 제공 및 변경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①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몰”은</a:t>
                      </a:r>
                      <a:r>
                        <a:rPr lang="ko-KR" altLang="en-US" sz="800" u="none" strike="noStrike" dirty="0">
                          <a:effectLst/>
                        </a:rPr>
                        <a:t> 다음과 같은 업무를 수행합니다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1. </a:t>
                      </a:r>
                      <a:r>
                        <a:rPr lang="ko-KR" altLang="en-US" sz="800" u="none" strike="noStrike" dirty="0">
                          <a:effectLst/>
                        </a:rPr>
                        <a:t>재화 또는 용역에 대한 정보 제공 및 구매계약의 체결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2. </a:t>
                      </a:r>
                      <a:r>
                        <a:rPr lang="ko-KR" altLang="en-US" sz="800" u="none" strike="noStrike" dirty="0">
                          <a:effectLst/>
                        </a:rPr>
                        <a:t>구매계약이 체결된 재화 또는 용역의 배송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3. </a:t>
                      </a:r>
                      <a:r>
                        <a:rPr lang="ko-KR" altLang="en-US" sz="800" u="none" strike="noStrike" dirty="0">
                          <a:effectLst/>
                        </a:rPr>
                        <a:t>기타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정하는 업무</a:t>
                      </a:r>
                      <a:br>
                        <a:rPr lang="ko-KR" altLang="en-US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②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몰”은</a:t>
                      </a:r>
                      <a:r>
                        <a:rPr lang="ko-KR" altLang="en-US" sz="800" u="none" strike="noStrike" dirty="0">
                          <a:effectLst/>
                        </a:rPr>
                        <a:t> 재화 또는 용역의 품절 또는 기술적 사양의 변경 등의 경우에는 장차 체결되는 계약에 의해 제공할 재화 또는 용역의 내용을 변경할 수 있습니다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이 경우에는 변경된 재화 또는 용역의 내용 및 제공일자를 명시하여 현재의 재화 또는 용역의 내용을 게시한 곳에 즉시 공지합니다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③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제공하기로 이용자와 계약을 체결한 서비스의 내용을 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재화등의</a:t>
                      </a:r>
                      <a:r>
                        <a:rPr lang="ko-KR" altLang="en-US" sz="800" u="none" strike="noStrike" dirty="0">
                          <a:effectLst/>
                        </a:rPr>
                        <a:t> 품절 또는 기술적 사양의 변경 등의 사유로 변경할 경우에는 그 사유를 이용자에게 통지 가능한 주소로 즉시 통지합니다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④ </a:t>
                      </a:r>
                      <a:r>
                        <a:rPr lang="ko-KR" altLang="en-US" sz="800" u="none" strike="noStrike" dirty="0">
                          <a:effectLst/>
                        </a:rPr>
                        <a:t>전항의 경우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몰”은</a:t>
                      </a:r>
                      <a:r>
                        <a:rPr lang="ko-KR" altLang="en-US" sz="800" u="none" strike="noStrike" dirty="0">
                          <a:effectLst/>
                        </a:rPr>
                        <a:t> 이로 인하여 이용자가 입은 손해를 배상합니다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다만</a:t>
                      </a:r>
                      <a:r>
                        <a:rPr lang="en-US" altLang="ko-KR" sz="800" u="none" strike="noStrike" dirty="0">
                          <a:effectLst/>
                        </a:rPr>
                        <a:t>,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고의 또는 과실이 없음을 입증하는 경우에는 그러하지 아니합니다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ko-KR" altLang="en-US" sz="800" u="none" strike="noStrike" dirty="0">
                          <a:effectLst/>
                        </a:rPr>
                        <a:t>제</a:t>
                      </a:r>
                      <a:r>
                        <a:rPr lang="en-US" altLang="ko-KR" sz="800" u="none" strike="noStrike" dirty="0">
                          <a:effectLst/>
                        </a:rPr>
                        <a:t>5</a:t>
                      </a:r>
                      <a:r>
                        <a:rPr lang="ko-KR" altLang="en-US" sz="800" u="none" strike="noStrike" dirty="0">
                          <a:effectLst/>
                        </a:rPr>
                        <a:t>조</a:t>
                      </a:r>
                      <a:r>
                        <a:rPr lang="en-US" altLang="ko-KR" sz="800" u="none" strike="noStrike" dirty="0">
                          <a:effectLst/>
                        </a:rPr>
                        <a:t>(</a:t>
                      </a:r>
                      <a:r>
                        <a:rPr lang="ko-KR" altLang="en-US" sz="800" u="none" strike="noStrike" dirty="0">
                          <a:effectLst/>
                        </a:rPr>
                        <a:t>서비스의 중단</a:t>
                      </a:r>
                      <a:r>
                        <a:rPr lang="en-US" altLang="ko-KR" sz="800" u="none" strike="noStrike" dirty="0">
                          <a:effectLst/>
                        </a:rPr>
                        <a:t>)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①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몰”은</a:t>
                      </a:r>
                      <a:r>
                        <a:rPr lang="ko-KR" altLang="en-US" sz="800" u="none" strike="noStrike" dirty="0">
                          <a:effectLst/>
                        </a:rPr>
                        <a:t> 컴퓨터 등 정보통신설비의 보수점검</a:t>
                      </a:r>
                      <a:r>
                        <a:rPr lang="en-US" altLang="ko-KR" sz="800" u="none" strike="noStrike" dirty="0">
                          <a:effectLst/>
                        </a:rPr>
                        <a:t>․</a:t>
                      </a:r>
                      <a:r>
                        <a:rPr lang="ko-KR" altLang="en-US" sz="800" u="none" strike="noStrike" dirty="0">
                          <a:effectLst/>
                        </a:rPr>
                        <a:t>교체 및 고장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통신의 두절 등의 사유가 발생한 경우에는 서비스의 제공을 일시적으로 중단할 수 있습니다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②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몰”은</a:t>
                      </a:r>
                      <a:r>
                        <a:rPr lang="ko-KR" altLang="en-US" sz="800" u="none" strike="noStrike" dirty="0">
                          <a:effectLst/>
                        </a:rPr>
                        <a:t> 제</a:t>
                      </a:r>
                      <a:r>
                        <a:rPr lang="en-US" altLang="ko-KR" sz="800" u="none" strike="noStrike" dirty="0">
                          <a:effectLst/>
                        </a:rPr>
                        <a:t>1</a:t>
                      </a:r>
                      <a:r>
                        <a:rPr lang="ko-KR" altLang="en-US" sz="800" u="none" strike="noStrike" dirty="0">
                          <a:effectLst/>
                        </a:rPr>
                        <a:t>항의 사유로 서비스의 제공이 일시적으로 중단됨으로 인하여 이용자 또는 제</a:t>
                      </a:r>
                      <a:r>
                        <a:rPr lang="en-US" altLang="ko-KR" sz="800" u="none" strike="noStrike" dirty="0">
                          <a:effectLst/>
                        </a:rPr>
                        <a:t>3</a:t>
                      </a:r>
                      <a:r>
                        <a:rPr lang="ko-KR" altLang="en-US" sz="800" u="none" strike="noStrike" dirty="0">
                          <a:effectLst/>
                        </a:rPr>
                        <a:t>자가 입은 손해에 대하여 배상합니다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단</a:t>
                      </a:r>
                      <a:r>
                        <a:rPr lang="en-US" altLang="ko-KR" sz="800" u="none" strike="noStrike" dirty="0">
                          <a:effectLst/>
                        </a:rPr>
                        <a:t>,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고의 또는 과실이 없음을 입증하는 경우에는 그러하지 아니합니다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r>
                        <a:rPr lang="en-US" altLang="ko-KR" sz="800" u="none" strike="noStrike" dirty="0">
                          <a:effectLst/>
                        </a:rPr>
                        <a:t>③ </a:t>
                      </a:r>
                      <a:r>
                        <a:rPr lang="ko-KR" altLang="en-US" sz="800" u="none" strike="noStrike" dirty="0">
                          <a:effectLst/>
                        </a:rPr>
                        <a:t>사업종목의 전환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사업의 포기</a:t>
                      </a:r>
                      <a:r>
                        <a:rPr lang="en-US" altLang="ko-KR" sz="800" u="none" strike="noStrike" dirty="0">
                          <a:effectLst/>
                        </a:rPr>
                        <a:t>, </a:t>
                      </a:r>
                      <a:r>
                        <a:rPr lang="ko-KR" altLang="en-US" sz="800" u="none" strike="noStrike" dirty="0">
                          <a:effectLst/>
                        </a:rPr>
                        <a:t>업체 간의 통합 등의 이유로 서비스를 제공할 수 없게 되는 경우에는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몰”은</a:t>
                      </a:r>
                      <a:r>
                        <a:rPr lang="ko-KR" altLang="en-US" sz="800" u="none" strike="noStrike" dirty="0">
                          <a:effectLst/>
                        </a:rPr>
                        <a:t> 제</a:t>
                      </a:r>
                      <a:r>
                        <a:rPr lang="en-US" altLang="ko-KR" sz="800" u="none" strike="noStrike" dirty="0">
                          <a:effectLst/>
                        </a:rPr>
                        <a:t>8</a:t>
                      </a:r>
                      <a:r>
                        <a:rPr lang="ko-KR" altLang="en-US" sz="800" u="none" strike="noStrike" dirty="0">
                          <a:effectLst/>
                        </a:rPr>
                        <a:t>조에 정한 방법으로 이용자에게 통지하고 당초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몰”에서</a:t>
                      </a:r>
                      <a:r>
                        <a:rPr lang="ko-KR" altLang="en-US" sz="800" u="none" strike="noStrike" dirty="0">
                          <a:effectLst/>
                        </a:rPr>
                        <a:t> 제시한 조건에 따라 소비자에게 보상합니다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 </a:t>
                      </a:r>
                      <a:r>
                        <a:rPr lang="ko-KR" altLang="en-US" sz="800" u="none" strike="noStrike" dirty="0">
                          <a:effectLst/>
                        </a:rPr>
                        <a:t>다만</a:t>
                      </a:r>
                      <a:r>
                        <a:rPr lang="en-US" altLang="ko-KR" sz="800" u="none" strike="noStrike" dirty="0">
                          <a:effectLst/>
                        </a:rPr>
                        <a:t>,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몰”이</a:t>
                      </a:r>
                      <a:r>
                        <a:rPr lang="ko-KR" altLang="en-US" sz="800" u="none" strike="noStrike" dirty="0">
                          <a:effectLst/>
                        </a:rPr>
                        <a:t> 보상기준 등을 고지하지 아니한 경우에는 이용자들의 적립금 또는 적립금 등을 소유한 고객에 한해 “</a:t>
                      </a:r>
                      <a:r>
                        <a:rPr lang="ko-KR" altLang="en-US" sz="800" u="none" strike="noStrike" dirty="0" err="1">
                          <a:effectLst/>
                        </a:rPr>
                        <a:t>몰”에서</a:t>
                      </a:r>
                      <a:r>
                        <a:rPr lang="ko-KR" altLang="en-US" sz="800" u="none" strike="noStrike" dirty="0">
                          <a:effectLst/>
                        </a:rPr>
                        <a:t> 통용되는 통화가치에 상응하는 현물 또는 현금으로 이용자에게 지급합니다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br>
                        <a:rPr lang="en-US" altLang="ko-KR" sz="800" u="none" strike="noStrike" dirty="0">
                          <a:effectLst/>
                        </a:rPr>
                      </a:br>
                      <a:br>
                        <a:rPr lang="en-US" altLang="ko-KR" sz="800" u="none" strike="noStrike" dirty="0">
                          <a:effectLst/>
                        </a:rPr>
                      </a:b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391" marR="1391" marT="1391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07351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907C220-DA8E-4A86-9DD4-200C84F972B5}"/>
              </a:ext>
            </a:extLst>
          </p:cNvPr>
          <p:cNvSpPr txBox="1"/>
          <p:nvPr/>
        </p:nvSpPr>
        <p:spPr>
          <a:xfrm>
            <a:off x="1059103" y="2285364"/>
            <a:ext cx="2644151" cy="1679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목적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용어의 정의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약관 등의 명시와 설명 및 개정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서비스의 제공 및 변경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서비스의 중단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탈퇴 및 자격 상실 등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회원에 대한 통지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구매신청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계약의 성립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지급방법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78202F-E946-4987-841B-9BB601A88D30}"/>
              </a:ext>
            </a:extLst>
          </p:cNvPr>
          <p:cNvSpPr txBox="1"/>
          <p:nvPr/>
        </p:nvSpPr>
        <p:spPr>
          <a:xfrm>
            <a:off x="3923600" y="2285364"/>
            <a:ext cx="2831808" cy="1535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지급방법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수신확인통지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구매신청 변경 및 취소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재화 등의 공급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환급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청약철회 등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청약철회 등의 효과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개인정보보호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18. “</a:t>
            </a:r>
            <a:r>
              <a:rPr lang="ko-KR" altLang="en-US" sz="918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몰”의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의무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회원의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비밀번호에 대한 의무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이용자의 의무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382403-5DC9-4E96-8CC3-ECF4F08F1F1C}"/>
              </a:ext>
            </a:extLst>
          </p:cNvPr>
          <p:cNvSpPr txBox="1"/>
          <p:nvPr/>
        </p:nvSpPr>
        <p:spPr>
          <a:xfrm>
            <a:off x="7114580" y="2285364"/>
            <a:ext cx="2831808" cy="13909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이용자의 의무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연결 웹사이트와 </a:t>
            </a:r>
            <a:r>
              <a:rPr lang="ko-KR" altLang="en-US" sz="918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피연결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웹사이트 간의 관계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저작권의 귀속 및 이용제한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분쟁해결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손해배상의 범위 및 청구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면책조항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재판권 및 준거법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적립금 제도의 운영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l" fontAlgn="ctr"/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부칙 제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약관의 효력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18" dirty="0">
              <a:solidFill>
                <a:srgbClr val="66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텍스트 개체 틀 49">
            <a:extLst>
              <a:ext uri="{FF2B5EF4-FFF2-40B4-BE49-F238E27FC236}">
                <a16:creationId xmlns:a16="http://schemas.microsoft.com/office/drawing/2014/main" id="{E04DA53D-67B9-4ADF-868A-D6D7299DE373}"/>
              </a:ext>
            </a:extLst>
          </p:cNvPr>
          <p:cNvSpPr txBox="1">
            <a:spLocks/>
          </p:cNvSpPr>
          <p:nvPr/>
        </p:nvSpPr>
        <p:spPr>
          <a:xfrm>
            <a:off x="5638437" y="86642"/>
            <a:ext cx="1861214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2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terms01</a:t>
            </a:r>
            <a:endParaRPr lang="ko-KR" altLang="en-US" sz="122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텍스트 개체 틀 46">
            <a:extLst>
              <a:ext uri="{FF2B5EF4-FFF2-40B4-BE49-F238E27FC236}">
                <a16:creationId xmlns:a16="http://schemas.microsoft.com/office/drawing/2014/main" id="{60334A54-CE00-4033-A49F-B20C0D728192}"/>
              </a:ext>
            </a:extLst>
          </p:cNvPr>
          <p:cNvSpPr txBox="1">
            <a:spLocks/>
          </p:cNvSpPr>
          <p:nvPr/>
        </p:nvSpPr>
        <p:spPr>
          <a:xfrm>
            <a:off x="1293974" y="322601"/>
            <a:ext cx="4626227" cy="2204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2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10" name="텍스트 개체 틀 10">
            <a:extLst>
              <a:ext uri="{FF2B5EF4-FFF2-40B4-BE49-F238E27FC236}">
                <a16:creationId xmlns:a16="http://schemas.microsoft.com/office/drawing/2014/main" id="{ED659155-ACD1-481F-B68A-9000EEFFF4D4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F5CDA42-80F8-43C5-A2DB-68FBC4B9C6DA}"/>
              </a:ext>
            </a:extLst>
          </p:cNvPr>
          <p:cNvSpPr/>
          <p:nvPr/>
        </p:nvSpPr>
        <p:spPr bwMode="auto">
          <a:xfrm rot="1691050">
            <a:off x="3557404" y="5420555"/>
            <a:ext cx="6023280" cy="13519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982663" eaLnBrk="0" latinLnBrk="0" hangingPunct="0"/>
            <a:r>
              <a:rPr lang="ko-KR" altLang="en-US">
                <a:ea typeface="맑은 고딕" pitchFamily="50" charset="-127"/>
              </a:rPr>
              <a:t>내용 수정 필요</a:t>
            </a:r>
            <a:endParaRPr lang="ko-KR" altLang="en-US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7011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C18DE0-B95E-4ACF-A39F-620AF4E242A2}"/>
              </a:ext>
            </a:extLst>
          </p:cNvPr>
          <p:cNvSpPr txBox="1"/>
          <p:nvPr/>
        </p:nvSpPr>
        <p:spPr>
          <a:xfrm>
            <a:off x="3940568" y="1821214"/>
            <a:ext cx="3711945" cy="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4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</a:t>
            </a:r>
            <a:r>
              <a:rPr lang="en-US" altLang="ko-KR" sz="244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48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이용안내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F924FDB-EEC4-4084-A464-4AC7E4288147}"/>
              </a:ext>
            </a:extLst>
          </p:cNvPr>
          <p:cNvSpPr/>
          <p:nvPr/>
        </p:nvSpPr>
        <p:spPr>
          <a:xfrm>
            <a:off x="1356995" y="2980750"/>
            <a:ext cx="9254528" cy="614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수집하는 개인정보의 항목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918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회사는 최초 회원 가입 또는 서비스 이용 시 이용자로부터 아래와 같은 개인정보를 수집하고 있습니다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회사는 이용자의 개인정보 </a:t>
            </a:r>
            <a:r>
              <a:rPr lang="ko-KR" altLang="en-US" sz="918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수집시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제공을 위하여 필요한 범위에서 최소한의 개인정보를 수집합니다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 계정 생성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가입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위해 필수적으로 수집되는 개인정보는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성명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CI(Connecting Information : SMS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본인인증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문자인증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기관으로부터의 </a:t>
            </a:r>
            <a:r>
              <a:rPr lang="ko-KR" altLang="en-US" sz="918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인증결과값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법정대리인 정보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(14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미만인 경우에 한하여 수집됨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외의 정보는 개별 서비스 </a:t>
            </a:r>
            <a:r>
              <a:rPr lang="ko-KR" altLang="en-US" sz="918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이용시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필요에 따라 고객의 동의를 받아 수집합니다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회사는 계정 생성시 및 개별 서비스 </a:t>
            </a:r>
            <a:r>
              <a:rPr lang="ko-KR" altLang="en-US" sz="918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이용시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필수적으로 필요한 항목이 아닌 개인정보의 수집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이용에 관한 고객의 동의 거절을 이유로 서비스 제공을 제한하거나 거절하지 않습니다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18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귀하께서는 필수항목 수집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이용에 대한 동의를 거부하실 수 있으나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서비스 제공에 필수적으로 제공되어야 하는 정보이므로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동의를 거부하실 경우 회원 가입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이용 등을 하실 수 없습니다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18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회원가입을 위해 필요한 개인정보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18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전화번호로 가입 하는 경우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 전화번호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성명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성별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국가정보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중복가입확인정보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(DI),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암호화된 동일인 식별정보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(CI),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 아동의 경우 법정대리인 정보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법정대리인의 이름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생년월일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CI, DI)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서비스 이용을 위해 필요한 정보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이용기록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또는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정보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 서비스 이용 기록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 또는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AS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관련 정보 로그데이터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쿠키 및 </a:t>
            </a:r>
            <a:r>
              <a:rPr lang="ko-KR" altLang="en-US" sz="918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웹비콘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이용시간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이용자가 입력한 검색어 등 제품 정보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모델정보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정품인증정보 등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접속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환경설정정보 등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18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귀하께서는 선택항목 수집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이용에 대한 동의를 거부하실 수 있으며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이는 서비스 제공에 필수적으로 제공되어야 하는 정보가 아니므로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동의를 거부하시더라도 회원 가입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이용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이용 등이 가능합니다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시 성명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주소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휴대폰번호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유선번호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선택가능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주소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뉴스레터 및 기타 정보수신동의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제품 구매 관련 정보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모델명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구입일자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구입처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구입가격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일련번호 등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4)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내역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① 마케팅 </a:t>
            </a:r>
            <a:r>
              <a:rPr lang="ko-KR" altLang="en-US" sz="918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활동ㆍ이벤트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관련 정보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마케팅활동 내용 및 결과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이벤트참여 내용 및 결과 등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쿠폰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이벤트코드 보유 및 사용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경품선택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수령결과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제휴사 내역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제휴사 및 제휴가맹점 관련정보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제휴사명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제휴사 회원번호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제휴사 회원가입일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참여일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제휴사 관련 혜택 및 마케팅활동 정보 등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계약의 </a:t>
            </a:r>
            <a:r>
              <a:rPr lang="ko-KR" altLang="en-US" sz="918" dirty="0" err="1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체결ㆍ유지ㆍ이행ㆍ관리ㆍ행사참여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등과 관련하여 본인이 제공한 정보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918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수집방법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en-US" sz="918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서면양식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팩스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상담게시판 등을 통한 수집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경품행사 응모 및 이벤트 참여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비회원 고객문의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구매상담 문의 정보 등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생성정보 수집 툴을 통한 수집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회사는 이용자께서 회사의 개인정보 수집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동의서 각각의 내용에 대해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동의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동의하지 않음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선택할 수 있는 절차를 마련하고 있습니다</a:t>
            </a: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18" dirty="0">
              <a:solidFill>
                <a:srgbClr val="333333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932688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918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51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5C118992-CA9A-4EB2-9B2F-ED020EE395A2}"/>
              </a:ext>
            </a:extLst>
          </p:cNvPr>
          <p:cNvGraphicFramePr>
            <a:graphicFrameLocks noGrp="1"/>
          </p:cNvGraphicFramePr>
          <p:nvPr/>
        </p:nvGraphicFramePr>
        <p:xfrm>
          <a:off x="1430444" y="2478579"/>
          <a:ext cx="9181080" cy="378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0360">
                  <a:extLst>
                    <a:ext uri="{9D8B030D-6E8A-4147-A177-3AD203B41FA5}">
                      <a16:colId xmlns:a16="http://schemas.microsoft.com/office/drawing/2014/main" val="2957180781"/>
                    </a:ext>
                  </a:extLst>
                </a:gridCol>
                <a:gridCol w="3060360">
                  <a:extLst>
                    <a:ext uri="{9D8B030D-6E8A-4147-A177-3AD203B41FA5}">
                      <a16:colId xmlns:a16="http://schemas.microsoft.com/office/drawing/2014/main" val="502513820"/>
                    </a:ext>
                  </a:extLst>
                </a:gridCol>
                <a:gridCol w="3060360">
                  <a:extLst>
                    <a:ext uri="{9D8B030D-6E8A-4147-A177-3AD203B41FA5}">
                      <a16:colId xmlns:a16="http://schemas.microsoft.com/office/drawing/2014/main" val="823054982"/>
                    </a:ext>
                  </a:extLst>
                </a:gridCol>
              </a:tblGrid>
              <a:tr h="378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개인정보의 항목</a:t>
                      </a:r>
                    </a:p>
                  </a:txBody>
                  <a:tcPr marL="93269" marR="93269" marT="46635" marB="46635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수입 이용목적</a:t>
                      </a:r>
                    </a:p>
                  </a:txBody>
                  <a:tcPr marL="93269" marR="93269" marT="46635" marB="46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>
                          <a:solidFill>
                            <a:schemeClr val="tx1"/>
                          </a:solidFill>
                        </a:rPr>
                        <a:t>보유 및 이용시간</a:t>
                      </a:r>
                    </a:p>
                  </a:txBody>
                  <a:tcPr marL="93269" marR="93269" marT="46635" marB="4663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004991"/>
                  </a:ext>
                </a:extLst>
              </a:tr>
            </a:tbl>
          </a:graphicData>
        </a:graphic>
      </p:graphicFrame>
      <p:sp>
        <p:nvSpPr>
          <p:cNvPr id="6" name="텍스트 개체 틀 49">
            <a:extLst>
              <a:ext uri="{FF2B5EF4-FFF2-40B4-BE49-F238E27FC236}">
                <a16:creationId xmlns:a16="http://schemas.microsoft.com/office/drawing/2014/main" id="{3988D523-F296-4ADD-B595-5B99B29C245E}"/>
              </a:ext>
            </a:extLst>
          </p:cNvPr>
          <p:cNvSpPr txBox="1">
            <a:spLocks/>
          </p:cNvSpPr>
          <p:nvPr/>
        </p:nvSpPr>
        <p:spPr>
          <a:xfrm>
            <a:off x="5597331" y="31595"/>
            <a:ext cx="1861214" cy="22034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22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policy01</a:t>
            </a:r>
            <a:endParaRPr lang="ko-KR" altLang="en-US" sz="122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46">
            <a:extLst>
              <a:ext uri="{FF2B5EF4-FFF2-40B4-BE49-F238E27FC236}">
                <a16:creationId xmlns:a16="http://schemas.microsoft.com/office/drawing/2014/main" id="{223D79F5-E458-4064-AB14-09E977854A52}"/>
              </a:ext>
            </a:extLst>
          </p:cNvPr>
          <p:cNvSpPr txBox="1">
            <a:spLocks/>
          </p:cNvSpPr>
          <p:nvPr/>
        </p:nvSpPr>
        <p:spPr>
          <a:xfrm>
            <a:off x="1170314" y="347836"/>
            <a:ext cx="4626227" cy="22042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22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수집</a:t>
            </a:r>
            <a:r>
              <a:rPr lang="en-US" altLang="ko-KR" sz="122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24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이용안내</a:t>
            </a:r>
          </a:p>
          <a:p>
            <a:pPr marL="0" indent="0">
              <a:buNone/>
            </a:pPr>
            <a:endParaRPr lang="ko-KR" altLang="en-US" sz="1224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10">
            <a:extLst>
              <a:ext uri="{FF2B5EF4-FFF2-40B4-BE49-F238E27FC236}">
                <a16:creationId xmlns:a16="http://schemas.microsoft.com/office/drawing/2014/main" id="{7C967EAB-A94A-4CA9-9541-E990DDA4F2A0}"/>
              </a:ext>
            </a:extLst>
          </p:cNvPr>
          <p:cNvSpPr txBox="1">
            <a:spLocks/>
          </p:cNvSpPr>
          <p:nvPr/>
        </p:nvSpPr>
        <p:spPr>
          <a:xfrm>
            <a:off x="12676844" y="348571"/>
            <a:ext cx="893878" cy="220662"/>
          </a:xfrm>
          <a:prstGeom prst="rect">
            <a:avLst/>
          </a:prstGeom>
        </p:spPr>
        <p:txBody>
          <a:bodyPr/>
          <a:lstStyle>
            <a:lvl1pPr marL="467368" indent="-46736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43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12628" indent="-389475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3774">
                <a:solidFill>
                  <a:schemeClr val="tx1"/>
                </a:solidFill>
                <a:latin typeface="+mn-lt"/>
                <a:ea typeface="+mn-ea"/>
              </a:defRPr>
            </a:lvl2pPr>
            <a:lvl3pPr marL="1557889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•"/>
              <a:defRPr kumimoji="1" sz="3265">
                <a:solidFill>
                  <a:schemeClr val="tx1"/>
                </a:solidFill>
                <a:latin typeface="+mn-lt"/>
                <a:ea typeface="+mn-ea"/>
              </a:defRPr>
            </a:lvl3pPr>
            <a:lvl4pPr marL="2181043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–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4pPr>
            <a:lvl5pPr marL="2804200" indent="-311578" algn="l" rtl="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5pPr>
            <a:lvl6pPr marL="342735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6pPr>
            <a:lvl7pPr marL="405051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7pPr>
            <a:lvl8pPr marL="4673667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8pPr>
            <a:lvl9pPr marL="5296822" indent="-311578" algn="l" rtl="0" fontAlgn="base" latinLnBrk="1">
              <a:spcBef>
                <a:spcPct val="20000"/>
              </a:spcBef>
              <a:spcAft>
                <a:spcPct val="0"/>
              </a:spcAft>
              <a:buChar char="»"/>
              <a:defRPr kumimoji="1" sz="2755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FontTx/>
              <a:buNone/>
            </a:pPr>
            <a:r>
              <a:rPr lang="ko-KR" altLang="en-US" sz="1020" kern="0"/>
              <a:t>동일</a:t>
            </a:r>
            <a:endParaRPr lang="ko-KR" altLang="en-US" sz="1020" kern="0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ACDEBAA-E18D-46CB-8A6B-BBED0A49A7F1}"/>
              </a:ext>
            </a:extLst>
          </p:cNvPr>
          <p:cNvSpPr/>
          <p:nvPr/>
        </p:nvSpPr>
        <p:spPr bwMode="auto">
          <a:xfrm rot="1691050">
            <a:off x="3359617" y="5377599"/>
            <a:ext cx="6023280" cy="1351952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982663" eaLnBrk="0" latinLnBrk="0" hangingPunct="0"/>
            <a:r>
              <a:rPr lang="ko-KR" altLang="en-US">
                <a:ea typeface="맑은 고딕" pitchFamily="50" charset="-127"/>
              </a:rPr>
              <a:t>내용 수정 필요</a:t>
            </a:r>
            <a:endParaRPr lang="ko-KR" altLang="en-US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809077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/>
              <a:t>이용약관</a:t>
            </a:r>
            <a:endParaRPr lang="ko-KR" altLang="en-US" dirty="0"/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132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/>
              <a:t>설정 → 이용약관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err="1"/>
              <a:t>Pop_agreements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45D9295-D7F0-4C6F-B6CE-DBEEF8081D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/>
        </p:nvGraphicFramePr>
        <p:xfrm>
          <a:off x="11400072" y="1722305"/>
          <a:ext cx="2293197" cy="988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5225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참조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57943" y="1414189"/>
            <a:ext cx="3357465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5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EB1AF91-E93D-45BD-9040-8CC1959CF640}"/>
              </a:ext>
            </a:extLst>
          </p:cNvPr>
          <p:cNvGrpSpPr/>
          <p:nvPr/>
        </p:nvGrpSpPr>
        <p:grpSpPr>
          <a:xfrm>
            <a:off x="3548627" y="1450683"/>
            <a:ext cx="193795" cy="200539"/>
            <a:chOff x="9608670" y="2859985"/>
            <a:chExt cx="170350" cy="176278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476A7C1-CAAA-465B-9ED9-B44120475BD7}"/>
                </a:ext>
              </a:extLst>
            </p:cNvPr>
            <p:cNvCxnSpPr/>
            <p:nvPr/>
          </p:nvCxnSpPr>
          <p:spPr>
            <a:xfrm>
              <a:off x="9610455" y="2864334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B9F4D56D-4FD5-4047-B18E-14244A44D0D5}"/>
                </a:ext>
              </a:extLst>
            </p:cNvPr>
            <p:cNvCxnSpPr/>
            <p:nvPr/>
          </p:nvCxnSpPr>
          <p:spPr>
            <a:xfrm flipH="1">
              <a:off x="9608670" y="2859985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직사각형 14"/>
          <p:cNvSpPr/>
          <p:nvPr/>
        </p:nvSpPr>
        <p:spPr>
          <a:xfrm>
            <a:off x="544284" y="1878396"/>
            <a:ext cx="3342071" cy="11155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 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 목적</a:t>
            </a:r>
          </a:p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 약관은 전기통신 사업법 및 동 법 시행령에 의거하여 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고고고타이골프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이하 회사라 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 제공하는 인터넷 홈페이지 서비스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이하 서비스라 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이용에 관한 절차와 조건에 관한 정의를 제시함을 그 목적으로 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601061" y="4553847"/>
            <a:ext cx="3285295" cy="27730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②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회사는 이용고객의 귀책사유로 인하여 서비스 이용의 장애가 발생한 경우에는 책임이 면제됩니다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③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회사는 이용자가 게시 또는 전송한 자료의 내용에 대해서는 책임이 면제됩니다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④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회사는 이용자 상호간 또는 이용자와 제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 상호간에 서비스를 매개로 하여 물품거래 등을 한 경우에는 책임이 면제됩니다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⑤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회사는 모든 서비스의 자료 보관 및 전송에 관한 책임이 없으며 자료의 손실이 있는 경우에도 책임이 면제됩니다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⑥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 조에 정하지 않은 세부사항은 각 서비스별 이용규칙에 따라 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고고고타이골프는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면책됩니다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91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 칙 </a:t>
            </a:r>
            <a:r>
              <a:rPr lang="en-US" altLang="ko-KR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시행일</a:t>
            </a:r>
            <a:r>
              <a:rPr lang="en-US" altLang="ko-KR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 </a:t>
            </a:r>
            <a:r>
              <a: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약관은 </a:t>
            </a:r>
            <a:r>
              <a:rPr lang="en-US" altLang="ko-KR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2021</a:t>
            </a:r>
            <a:r>
              <a: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</a:t>
            </a:r>
            <a:r>
              <a: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00</a:t>
            </a:r>
            <a:r>
              <a:rPr lang="ko-KR" altLang="en-US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일부터 시행합니다</a:t>
            </a:r>
            <a:r>
              <a:rPr lang="en-US" altLang="ko-KR" sz="796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65640" y="3225528"/>
            <a:ext cx="3342071" cy="1535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 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 이용약관의 효력 및 변경</a:t>
            </a:r>
          </a:p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 약관은 전기통신사업법 제 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31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동 법 시행규칙 제 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21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조의 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에 따라 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공시절차를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거친 후 홈페이지를 통하여 이를 공지하거나 전자우편 기타의 방법으로 이용자에게 통지함으로써 그 효력이 발생합니다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본 약관은 서비스 메뉴 및 회사에 게시하여 공시함으로써 효력이 발생합니다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DC32885-1CCD-477E-80F0-B8EDC1CC679E}"/>
              </a:ext>
            </a:extLst>
          </p:cNvPr>
          <p:cNvGrpSpPr/>
          <p:nvPr/>
        </p:nvGrpSpPr>
        <p:grpSpPr>
          <a:xfrm>
            <a:off x="589055" y="4517516"/>
            <a:ext cx="3326353" cy="358393"/>
            <a:chOff x="470395" y="2853328"/>
            <a:chExt cx="5234514" cy="359648"/>
          </a:xfrm>
          <a:solidFill>
            <a:schemeClr val="bg1"/>
          </a:solidFill>
        </p:grpSpPr>
        <p:sp>
          <p:nvSpPr>
            <p:cNvPr id="18" name="물결 17">
              <a:extLst>
                <a:ext uri="{FF2B5EF4-FFF2-40B4-BE49-F238E27FC236}">
                  <a16:creationId xmlns:a16="http://schemas.microsoft.com/office/drawing/2014/main" id="{B9FDF701-5D62-42D3-8F3F-9A7EA9CD5119}"/>
                </a:ext>
              </a:extLst>
            </p:cNvPr>
            <p:cNvSpPr/>
            <p:nvPr/>
          </p:nvSpPr>
          <p:spPr>
            <a:xfrm>
              <a:off x="479376" y="2853328"/>
              <a:ext cx="5184576" cy="359648"/>
            </a:xfrm>
            <a:prstGeom prst="wave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4981F14-A02B-470E-B30E-57D2031010A9}"/>
                </a:ext>
              </a:extLst>
            </p:cNvPr>
            <p:cNvSpPr/>
            <p:nvPr/>
          </p:nvSpPr>
          <p:spPr>
            <a:xfrm>
              <a:off x="5659190" y="2882064"/>
              <a:ext cx="45719" cy="3065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9D5BCD3-C812-4F8F-9F71-9F85F6C64179}"/>
                </a:ext>
              </a:extLst>
            </p:cNvPr>
            <p:cNvSpPr/>
            <p:nvPr/>
          </p:nvSpPr>
          <p:spPr>
            <a:xfrm>
              <a:off x="470395" y="2908665"/>
              <a:ext cx="37785" cy="2533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</a:endParaRPr>
            </a:p>
          </p:txBody>
        </p:sp>
      </p:grpSp>
      <p:sp>
        <p:nvSpPr>
          <p:cNvPr id="23" name="물결 22">
            <a:extLst>
              <a:ext uri="{FF2B5EF4-FFF2-40B4-BE49-F238E27FC236}">
                <a16:creationId xmlns:a16="http://schemas.microsoft.com/office/drawing/2014/main" id="{D32ECF0D-DEF7-4070-B981-57B76FE2699D}"/>
              </a:ext>
            </a:extLst>
          </p:cNvPr>
          <p:cNvSpPr/>
          <p:nvPr/>
        </p:nvSpPr>
        <p:spPr>
          <a:xfrm>
            <a:off x="-653466" y="7761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7517051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133</a:t>
            </a:fld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1000" dirty="0"/>
              <a:t>개인정보처리방침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ko-KR" altLang="en-US" sz="1000" dirty="0"/>
              <a:t>설정 → 개인정보처리방침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altLang="ko-KR" sz="1000" dirty="0" err="1"/>
              <a:t>pop_privacy</a:t>
            </a:r>
            <a:endParaRPr lang="ko-KR" altLang="en-US" sz="1000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04AA48-C720-4762-98E6-71ADA1A9AE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/>
        </p:nvGraphicFramePr>
        <p:xfrm>
          <a:off x="11400072" y="1722306"/>
          <a:ext cx="2293197" cy="1208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개인정보처리방침 이동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현재 개인정보처리방침 이동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39693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5225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https://www.toyota.co.kr/utilities/personal_information.aspx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62194" y="1383739"/>
            <a:ext cx="3357465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5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EB1AF91-E93D-45BD-9040-8CC1959CF640}"/>
              </a:ext>
            </a:extLst>
          </p:cNvPr>
          <p:cNvGrpSpPr/>
          <p:nvPr/>
        </p:nvGrpSpPr>
        <p:grpSpPr>
          <a:xfrm>
            <a:off x="3770869" y="1420233"/>
            <a:ext cx="193795" cy="200539"/>
            <a:chOff x="9608670" y="2859985"/>
            <a:chExt cx="170350" cy="176278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476A7C1-CAAA-465B-9ED9-B44120475BD7}"/>
                </a:ext>
              </a:extLst>
            </p:cNvPr>
            <p:cNvCxnSpPr/>
            <p:nvPr/>
          </p:nvCxnSpPr>
          <p:spPr>
            <a:xfrm>
              <a:off x="9610455" y="2864334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B9F4D56D-4FD5-4047-B18E-14244A44D0D5}"/>
                </a:ext>
              </a:extLst>
            </p:cNvPr>
            <p:cNvCxnSpPr/>
            <p:nvPr/>
          </p:nvCxnSpPr>
          <p:spPr>
            <a:xfrm flipH="1">
              <a:off x="9608670" y="2859985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사각형: 둥근 모서리 60">
            <a:extLst>
              <a:ext uri="{FF2B5EF4-FFF2-40B4-BE49-F238E27FC236}">
                <a16:creationId xmlns:a16="http://schemas.microsoft.com/office/drawing/2014/main" id="{3CCEF5DA-6ABC-4074-A753-5D858CED1CB2}"/>
              </a:ext>
            </a:extLst>
          </p:cNvPr>
          <p:cNvSpPr/>
          <p:nvPr/>
        </p:nvSpPr>
        <p:spPr>
          <a:xfrm>
            <a:off x="632083" y="6947167"/>
            <a:ext cx="1535973" cy="255995"/>
          </a:xfrm>
          <a:prstGeom prst="roundRect">
            <a:avLst>
              <a:gd name="adj" fmla="val 1908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dirty="0">
                <a:solidFill>
                  <a:schemeClr val="tx1"/>
                </a:solidFill>
                <a:latin typeface="+mn-ea"/>
              </a:rPr>
              <a:t>이전 개인정보처리방침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83679" y="1383739"/>
            <a:ext cx="3357465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5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EB1AF91-E93D-45BD-9040-8CC1959CF640}"/>
              </a:ext>
            </a:extLst>
          </p:cNvPr>
          <p:cNvGrpSpPr/>
          <p:nvPr/>
        </p:nvGrpSpPr>
        <p:grpSpPr>
          <a:xfrm>
            <a:off x="8136354" y="1420233"/>
            <a:ext cx="193795" cy="200539"/>
            <a:chOff x="9608670" y="2859985"/>
            <a:chExt cx="170350" cy="176278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6476A7C1-CAAA-465B-9ED9-B44120475BD7}"/>
                </a:ext>
              </a:extLst>
            </p:cNvPr>
            <p:cNvCxnSpPr/>
            <p:nvPr/>
          </p:nvCxnSpPr>
          <p:spPr>
            <a:xfrm>
              <a:off x="9610455" y="2864334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B9F4D56D-4FD5-4047-B18E-14244A44D0D5}"/>
                </a:ext>
              </a:extLst>
            </p:cNvPr>
            <p:cNvCxnSpPr/>
            <p:nvPr/>
          </p:nvCxnSpPr>
          <p:spPr>
            <a:xfrm flipH="1">
              <a:off x="9608670" y="2859985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사각형: 둥근 모서리 60">
            <a:extLst>
              <a:ext uri="{FF2B5EF4-FFF2-40B4-BE49-F238E27FC236}">
                <a16:creationId xmlns:a16="http://schemas.microsoft.com/office/drawing/2014/main" id="{3CCEF5DA-6ABC-4074-A753-5D858CED1CB2}"/>
              </a:ext>
            </a:extLst>
          </p:cNvPr>
          <p:cNvSpPr/>
          <p:nvPr/>
        </p:nvSpPr>
        <p:spPr>
          <a:xfrm>
            <a:off x="4953568" y="6947167"/>
            <a:ext cx="1535973" cy="255995"/>
          </a:xfrm>
          <a:prstGeom prst="roundRect">
            <a:avLst>
              <a:gd name="adj" fmla="val 1908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dirty="0">
                <a:solidFill>
                  <a:schemeClr val="tx1"/>
                </a:solidFill>
                <a:latin typeface="+mn-ea"/>
              </a:rPr>
              <a:t>이전 개인정보처리방침</a:t>
            </a:r>
          </a:p>
        </p:txBody>
      </p:sp>
      <p:sp>
        <p:nvSpPr>
          <p:cNvPr id="28" name="사각형: 둥근 모서리 60">
            <a:extLst>
              <a:ext uri="{FF2B5EF4-FFF2-40B4-BE49-F238E27FC236}">
                <a16:creationId xmlns:a16="http://schemas.microsoft.com/office/drawing/2014/main" id="{3CCEF5DA-6ABC-4074-A753-5D858CED1CB2}"/>
              </a:ext>
            </a:extLst>
          </p:cNvPr>
          <p:cNvSpPr/>
          <p:nvPr/>
        </p:nvSpPr>
        <p:spPr>
          <a:xfrm>
            <a:off x="6591936" y="6947166"/>
            <a:ext cx="1535973" cy="255995"/>
          </a:xfrm>
          <a:prstGeom prst="roundRect">
            <a:avLst>
              <a:gd name="adj" fmla="val 19089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dirty="0">
                <a:solidFill>
                  <a:schemeClr val="tx1"/>
                </a:solidFill>
                <a:latin typeface="+mn-ea"/>
              </a:rPr>
              <a:t>현재 개인정보처리방침</a:t>
            </a:r>
          </a:p>
        </p:txBody>
      </p:sp>
      <p:sp>
        <p:nvSpPr>
          <p:cNvPr id="33" name="AutoShape 178">
            <a:extLst>
              <a:ext uri="{FF2B5EF4-FFF2-40B4-BE49-F238E27FC236}">
                <a16:creationId xmlns:a16="http://schemas.microsoft.com/office/drawing/2014/main" id="{008BC912-2EC7-4A29-998F-5F255C941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4764" y="936204"/>
            <a:ext cx="3379137" cy="206653"/>
          </a:xfrm>
          <a:prstGeom prst="roundRect">
            <a:avLst>
              <a:gd name="adj" fmla="val 0"/>
            </a:avLst>
          </a:prstGeom>
          <a:solidFill>
            <a:schemeClr val="tx1">
              <a:lumMod val="65000"/>
              <a:lumOff val="35000"/>
            </a:schemeClr>
          </a:solidFill>
          <a:ln w="6350" algn="ctr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910">
                <a:solidFill>
                  <a:prstClr val="white"/>
                </a:solidFill>
              </a:rPr>
              <a:t>이전 개인정보처리방침 일 때</a:t>
            </a:r>
            <a:endParaRPr lang="ko-KR" altLang="en-US" sz="910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48535" y="1847946"/>
            <a:ext cx="3342071" cy="909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1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고고고타이골프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(</a:t>
            </a:r>
            <a:r>
              <a:rPr lang="ko-KR" altLang="en-US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이하 “회사”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)</a:t>
            </a:r>
            <a:r>
              <a:rPr lang="ko-KR" altLang="en-US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는 “개인정보보호법 제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30</a:t>
            </a:r>
            <a:r>
              <a:rPr lang="ko-KR" altLang="en-US" sz="91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조”에</a:t>
            </a:r>
            <a:r>
              <a:rPr lang="ko-KR" altLang="en-US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 따라 정보주체의 개인정보를 보호하고 이와 관련한 고충을 신속하고 원활하게 처리할 수 있도록 하기 위하여 다음과 같이 개인정보 처리지침을 수립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·</a:t>
            </a:r>
            <a:r>
              <a:rPr lang="ko-KR" altLang="en-US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공개합니다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.</a:t>
            </a:r>
            <a:endParaRPr lang="ko-KR" altLang="en-US" sz="91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5616" y="2830313"/>
            <a:ext cx="3354991" cy="153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가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. </a:t>
            </a: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처리하는 개인정보 항목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/</a:t>
            </a:r>
            <a:r>
              <a:rPr lang="ko-KR" altLang="en-US" sz="91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처리목적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/</a:t>
            </a: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수집방법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/</a:t>
            </a: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보유 및 이용기간</a:t>
            </a:r>
          </a:p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회사는 다음의 목적을 위하여 개인정보를 처리합니다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.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처리하고 있는 개인정보는 다음의 목적 이외의용도로는 이용되지 않으며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이용 목적이 변경되는 경우에는 개인정보 보호 법 제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18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조에 따라 별도의동의를 받는 등 필요한 조치를 이행할 예정입니다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DC32885-1CCD-477E-80F0-B8EDC1CC679E}"/>
              </a:ext>
            </a:extLst>
          </p:cNvPr>
          <p:cNvGrpSpPr/>
          <p:nvPr/>
        </p:nvGrpSpPr>
        <p:grpSpPr>
          <a:xfrm>
            <a:off x="593306" y="4487066"/>
            <a:ext cx="3326353" cy="358393"/>
            <a:chOff x="470395" y="2853328"/>
            <a:chExt cx="5234514" cy="359648"/>
          </a:xfrm>
          <a:solidFill>
            <a:schemeClr val="bg1"/>
          </a:solidFill>
        </p:grpSpPr>
        <p:sp>
          <p:nvSpPr>
            <p:cNvPr id="20" name="물결 19">
              <a:extLst>
                <a:ext uri="{FF2B5EF4-FFF2-40B4-BE49-F238E27FC236}">
                  <a16:creationId xmlns:a16="http://schemas.microsoft.com/office/drawing/2014/main" id="{B9FDF701-5D62-42D3-8F3F-9A7EA9CD5119}"/>
                </a:ext>
              </a:extLst>
            </p:cNvPr>
            <p:cNvSpPr/>
            <p:nvPr/>
          </p:nvSpPr>
          <p:spPr>
            <a:xfrm>
              <a:off x="479376" y="2853328"/>
              <a:ext cx="5184576" cy="359648"/>
            </a:xfrm>
            <a:prstGeom prst="wave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4981F14-A02B-470E-B30E-57D2031010A9}"/>
                </a:ext>
              </a:extLst>
            </p:cNvPr>
            <p:cNvSpPr/>
            <p:nvPr/>
          </p:nvSpPr>
          <p:spPr>
            <a:xfrm>
              <a:off x="5659190" y="2882064"/>
              <a:ext cx="45719" cy="3065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9D5BCD3-C812-4F8F-9F71-9F85F6C64179}"/>
                </a:ext>
              </a:extLst>
            </p:cNvPr>
            <p:cNvSpPr/>
            <p:nvPr/>
          </p:nvSpPr>
          <p:spPr>
            <a:xfrm>
              <a:off x="470395" y="2908665"/>
              <a:ext cx="37785" cy="2533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05312" y="5869440"/>
            <a:ext cx="3285295" cy="90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rgbClr val="000000"/>
                </a:solidFill>
                <a:latin typeface="+mn-ea"/>
              </a:rPr>
              <a:t>타</a:t>
            </a:r>
            <a:r>
              <a:rPr lang="en-US" altLang="ko-KR" sz="910" dirty="0">
                <a:solidFill>
                  <a:srgbClr val="000000"/>
                </a:solidFill>
                <a:latin typeface="+mn-ea"/>
              </a:rPr>
              <a:t>. </a:t>
            </a:r>
            <a:r>
              <a:rPr lang="ko-KR" altLang="en-US" sz="910" dirty="0">
                <a:solidFill>
                  <a:srgbClr val="000000"/>
                </a:solidFill>
                <a:latin typeface="+mn-ea"/>
              </a:rPr>
              <a:t>개인정보 처리방침 변경</a:t>
            </a:r>
            <a:endParaRPr lang="en-US" altLang="ko-KR" sz="91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이 개인정보처리방침은 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2021</a:t>
            </a: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년 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7</a:t>
            </a: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월 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6</a:t>
            </a: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일 부터 적용됩니다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. </a:t>
            </a: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이전 개인정보처리방침은 아래에서 확인하실 수 있습니다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개인정보처리방침 개정 버전 번호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: v1.7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48075" y="4900884"/>
            <a:ext cx="3365099" cy="909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7.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영상정보 보호를 위한 기술적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․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관리적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․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물리적 조치 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: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내부관리계획 수립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접근통제 및 접근권한 제한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영상정보의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 안전한 저장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․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전송기술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 적용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처리기록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 보관 및 위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․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변조 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방지조치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보관시설 마련 및 잠금장치 설치 등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4882916" y="1867392"/>
            <a:ext cx="3342071" cy="909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1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고고고타이골프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(</a:t>
            </a:r>
            <a:r>
              <a:rPr lang="ko-KR" altLang="en-US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이하 “회사”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)</a:t>
            </a:r>
            <a:r>
              <a:rPr lang="ko-KR" altLang="en-US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는 “개인정보보호법 제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30</a:t>
            </a:r>
            <a:r>
              <a:rPr lang="ko-KR" altLang="en-US" sz="91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조”에</a:t>
            </a:r>
            <a:r>
              <a:rPr lang="ko-KR" altLang="en-US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 따라 정보주체의 개인정보를 보호하고 이와 관련한 고충을 신속하고 원활하게 처리할 수 있도록 하기 위하여 다음과 같이 개인정보 처리지침을 수립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·</a:t>
            </a:r>
            <a:r>
              <a:rPr lang="ko-KR" altLang="en-US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공개합니다</a:t>
            </a:r>
            <a:r>
              <a:rPr lang="en-US" altLang="ko-KR" sz="910" dirty="0">
                <a:solidFill>
                  <a:schemeClr val="tx1">
                    <a:lumMod val="75000"/>
                    <a:lumOff val="25000"/>
                  </a:schemeClr>
                </a:solidFill>
                <a:latin typeface="td"/>
              </a:rPr>
              <a:t>.</a:t>
            </a:r>
            <a:endParaRPr lang="ko-KR" altLang="en-US" sz="91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869997" y="2849760"/>
            <a:ext cx="3354991" cy="153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가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. </a:t>
            </a: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처리하는 개인정보 항목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/</a:t>
            </a:r>
            <a:r>
              <a:rPr lang="ko-KR" altLang="en-US" sz="91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처리목적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/</a:t>
            </a: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수집방법</a:t>
            </a:r>
            <a:r>
              <a:rPr lang="en-US" altLang="ko-KR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/</a:t>
            </a:r>
            <a:r>
              <a:rPr lang="ko-KR" altLang="en-US" sz="91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보유 및 이용기간</a:t>
            </a:r>
          </a:p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회사는 다음의 목적을 위하여 개인정보를 처리합니다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.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처리하고 있는 개인정보는 다음의 목적 이외의용도로는 이용되지 않으며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이용 목적이 변경되는 경우에는 개인정보 보호 법 제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18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조에 따라 별도의동의를 받는 등 필요한 조치를 이행할 예정입니다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.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1DC32885-1CCD-477E-80F0-B8EDC1CC679E}"/>
              </a:ext>
            </a:extLst>
          </p:cNvPr>
          <p:cNvGrpSpPr/>
          <p:nvPr/>
        </p:nvGrpSpPr>
        <p:grpSpPr>
          <a:xfrm>
            <a:off x="4908773" y="4506513"/>
            <a:ext cx="3326353" cy="358393"/>
            <a:chOff x="470395" y="2853328"/>
            <a:chExt cx="5234514" cy="359648"/>
          </a:xfrm>
          <a:solidFill>
            <a:schemeClr val="bg1"/>
          </a:solidFill>
        </p:grpSpPr>
        <p:sp>
          <p:nvSpPr>
            <p:cNvPr id="40" name="물결 39">
              <a:extLst>
                <a:ext uri="{FF2B5EF4-FFF2-40B4-BE49-F238E27FC236}">
                  <a16:creationId xmlns:a16="http://schemas.microsoft.com/office/drawing/2014/main" id="{B9FDF701-5D62-42D3-8F3F-9A7EA9CD5119}"/>
                </a:ext>
              </a:extLst>
            </p:cNvPr>
            <p:cNvSpPr/>
            <p:nvPr/>
          </p:nvSpPr>
          <p:spPr>
            <a:xfrm>
              <a:off x="479376" y="2853328"/>
              <a:ext cx="5184576" cy="359648"/>
            </a:xfrm>
            <a:prstGeom prst="wave">
              <a:avLst/>
            </a:prstGeom>
            <a:grp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54981F14-A02B-470E-B30E-57D2031010A9}"/>
                </a:ext>
              </a:extLst>
            </p:cNvPr>
            <p:cNvSpPr/>
            <p:nvPr/>
          </p:nvSpPr>
          <p:spPr>
            <a:xfrm>
              <a:off x="5659190" y="2882064"/>
              <a:ext cx="45719" cy="30654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29D5BCD3-C812-4F8F-9F71-9F85F6C64179}"/>
                </a:ext>
              </a:extLst>
            </p:cNvPr>
            <p:cNvSpPr/>
            <p:nvPr/>
          </p:nvSpPr>
          <p:spPr>
            <a:xfrm>
              <a:off x="470395" y="2908665"/>
              <a:ext cx="37785" cy="25334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544">
                <a:latin typeface="+mj-lt"/>
              </a:endParaRPr>
            </a:p>
          </p:txBody>
        </p:sp>
      </p:grpSp>
      <p:sp>
        <p:nvSpPr>
          <p:cNvPr id="43" name="직사각형 42"/>
          <p:cNvSpPr/>
          <p:nvPr/>
        </p:nvSpPr>
        <p:spPr>
          <a:xfrm>
            <a:off x="4939693" y="5888886"/>
            <a:ext cx="3285295" cy="9055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rgbClr val="000000"/>
                </a:solidFill>
                <a:latin typeface="+mn-ea"/>
              </a:rPr>
              <a:t>타</a:t>
            </a:r>
            <a:r>
              <a:rPr lang="en-US" altLang="ko-KR" sz="910" dirty="0">
                <a:solidFill>
                  <a:srgbClr val="000000"/>
                </a:solidFill>
                <a:latin typeface="+mn-ea"/>
              </a:rPr>
              <a:t>. </a:t>
            </a:r>
            <a:r>
              <a:rPr lang="ko-KR" altLang="en-US" sz="910" dirty="0">
                <a:solidFill>
                  <a:srgbClr val="000000"/>
                </a:solidFill>
                <a:latin typeface="+mn-ea"/>
              </a:rPr>
              <a:t>개인정보 처리방침 변경</a:t>
            </a:r>
            <a:endParaRPr lang="en-US" altLang="ko-KR" sz="91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이 개인정보처리방침은 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2021</a:t>
            </a: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년 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7</a:t>
            </a: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월 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6</a:t>
            </a: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일 부터 적용됩니다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. </a:t>
            </a: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이전 개인정보처리방침은 아래에서 확인하실 수 있습니다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10" dirty="0">
                <a:solidFill>
                  <a:srgbClr val="888888"/>
                </a:solidFill>
                <a:latin typeface="+mn-ea"/>
              </a:rPr>
              <a:t>개인정보처리방침 개정 버전 번호</a:t>
            </a:r>
            <a:r>
              <a:rPr lang="en-US" altLang="ko-KR" sz="910" dirty="0">
                <a:solidFill>
                  <a:srgbClr val="888888"/>
                </a:solidFill>
                <a:latin typeface="+mn-ea"/>
              </a:rPr>
              <a:t>: v1.7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882456" y="4920331"/>
            <a:ext cx="3365099" cy="909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7.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영상정보 보호를 위한 기술적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․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관리적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․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물리적 조치 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: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내부관리계획 수립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접근통제 및 접근권한 제한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영상정보의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 안전한 저장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․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전송기술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 적용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처리기록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 보관 및 위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․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변조 </a:t>
            </a:r>
            <a:r>
              <a:rPr lang="ko-KR" altLang="en-US" sz="91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방지조치</a:t>
            </a:r>
            <a:r>
              <a:rPr lang="en-US" altLang="ko-KR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, </a:t>
            </a:r>
            <a:r>
              <a:rPr lang="ko-KR" altLang="en-US" sz="910" dirty="0">
                <a:solidFill>
                  <a:schemeClr val="tx1">
                    <a:lumMod val="65000"/>
                    <a:lumOff val="35000"/>
                  </a:schemeClr>
                </a:solidFill>
                <a:latin typeface="td"/>
              </a:rPr>
              <a:t>보관시설 마련 및 잠금장치 설치 등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571373" y="6900617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6562411" y="6864090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7" name="물결 46">
            <a:extLst>
              <a:ext uri="{FF2B5EF4-FFF2-40B4-BE49-F238E27FC236}">
                <a16:creationId xmlns:a16="http://schemas.microsoft.com/office/drawing/2014/main" id="{5B61A86D-2B11-4AF9-9BF0-56E6BD9581E1}"/>
              </a:ext>
            </a:extLst>
          </p:cNvPr>
          <p:cNvSpPr/>
          <p:nvPr/>
        </p:nvSpPr>
        <p:spPr>
          <a:xfrm>
            <a:off x="-653466" y="7761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7725859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위치기반 이용약관</a:t>
            </a:r>
          </a:p>
        </p:txBody>
      </p:sp>
      <p:sp>
        <p:nvSpPr>
          <p:cNvPr id="7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134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설정 → 위치기반 이용약관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err="1"/>
              <a:t>pop_location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FBF83523-0689-4EF4-A412-F2132BF292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/>
        </p:nvGraphicFramePr>
        <p:xfrm>
          <a:off x="11400072" y="1722306"/>
          <a:ext cx="2293197" cy="710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위치기반 이용약관 컨텐츠 필요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574551" y="1341249"/>
            <a:ext cx="3357465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65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위치기반 이용약관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95004" y="1829875"/>
            <a:ext cx="3287641" cy="52770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44" dirty="0"/>
              <a:t>위치기반 이용약관 컨텐츠 필요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2EB1AF91-E93D-45BD-9040-8CC1959CF640}"/>
              </a:ext>
            </a:extLst>
          </p:cNvPr>
          <p:cNvGrpSpPr/>
          <p:nvPr/>
        </p:nvGrpSpPr>
        <p:grpSpPr>
          <a:xfrm>
            <a:off x="3860879" y="1377743"/>
            <a:ext cx="193795" cy="200539"/>
            <a:chOff x="9608670" y="2859985"/>
            <a:chExt cx="170350" cy="176278"/>
          </a:xfrm>
        </p:grpSpPr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476A7C1-CAAA-465B-9ED9-B44120475BD7}"/>
                </a:ext>
              </a:extLst>
            </p:cNvPr>
            <p:cNvCxnSpPr/>
            <p:nvPr/>
          </p:nvCxnSpPr>
          <p:spPr>
            <a:xfrm>
              <a:off x="9610455" y="2864334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B9F4D56D-4FD5-4047-B18E-14244A44D0D5}"/>
                </a:ext>
              </a:extLst>
            </p:cNvPr>
            <p:cNvCxnSpPr/>
            <p:nvPr/>
          </p:nvCxnSpPr>
          <p:spPr>
            <a:xfrm flipH="1">
              <a:off x="9608670" y="2859985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물결 12">
            <a:extLst>
              <a:ext uri="{FF2B5EF4-FFF2-40B4-BE49-F238E27FC236}">
                <a16:creationId xmlns:a16="http://schemas.microsoft.com/office/drawing/2014/main" id="{3C06C62C-BE0E-4E72-A568-F4E09494D512}"/>
              </a:ext>
            </a:extLst>
          </p:cNvPr>
          <p:cNvSpPr/>
          <p:nvPr/>
        </p:nvSpPr>
        <p:spPr>
          <a:xfrm>
            <a:off x="-653466" y="7761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3817035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Splash screen</a:t>
            </a:r>
          </a:p>
        </p:txBody>
      </p:sp>
      <p:sp>
        <p:nvSpPr>
          <p:cNvPr id="3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앱 아이콘 클릭 시 </a:t>
            </a:r>
            <a:endParaRPr lang="en-US" altLang="ko-KR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intro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7C9B236-B4F1-4CE2-BB83-4D51A0129F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Table 42">
            <a:extLst>
              <a:ext uri="{FF2B5EF4-FFF2-40B4-BE49-F238E27FC236}">
                <a16:creationId xmlns:a16="http://schemas.microsoft.com/office/drawing/2014/main" id="{3FF40449-982F-435A-9B8B-2B5DA8C97838}"/>
              </a:ext>
            </a:extLst>
          </p:cNvPr>
          <p:cNvGraphicFramePr>
            <a:graphicFrameLocks noGrp="1"/>
          </p:cNvGraphicFramePr>
          <p:nvPr/>
        </p:nvGraphicFramePr>
        <p:xfrm>
          <a:off x="11400072" y="1722305"/>
          <a:ext cx="2293197" cy="9883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앱 버전 노출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5225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화면 코드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intro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는 </a:t>
                      </a:r>
                      <a:r>
                        <a:rPr lang="en-US" altLang="ko-KR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초 노출 후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화면 코드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main)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으로 이동한다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94" y="4282256"/>
            <a:ext cx="996905" cy="8668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69232" y="7262749"/>
            <a:ext cx="582211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38" dirty="0">
                <a:solidFill>
                  <a:schemeClr val="bg1">
                    <a:lumMod val="65000"/>
                  </a:schemeClr>
                </a:solidFill>
              </a:rPr>
              <a:t>V1.0.0</a:t>
            </a:r>
            <a:endParaRPr lang="ko-KR" altLang="en-US" sz="1138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46776" y="7730422"/>
            <a:ext cx="1757212" cy="2323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10" dirty="0">
                <a:solidFill>
                  <a:schemeClr val="bg1">
                    <a:lumMod val="65000"/>
                  </a:schemeClr>
                </a:solidFill>
              </a:rPr>
              <a:t>ⓒ</a:t>
            </a:r>
            <a:r>
              <a:rPr lang="en-US" altLang="ko-KR" sz="910" dirty="0">
                <a:solidFill>
                  <a:schemeClr val="bg1">
                    <a:lumMod val="65000"/>
                  </a:schemeClr>
                </a:solidFill>
              </a:rPr>
              <a:t>{</a:t>
            </a:r>
            <a:r>
              <a:rPr lang="ko-KR" altLang="en-US" sz="910" dirty="0">
                <a:solidFill>
                  <a:schemeClr val="bg1">
                    <a:lumMod val="65000"/>
                  </a:schemeClr>
                </a:solidFill>
              </a:rPr>
              <a:t>회사명</a:t>
            </a:r>
            <a:r>
              <a:rPr lang="en-US" altLang="ko-KR" sz="910" dirty="0">
                <a:solidFill>
                  <a:schemeClr val="bg1">
                    <a:lumMod val="65000"/>
                  </a:schemeClr>
                </a:solidFill>
              </a:rPr>
              <a:t>} All rights reserved.</a:t>
            </a:r>
            <a:endParaRPr lang="ko-KR" altLang="en-US" sz="91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527C13C8-873C-4A58-8794-93C674D4532A}"/>
              </a:ext>
            </a:extLst>
          </p:cNvPr>
          <p:cNvSpPr/>
          <p:nvPr/>
        </p:nvSpPr>
        <p:spPr bwMode="auto">
          <a:xfrm>
            <a:off x="1686155" y="7179672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defTabSz="1040221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kumimoji="1" lang="ko-KR" altLang="en-US" sz="865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8B721B8-E912-429C-B1FA-BFC5AD0574E0}"/>
              </a:ext>
            </a:extLst>
          </p:cNvPr>
          <p:cNvSpPr/>
          <p:nvPr/>
        </p:nvSpPr>
        <p:spPr>
          <a:xfrm>
            <a:off x="1607507" y="4282256"/>
            <a:ext cx="914400" cy="914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 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로고</a:t>
            </a:r>
          </a:p>
        </p:txBody>
      </p:sp>
      <p:sp>
        <p:nvSpPr>
          <p:cNvPr id="15" name="물결 14">
            <a:extLst>
              <a:ext uri="{FF2B5EF4-FFF2-40B4-BE49-F238E27FC236}">
                <a16:creationId xmlns:a16="http://schemas.microsoft.com/office/drawing/2014/main" id="{760C9C41-1718-4F2C-940B-B6B58599FB7E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927677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3946F5-54B7-4C5A-9B3F-900CCD898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874033-45B2-44CB-8CF2-25762C147E88}"/>
              </a:ext>
            </a:extLst>
          </p:cNvPr>
          <p:cNvSpPr txBox="1"/>
          <p:nvPr/>
        </p:nvSpPr>
        <p:spPr>
          <a:xfrm>
            <a:off x="319259" y="-8901"/>
            <a:ext cx="13505725" cy="97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골프텔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패키지 / 18홀+호텔 항목별 요금이 일정하지 않음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기존: 1) 성인, 아동, 유아 등 인원 추가 시 카테고리 항목별로 요금 산정이 일정하지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않아 결제 금액 산출이 어려워 개발이 어렵다.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협의: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1)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성인,아동,유아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등 기존 인원 추가 방식을 사용하지 않음</a:t>
            </a:r>
            <a:endParaRPr kumimoji="0" lang="ko-KR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2) 1인1실 +0- / 2인1실 +0- 방식으로 변경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3) 각 카테고리 항목(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골프텔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,패키지,18홀+호텔) 선택에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구애받지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않고, 상품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입력시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관리자가 입력한 1인1실,2인1실 금액이 표출되며, 각 방 숫자 증가 시 (선택된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방금액x증가숫자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)로 계산함.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4) 1인1실과 2인1실로 한정한다.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5) 방 종류별(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스탠다드룸,슈페리어룸,딜럭스룸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등) 요금이 상이한 부분은 별도 적용 불가함 을 인지시켜드렸으며, 각 방 종류별로 관리자가 상품페이지를 만들며, 3번항과 같이 요금 을 입력하는 방식으로 협의함.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6) 지도에는 최저가 1개의 상품이 표출되며, 관련 상품은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구분자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(파트너사)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를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넣어, 상품 상세 페이지 하단에 관련 상품을 보여주기로 함. (단,18홀+호텔 항목 중 호텔 단독 상품일 경우 지도에 색깔을 틀리게 표시함)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7)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유아,아동과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같은 예외 경우 발생 시 무조건 성인 기준으로 처리하며, 차액 등 기타 사항 은 오프라인에서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처리하기로함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8)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에어엔비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등 </a:t>
            </a:r>
            <a:r>
              <a:rPr kumimoji="0" lang="ko-KR" altLang="ko-KR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성인,아동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, 유아 설정 시 해당 정보가 세션으로 처리되어, 각 상품별로 적용 되는 기능은 1인1실,2인1실 계산법으로 변경됨에 따라 적용 불가함 인지시켜 드림. 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성수기 요금제 정의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기존: 1) 성수기,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비성수기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, 준성수기 등 세분화 됨 협의: 1) 성수기,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비성수기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, 준성수기 등 세분화 하지 않고 성수기로 정하되 캘린더의 각 날짜별로 기준가, 1인1실,2인1실 요금을 기입할 수 있도록 함. 2) 캘린더는 월단위로만 이동 가능 및 표출되도록 함.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장바구니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기존 1) 장바구니 불가, 위시 리스트를 활용하되 1개상품별 결제 가능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400" dirty="0">
                <a:latin typeface="Arial" panose="020B0604020202020204" pitchFamily="34" charset="0"/>
              </a:rPr>
              <a:t>협의 1) 장바구니 기능은 수용하되, </a:t>
            </a:r>
            <a:r>
              <a:rPr lang="ko-KR" altLang="ko-KR" sz="1400" dirty="0" err="1">
                <a:latin typeface="Arial" panose="020B0604020202020204" pitchFamily="34" charset="0"/>
              </a:rPr>
              <a:t>취소시</a:t>
            </a:r>
            <a:r>
              <a:rPr lang="ko-KR" altLang="ko-KR" sz="1400" dirty="0">
                <a:latin typeface="Arial" panose="020B0604020202020204" pitchFamily="34" charset="0"/>
              </a:rPr>
              <a:t> 2개 이상 </a:t>
            </a:r>
            <a:r>
              <a:rPr lang="ko-KR" altLang="ko-KR" sz="1400" dirty="0" err="1">
                <a:latin typeface="Arial" panose="020B0604020202020204" pitchFamily="34" charset="0"/>
              </a:rPr>
              <a:t>상품일경우</a:t>
            </a:r>
            <a:r>
              <a:rPr lang="ko-KR" altLang="ko-KR" sz="1400" dirty="0">
                <a:latin typeface="Arial" panose="020B0604020202020204" pitchFamily="34" charset="0"/>
              </a:rPr>
              <a:t> 무조건 전체 취소하며, 다시 주</a:t>
            </a:r>
            <a:endParaRPr lang="ko-KR" altLang="ko-KR" sz="1400" dirty="0">
              <a:latin typeface="Arial Unicode MS" panose="020B0604020202020204" pitchFamily="50" charset="-127"/>
            </a:endParaRPr>
          </a:p>
          <a:p>
            <a:pPr lvl="0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sz="1400" dirty="0">
                <a:latin typeface="Arial Unicode MS" panose="020B0604020202020204" pitchFamily="50" charset="-127"/>
              </a:rPr>
              <a:t>문자가 결제 하도록 함.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기타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협의 1) 위 기능을 포함하되, 관리자 페이지의 다음 항목은 개발에서 제외하기로 함.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 panose="020B0604020202020204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2) 관리자 페이지 &gt;&gt;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입점사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관리 및 기능 제외 3) 파트너 사 스케줄을 포함한 엑셀, 리스트 등 모든 사항 ⇒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입점사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기능이 제외됨에 따라 </a:t>
            </a:r>
            <a:r>
              <a:rPr kumimoji="0" lang="ko-KR" altLang="ko-K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단독몰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50" charset="-127"/>
              </a:rPr>
              <a:t> 형태로 개발 진행 가능 4) 여행관련 컨텐츠는 포함하지 않기로 함.(지도 표시 등) 5) 11월23일 미팅 시간 이후 추가 개발 사항은 불가함을 말씀드림.</a:t>
            </a: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9869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A539A1-2348-48E0-BD42-7956A2FC6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9836-4871-4A29-902B-BC708AD6719C}"/>
              </a:ext>
            </a:extLst>
          </p:cNvPr>
          <p:cNvSpPr txBox="1"/>
          <p:nvPr/>
        </p:nvSpPr>
        <p:spPr>
          <a:xfrm>
            <a:off x="364264" y="441149"/>
            <a:ext cx="12871430" cy="5285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상품종류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골프텔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골프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숙박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골프장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숙박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골프텔이란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상품내 소속 골프장을 </a:t>
            </a:r>
            <a:r>
              <a:rPr lang="ko-KR" alt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골프텔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이용할 수 있는 서비스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패키지 골프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숙박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골프장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패키지란 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상품내 소속 골프장을 정해진 스케줄에 따라 이용할 수 있는 서비스</a:t>
            </a:r>
            <a:endParaRPr lang="en-US" altLang="ko-KR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914400"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홀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호텔 골프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호텔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+18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홀 골프장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상품 내 소속 </a:t>
            </a:r>
            <a:r>
              <a:rPr lang="en-US" altLang="ko-KR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18</a:t>
            </a:r>
            <a:r>
              <a:rPr lang="ko-KR" alt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홀 골프장에서 결제 횟수에 따라 이용할 수 있는 서비스</a:t>
            </a:r>
          </a:p>
          <a:p>
            <a:br>
              <a:rPr lang="ko-KR" altLang="en-US" b="0" dirty="0">
                <a:effectLst/>
              </a:rPr>
            </a:br>
            <a:endParaRPr lang="ko-KR" altLang="en-US" dirty="0"/>
          </a:p>
        </p:txBody>
      </p:sp>
      <p:graphicFrame>
        <p:nvGraphicFramePr>
          <p:cNvPr id="4" name="표 9">
            <a:extLst>
              <a:ext uri="{FF2B5EF4-FFF2-40B4-BE49-F238E27FC236}">
                <a16:creationId xmlns:a16="http://schemas.microsoft.com/office/drawing/2014/main" id="{4F2E9057-C544-471C-80C2-DC558ABC4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757677"/>
              </p:ext>
            </p:extLst>
          </p:nvPr>
        </p:nvGraphicFramePr>
        <p:xfrm>
          <a:off x="499279" y="5076664"/>
          <a:ext cx="8676747" cy="441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5230">
                  <a:extLst>
                    <a:ext uri="{9D8B030D-6E8A-4147-A177-3AD203B41FA5}">
                      <a16:colId xmlns:a16="http://schemas.microsoft.com/office/drawing/2014/main" val="4165056994"/>
                    </a:ext>
                  </a:extLst>
                </a:gridCol>
                <a:gridCol w="998855">
                  <a:extLst>
                    <a:ext uri="{9D8B030D-6E8A-4147-A177-3AD203B41FA5}">
                      <a16:colId xmlns:a16="http://schemas.microsoft.com/office/drawing/2014/main" val="2410622217"/>
                    </a:ext>
                  </a:extLst>
                </a:gridCol>
                <a:gridCol w="924666">
                  <a:extLst>
                    <a:ext uri="{9D8B030D-6E8A-4147-A177-3AD203B41FA5}">
                      <a16:colId xmlns:a16="http://schemas.microsoft.com/office/drawing/2014/main" val="2384853893"/>
                    </a:ext>
                  </a:extLst>
                </a:gridCol>
                <a:gridCol w="924666">
                  <a:extLst>
                    <a:ext uri="{9D8B030D-6E8A-4147-A177-3AD203B41FA5}">
                      <a16:colId xmlns:a16="http://schemas.microsoft.com/office/drawing/2014/main" val="3588646198"/>
                    </a:ext>
                  </a:extLst>
                </a:gridCol>
                <a:gridCol w="924666">
                  <a:extLst>
                    <a:ext uri="{9D8B030D-6E8A-4147-A177-3AD203B41FA5}">
                      <a16:colId xmlns:a16="http://schemas.microsoft.com/office/drawing/2014/main" val="2841844113"/>
                    </a:ext>
                  </a:extLst>
                </a:gridCol>
                <a:gridCol w="1849332">
                  <a:extLst>
                    <a:ext uri="{9D8B030D-6E8A-4147-A177-3AD203B41FA5}">
                      <a16:colId xmlns:a16="http://schemas.microsoft.com/office/drawing/2014/main" val="4224021387"/>
                    </a:ext>
                  </a:extLst>
                </a:gridCol>
                <a:gridCol w="924666">
                  <a:extLst>
                    <a:ext uri="{9D8B030D-6E8A-4147-A177-3AD203B41FA5}">
                      <a16:colId xmlns:a16="http://schemas.microsoft.com/office/drawing/2014/main" val="3942827015"/>
                    </a:ext>
                  </a:extLst>
                </a:gridCol>
                <a:gridCol w="924666">
                  <a:extLst>
                    <a:ext uri="{9D8B030D-6E8A-4147-A177-3AD203B41FA5}">
                      <a16:colId xmlns:a16="http://schemas.microsoft.com/office/drawing/2014/main" val="15487132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골프텔골프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패키지골프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18</a:t>
                      </a:r>
                      <a:r>
                        <a:rPr lang="ko-KR" altLang="en-US" sz="1200" dirty="0" err="1"/>
                        <a:t>홀골프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호텔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4451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상품내 소속 골프장을 </a:t>
                      </a:r>
                      <a:r>
                        <a:rPr lang="ko-KR" altLang="en-US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골프텔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이용할 수 있는 서비스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상품내 소속 골프장을 정해진 스케줄에 따라 이용할 수 있는 서비스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상품 내 소속 </a:t>
                      </a:r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18</a:t>
                      </a:r>
                      <a:r>
                        <a:rPr lang="ko-KR" alt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홀 골프장에서 결제 횟수에 따라 이용할 수 있는 서비스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323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골프장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골프장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호텔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호탤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9822652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룸타입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스탠다드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스탠다드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스탠다드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4037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슈페리어룸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슈페리어룸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슈페리어룸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10709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디럭스룸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디럭스룸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디럭스룸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21051"/>
                  </a:ext>
                </a:extLst>
              </a:tr>
              <a:tr h="185420">
                <a:tc rowSpan="6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룸타입별 옵션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스탠다드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스탠다드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스탠다드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72633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40571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슈페리어룸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슈페리어룸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슈페리어룸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51092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371535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디럭스룸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디럭스룸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디럭스룸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802976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95870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추가 옵션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홀 골프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49867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F54FADA-9731-8442-8B04-7990EF4C52E9}"/>
              </a:ext>
            </a:extLst>
          </p:cNvPr>
          <p:cNvSpPr txBox="1"/>
          <p:nvPr/>
        </p:nvSpPr>
        <p:spPr>
          <a:xfrm>
            <a:off x="9995334" y="6966874"/>
            <a:ext cx="2475275" cy="43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이해가 안됨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394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사각형: 둥근 위쪽 모서리 78">
            <a:extLst>
              <a:ext uri="{FF2B5EF4-FFF2-40B4-BE49-F238E27FC236}">
                <a16:creationId xmlns:a16="http://schemas.microsoft.com/office/drawing/2014/main" id="{E0B901DB-8208-4F48-92AD-1B3A300FF8EF}"/>
              </a:ext>
            </a:extLst>
          </p:cNvPr>
          <p:cNvSpPr/>
          <p:nvPr/>
        </p:nvSpPr>
        <p:spPr>
          <a:xfrm>
            <a:off x="441673" y="9250942"/>
            <a:ext cx="3660369" cy="731267"/>
          </a:xfrm>
          <a:prstGeom prst="round2SameRect">
            <a:avLst>
              <a:gd name="adj1" fmla="val 528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 descr="책갈피 무료 아이콘 의 Zwicon">
            <a:extLst>
              <a:ext uri="{FF2B5EF4-FFF2-40B4-BE49-F238E27FC236}">
                <a16:creationId xmlns:a16="http://schemas.microsoft.com/office/drawing/2014/main" id="{50A320DD-F92E-4DDE-B576-25C69A6AC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95" y="9293623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5496D31-51B6-4DE2-8EF8-7AA3A1E0F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7" r="7705"/>
          <a:stretch/>
        </p:blipFill>
        <p:spPr>
          <a:xfrm>
            <a:off x="352090" y="1284212"/>
            <a:ext cx="3837323" cy="431918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B4F730-F5DD-4A3D-847E-35E72A93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56256"/>
            <a:ext cx="13869988" cy="504296"/>
          </a:xfrm>
        </p:spPr>
        <p:txBody>
          <a:bodyPr/>
          <a:lstStyle/>
          <a:p>
            <a:fld id="{42CA4FB1-8D63-4E88-BEF6-34F83163FAA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89" name="텍스트 개체 틀 88">
            <a:extLst>
              <a:ext uri="{FF2B5EF4-FFF2-40B4-BE49-F238E27FC236}">
                <a16:creationId xmlns:a16="http://schemas.microsoft.com/office/drawing/2014/main" id="{A687A7A8-54D1-454A-96B4-EEA7F5D8D6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r>
              <a:rPr lang="en-US" altLang="ko-KR" dirty="0"/>
              <a:t>_</a:t>
            </a:r>
            <a:r>
              <a:rPr lang="ko-KR" altLang="en-US" dirty="0" err="1"/>
              <a:t>검색바</a:t>
            </a:r>
            <a:r>
              <a:rPr lang="ko-KR" altLang="en-US" dirty="0"/>
              <a:t> 디폴트</a:t>
            </a:r>
          </a:p>
        </p:txBody>
      </p:sp>
      <p:sp>
        <p:nvSpPr>
          <p:cNvPr id="90" name="텍스트 개체 틀 89">
            <a:extLst>
              <a:ext uri="{FF2B5EF4-FFF2-40B4-BE49-F238E27FC236}">
                <a16:creationId xmlns:a16="http://schemas.microsoft.com/office/drawing/2014/main" id="{7B456527-97B7-4449-B5BD-54C5B6C25F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834ED780-2F70-4F73-BBCF-3C3DBD0D87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main01</a:t>
            </a:r>
            <a:endParaRPr lang="ko-KR" altLang="en-US" dirty="0"/>
          </a:p>
        </p:txBody>
      </p:sp>
      <p:sp>
        <p:nvSpPr>
          <p:cNvPr id="92" name="텍스트 개체 틀 91">
            <a:extLst>
              <a:ext uri="{FF2B5EF4-FFF2-40B4-BE49-F238E27FC236}">
                <a16:creationId xmlns:a16="http://schemas.microsoft.com/office/drawing/2014/main" id="{A3842DD4-ED09-4FEC-A4FE-F47BA9154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6998DBD-A7D4-4FD0-8FAA-C03D9F5CB118}"/>
              </a:ext>
            </a:extLst>
          </p:cNvPr>
          <p:cNvSpPr/>
          <p:nvPr/>
        </p:nvSpPr>
        <p:spPr>
          <a:xfrm>
            <a:off x="672548" y="1520323"/>
            <a:ext cx="3118847" cy="449858"/>
          </a:xfrm>
          <a:prstGeom prst="roundRect">
            <a:avLst>
              <a:gd name="adj" fmla="val 15231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태국과 베트남골프 여행지를 검색하세요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079271-5F2F-4CAF-87B7-481901DE13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4304" y="1578873"/>
            <a:ext cx="316526" cy="31652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E65C3AE-3564-458B-A9C9-2FBCE8EABA58}"/>
              </a:ext>
            </a:extLst>
          </p:cNvPr>
          <p:cNvSpPr txBox="1"/>
          <p:nvPr/>
        </p:nvSpPr>
        <p:spPr>
          <a:xfrm>
            <a:off x="403574" y="8186399"/>
            <a:ext cx="24869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4921230-2396-4664-A0C2-ADCF311EC00E}"/>
              </a:ext>
            </a:extLst>
          </p:cNvPr>
          <p:cNvSpPr/>
          <p:nvPr/>
        </p:nvSpPr>
        <p:spPr>
          <a:xfrm>
            <a:off x="441674" y="6092917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4556CD-D26C-4841-AF2D-6B861E332F2A}"/>
              </a:ext>
            </a:extLst>
          </p:cNvPr>
          <p:cNvSpPr txBox="1"/>
          <p:nvPr/>
        </p:nvSpPr>
        <p:spPr>
          <a:xfrm>
            <a:off x="403574" y="8441505"/>
            <a:ext cx="3698469" cy="477054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4" name="Picture 2" descr="책갈피 무료 아이콘 의 Zwicon">
            <a:extLst>
              <a:ext uri="{FF2B5EF4-FFF2-40B4-BE49-F238E27FC236}">
                <a16:creationId xmlns:a16="http://schemas.microsoft.com/office/drawing/2014/main" id="{4AC35C97-6392-44D2-B03E-AC519C9E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95" y="619735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ADDACD7-CD2A-4D03-A0EF-7E49F86600FB}"/>
              </a:ext>
            </a:extLst>
          </p:cNvPr>
          <p:cNvSpPr/>
          <p:nvPr/>
        </p:nvSpPr>
        <p:spPr>
          <a:xfrm flipV="1">
            <a:off x="2130225" y="5785558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A1425F3-BB84-4AF7-A134-225A29D62A23}"/>
              </a:ext>
            </a:extLst>
          </p:cNvPr>
          <p:cNvSpPr txBox="1"/>
          <p:nvPr/>
        </p:nvSpPr>
        <p:spPr>
          <a:xfrm>
            <a:off x="7160019" y="3501527"/>
            <a:ext cx="1342149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2306032-3F77-4CE3-9D20-B8973629CFB1}"/>
              </a:ext>
            </a:extLst>
          </p:cNvPr>
          <p:cNvSpPr/>
          <p:nvPr/>
        </p:nvSpPr>
        <p:spPr>
          <a:xfrm>
            <a:off x="4559397" y="1396818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73030F2-9F4C-4640-9D67-92E7E2852FA0}"/>
              </a:ext>
            </a:extLst>
          </p:cNvPr>
          <p:cNvSpPr txBox="1"/>
          <p:nvPr/>
        </p:nvSpPr>
        <p:spPr>
          <a:xfrm>
            <a:off x="4613671" y="3456484"/>
            <a:ext cx="3698469" cy="1596591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7" name="Picture 2" descr="책갈피 무료 아이콘 의 Zwicon">
            <a:extLst>
              <a:ext uri="{FF2B5EF4-FFF2-40B4-BE49-F238E27FC236}">
                <a16:creationId xmlns:a16="http://schemas.microsoft.com/office/drawing/2014/main" id="{931DAAB6-2451-46E3-9205-83726DE6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92" y="1548434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2E1BE0A-75F1-4630-AFA7-18DE2BF7188F}"/>
              </a:ext>
            </a:extLst>
          </p:cNvPr>
          <p:cNvSpPr txBox="1"/>
          <p:nvPr/>
        </p:nvSpPr>
        <p:spPr>
          <a:xfrm>
            <a:off x="7282944" y="6796373"/>
            <a:ext cx="1281466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675ED31-0A2D-4D9C-9DC9-DADB85384AB9}"/>
              </a:ext>
            </a:extLst>
          </p:cNvPr>
          <p:cNvSpPr/>
          <p:nvPr/>
        </p:nvSpPr>
        <p:spPr>
          <a:xfrm>
            <a:off x="4651771" y="472540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EA3AF29-B983-4989-B187-7751937B65A7}"/>
              </a:ext>
            </a:extLst>
          </p:cNvPr>
          <p:cNvSpPr txBox="1"/>
          <p:nvPr/>
        </p:nvSpPr>
        <p:spPr>
          <a:xfrm>
            <a:off x="4613671" y="6775474"/>
            <a:ext cx="3698469" cy="157350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슈페리어룸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" name="Picture 2" descr="책갈피 무료 아이콘 의 Zwicon">
            <a:extLst>
              <a:ext uri="{FF2B5EF4-FFF2-40B4-BE49-F238E27FC236}">
                <a16:creationId xmlns:a16="http://schemas.microsoft.com/office/drawing/2014/main" id="{596DBC6B-C738-441B-BDD1-72111A3F8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92" y="482985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90D5BE8-E26B-4368-821B-157FBF6514C8}"/>
              </a:ext>
            </a:extLst>
          </p:cNvPr>
          <p:cNvGrpSpPr/>
          <p:nvPr/>
        </p:nvGrpSpPr>
        <p:grpSpPr>
          <a:xfrm>
            <a:off x="2197788" y="2564337"/>
            <a:ext cx="356596" cy="319835"/>
            <a:chOff x="10050070" y="3817210"/>
            <a:chExt cx="301803" cy="26486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BF8399F-3610-4254-860A-6144A5D7CBF9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A6CAF01A-EF61-4C8A-A73C-1A7CC52E3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B2AA1D9-0563-49A7-92D5-2A94120B4703}"/>
              </a:ext>
            </a:extLst>
          </p:cNvPr>
          <p:cNvGrpSpPr/>
          <p:nvPr/>
        </p:nvGrpSpPr>
        <p:grpSpPr>
          <a:xfrm>
            <a:off x="1853892" y="3837623"/>
            <a:ext cx="356596" cy="319835"/>
            <a:chOff x="10050070" y="3817210"/>
            <a:chExt cx="301803" cy="264869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548A658-CED6-4EEA-95C4-EDCC91D8C040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1FBE5858-5F42-4327-B385-1B4CC5FE7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984E69A-4E47-4FE5-B200-0342FE6BEB6C}"/>
              </a:ext>
            </a:extLst>
          </p:cNvPr>
          <p:cNvGrpSpPr/>
          <p:nvPr/>
        </p:nvGrpSpPr>
        <p:grpSpPr>
          <a:xfrm>
            <a:off x="2312340" y="2138005"/>
            <a:ext cx="356596" cy="319835"/>
            <a:chOff x="10050070" y="3817210"/>
            <a:chExt cx="301803" cy="264869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7486C1A-0681-47BC-96A6-56EB2C535566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4E2D8605-90CD-454E-957C-6D5670E05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E8C4973-B9F2-4107-8FC2-EE00060F266D}"/>
              </a:ext>
            </a:extLst>
          </p:cNvPr>
          <p:cNvGrpSpPr/>
          <p:nvPr/>
        </p:nvGrpSpPr>
        <p:grpSpPr>
          <a:xfrm>
            <a:off x="2077898" y="2857600"/>
            <a:ext cx="356596" cy="319835"/>
            <a:chOff x="10050070" y="3817210"/>
            <a:chExt cx="301803" cy="264869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45DAED0-91F8-4CAC-B99C-D9B2594C53DD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A019B2B2-1DB6-4AE0-81FF-CC46B8C84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69E56EF-A9B2-430E-A4DF-8852E9870F69}"/>
              </a:ext>
            </a:extLst>
          </p:cNvPr>
          <p:cNvGrpSpPr/>
          <p:nvPr/>
        </p:nvGrpSpPr>
        <p:grpSpPr>
          <a:xfrm>
            <a:off x="2527948" y="2319645"/>
            <a:ext cx="356596" cy="319835"/>
            <a:chOff x="10050070" y="3817210"/>
            <a:chExt cx="301803" cy="264869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EBF8E5CB-7A71-4413-A619-59026E60B1B0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11F014AB-FFCB-46E0-B984-4E92521A7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D8C2310-8A87-4BE1-8CFB-EA46E5A19936}"/>
              </a:ext>
            </a:extLst>
          </p:cNvPr>
          <p:cNvSpPr/>
          <p:nvPr/>
        </p:nvSpPr>
        <p:spPr>
          <a:xfrm>
            <a:off x="254672" y="123259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9AB5F-B509-4C88-A57A-5068CB5B1113}"/>
              </a:ext>
            </a:extLst>
          </p:cNvPr>
          <p:cNvSpPr/>
          <p:nvPr/>
        </p:nvSpPr>
        <p:spPr>
          <a:xfrm>
            <a:off x="580678" y="142095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23FF507-4A99-413E-BA0F-1769C05104AD}"/>
              </a:ext>
            </a:extLst>
          </p:cNvPr>
          <p:cNvSpPr/>
          <p:nvPr/>
        </p:nvSpPr>
        <p:spPr>
          <a:xfrm>
            <a:off x="2077898" y="20781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D6CA51-40B0-449B-B6B4-4AD53CCBDC64}"/>
              </a:ext>
            </a:extLst>
          </p:cNvPr>
          <p:cNvSpPr/>
          <p:nvPr/>
        </p:nvSpPr>
        <p:spPr>
          <a:xfrm>
            <a:off x="2188066" y="551925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6455D0A-7C63-41E6-8F9F-12D8EE050EC7}"/>
              </a:ext>
            </a:extLst>
          </p:cNvPr>
          <p:cNvSpPr/>
          <p:nvPr/>
        </p:nvSpPr>
        <p:spPr>
          <a:xfrm>
            <a:off x="184674" y="612732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64F3B36-F164-4A3A-BEFC-B7147624EF1C}"/>
              </a:ext>
            </a:extLst>
          </p:cNvPr>
          <p:cNvSpPr/>
          <p:nvPr/>
        </p:nvSpPr>
        <p:spPr>
          <a:xfrm>
            <a:off x="3755993" y="586962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6D1365E-89B1-48EE-AC64-A4952E3B3379}"/>
              </a:ext>
            </a:extLst>
          </p:cNvPr>
          <p:cNvSpPr/>
          <p:nvPr/>
        </p:nvSpPr>
        <p:spPr>
          <a:xfrm>
            <a:off x="4410981" y="350169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5-3</a:t>
            </a:r>
            <a:endParaRPr lang="ko-KR" altLang="en-US" sz="1050" b="1" dirty="0"/>
          </a:p>
        </p:txBody>
      </p:sp>
      <p:graphicFrame>
        <p:nvGraphicFramePr>
          <p:cNvPr id="59" name="Table 42">
            <a:extLst>
              <a:ext uri="{FF2B5EF4-FFF2-40B4-BE49-F238E27FC236}">
                <a16:creationId xmlns:a16="http://schemas.microsoft.com/office/drawing/2014/main" id="{2F9A3923-1E3A-4213-A147-494E16BA0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050912"/>
              </p:ext>
            </p:extLst>
          </p:nvPr>
        </p:nvGraphicFramePr>
        <p:xfrm>
          <a:off x="11623879" y="937707"/>
          <a:ext cx="2257688" cy="11743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디폴트 태국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0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배트남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지도 출력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2-1)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검색 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검색바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tab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검색바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활성화되어 펼쳐짐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2-2)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클릭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search01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검색페이지 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2-3)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날짜 클릭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000" dirty="0"/>
                        <a:t>calendar01 </a:t>
                      </a:r>
                      <a:r>
                        <a:rPr lang="ko-KR" altLang="en-US" sz="1000" dirty="0"/>
                        <a:t>페이지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2-4) </a:t>
                      </a:r>
                      <a:r>
                        <a:rPr lang="ko-KR" altLang="en-US" sz="1000" dirty="0" err="1"/>
                        <a:t>골프텔</a:t>
                      </a:r>
                      <a:r>
                        <a:rPr lang="ko-KR" altLang="en-US" sz="1000" dirty="0"/>
                        <a:t> 클릭 시 </a:t>
                      </a:r>
                      <a:r>
                        <a:rPr lang="ko-KR" altLang="en-US" sz="1000" dirty="0" err="1"/>
                        <a:t>골프텔</a:t>
                      </a:r>
                      <a:r>
                        <a:rPr lang="ko-KR" altLang="en-US" sz="1000" dirty="0"/>
                        <a:t> 상품 리스트 페이지 </a:t>
                      </a:r>
                      <a:r>
                        <a:rPr lang="en-US" altLang="ko-KR" sz="1000" dirty="0"/>
                        <a:t>main0301</a:t>
                      </a:r>
                      <a:r>
                        <a:rPr lang="ko-KR" altLang="en-US" sz="1000" dirty="0"/>
                        <a:t>이동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2-5) </a:t>
                      </a:r>
                      <a:r>
                        <a:rPr lang="ko-KR" altLang="en-US" sz="1000" dirty="0"/>
                        <a:t>패키지 클릭 시 패키지 상품 리스트 페이지 </a:t>
                      </a:r>
                      <a:r>
                        <a:rPr lang="en-US" altLang="ko-KR" sz="1000" dirty="0"/>
                        <a:t>main0302</a:t>
                      </a:r>
                      <a:r>
                        <a:rPr lang="ko-KR" altLang="en-US" sz="1000" dirty="0"/>
                        <a:t>이동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2-6) 18</a:t>
                      </a:r>
                      <a:r>
                        <a:rPr lang="ko-KR" altLang="en-US" sz="1000" dirty="0"/>
                        <a:t>홀 클릭 시 </a:t>
                      </a:r>
                      <a:r>
                        <a:rPr lang="en-US" altLang="ko-KR" sz="1000" dirty="0"/>
                        <a:t>18</a:t>
                      </a:r>
                      <a:r>
                        <a:rPr lang="ko-KR" altLang="en-US" sz="1000" dirty="0"/>
                        <a:t>홀 상품리스트 페이지 </a:t>
                      </a:r>
                      <a:r>
                        <a:rPr lang="en-US" altLang="ko-KR" sz="1000" dirty="0"/>
                        <a:t>main0303 </a:t>
                      </a:r>
                      <a:r>
                        <a:rPr lang="ko-KR" altLang="en-US" sz="1000" dirty="0"/>
                        <a:t>이동</a:t>
                      </a:r>
                    </a:p>
                    <a:p>
                      <a:pPr marL="0" algn="l" defTabSz="914400" rtl="0" eaLnBrk="1" latinLnBrk="1" hangingPunct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태국에 등록한 골프장 또는 호텔 위치에 아이콘 표시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호텔만 있는 </a:t>
                      </a:r>
                      <a:r>
                        <a:rPr lang="ko-KR" altLang="en-US" sz="10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호텔단독상품은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아이콘 구분 필요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호텔 타입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호텔 타입으로 구분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 리스트 접혀지고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main0201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화면으로 지도 전체보기 화면전환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5-1)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 또는 숙소 대표사진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5-2)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후기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5-3)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숙소 지역출력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5-4)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숙소명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5-5)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숙소 타입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5-6)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2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ko-KR" altLang="en-US" sz="1000" b="0" strike="sng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방타입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옵션 출력</a:t>
                      </a:r>
                      <a:endParaRPr lang="en-US" altLang="ko-KR" sz="1000" b="0" strike="sng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sngStrike" kern="1200" baseline="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스탠다드룸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strike="sngStrike" kern="1200" baseline="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슈페리어룸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strike="sngStrike" kern="1200" baseline="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디럭스룸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 타입별로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/ 2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실이 옵션으로 들어가는 구조</a:t>
                      </a:r>
                      <a:endParaRPr lang="en-US" altLang="ko-KR" sz="1000" b="0" strike="sngStrike" kern="120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5-6) </a:t>
                      </a:r>
                      <a:r>
                        <a:rPr lang="ko-KR" altLang="en-US" sz="1000" b="1" strike="noStrike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포함사항 출력으로 변경</a:t>
                      </a:r>
                      <a:endParaRPr lang="en-US" altLang="ko-KR" sz="1000" b="1" strike="noStrike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5-7)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패키지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18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홀 상품별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스크랩 아이콘 디폴트 비활성 상태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스크랩 아이콘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6-1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토스트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재클릭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6-2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토스트팝업창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en-US" altLang="ko-KR" sz="1000" dirty="0"/>
                        <a:t>main0301</a:t>
                      </a:r>
                      <a:endParaRPr lang="ko-KR" altLang="en-US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패키지 클릭 시 </a:t>
                      </a:r>
                      <a:r>
                        <a:rPr lang="en-US" altLang="ko-KR" sz="1000" dirty="0"/>
                        <a:t>main0302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7-3)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호텔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 클릭 시 </a:t>
                      </a:r>
                      <a:r>
                        <a:rPr lang="en-US" altLang="ko-KR" sz="1000" dirty="0"/>
                        <a:t>main0303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7-4)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예약스케줄 클릭 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2222"/>
                          </a:solidFill>
                          <a:effectLst/>
                          <a:latin typeface="Arial Unicode MS" panose="020B0604020202020204" pitchFamily="50" charset="-127"/>
                          <a:ea typeface="inherit"/>
                        </a:rPr>
                        <a:t> my_payment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7-5)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마이  클릭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my01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전시기준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가격순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상단검색바에서 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검색어뿐만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아니라 날짜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18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하단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프로팅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메뉴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홈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알림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마이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9A31BB9-A546-4C55-BBBB-80E90084AFF2}"/>
              </a:ext>
            </a:extLst>
          </p:cNvPr>
          <p:cNvSpPr/>
          <p:nvPr/>
        </p:nvSpPr>
        <p:spPr>
          <a:xfrm>
            <a:off x="2153519" y="691068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5-1</a:t>
            </a:r>
            <a:endParaRPr lang="ko-KR" altLang="en-US" sz="105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CED862E-EF2A-441A-B569-BD2B4E393552}"/>
              </a:ext>
            </a:extLst>
          </p:cNvPr>
          <p:cNvSpPr/>
          <p:nvPr/>
        </p:nvSpPr>
        <p:spPr>
          <a:xfrm>
            <a:off x="8798368" y="4749659"/>
            <a:ext cx="2194459" cy="437438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스크랩 되었습니다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06DC39E-71B7-4895-BDBF-484F1ED9E09E}"/>
              </a:ext>
            </a:extLst>
          </p:cNvPr>
          <p:cNvSpPr/>
          <p:nvPr/>
        </p:nvSpPr>
        <p:spPr>
          <a:xfrm>
            <a:off x="8798368" y="5328038"/>
            <a:ext cx="2194459" cy="437438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스크랩이 해제되었습니다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6A1E360-F21A-4665-BB7B-DF427E2CB356}"/>
              </a:ext>
            </a:extLst>
          </p:cNvPr>
          <p:cNvSpPr/>
          <p:nvPr/>
        </p:nvSpPr>
        <p:spPr>
          <a:xfrm>
            <a:off x="8713962" y="45792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6-1</a:t>
            </a:r>
            <a:endParaRPr lang="ko-KR" altLang="en-US" sz="1050" b="1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6D0DA79-E5F1-497D-8C88-86D08EF88D3C}"/>
              </a:ext>
            </a:extLst>
          </p:cNvPr>
          <p:cNvSpPr/>
          <p:nvPr/>
        </p:nvSpPr>
        <p:spPr>
          <a:xfrm>
            <a:off x="8730417" y="531187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6-2</a:t>
            </a:r>
            <a:endParaRPr lang="ko-KR" altLang="en-US" sz="1050" b="1" dirty="0"/>
          </a:p>
        </p:txBody>
      </p:sp>
      <p:pic>
        <p:nvPicPr>
          <p:cNvPr id="1026" name="Picture 2" descr="책갈피 무료 아이콘 의 Material Design">
            <a:extLst>
              <a:ext uri="{FF2B5EF4-FFF2-40B4-BE49-F238E27FC236}">
                <a16:creationId xmlns:a16="http://schemas.microsoft.com/office/drawing/2014/main" id="{EA1F7AE3-9913-4C13-BFAB-3D92C10D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538" y="5061326"/>
            <a:ext cx="217582" cy="21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3D5A71E5-7CB9-4BCC-BEAD-CF8A4A0793A4}"/>
              </a:ext>
            </a:extLst>
          </p:cNvPr>
          <p:cNvSpPr/>
          <p:nvPr/>
        </p:nvSpPr>
        <p:spPr>
          <a:xfrm>
            <a:off x="8502168" y="1521426"/>
            <a:ext cx="3118847" cy="1345342"/>
          </a:xfrm>
          <a:prstGeom prst="roundRect">
            <a:avLst>
              <a:gd name="adj" fmla="val 974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rtlCol="0" anchor="t"/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태국과 베트남골프 여행지를 검색하세요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6545A95B-A822-46F9-811E-01A39DB2FC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05834" y="1580077"/>
            <a:ext cx="316526" cy="316526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25468E62-7B06-4E72-AE48-67AE6269F2F2}"/>
              </a:ext>
            </a:extLst>
          </p:cNvPr>
          <p:cNvGrpSpPr/>
          <p:nvPr/>
        </p:nvGrpSpPr>
        <p:grpSpPr>
          <a:xfrm>
            <a:off x="8496861" y="1996120"/>
            <a:ext cx="3132000" cy="875299"/>
            <a:chOff x="667241" y="1995017"/>
            <a:chExt cx="3132000" cy="875299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D9F735D-0FEC-4C32-A418-026F3C20ADB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41" y="1995017"/>
              <a:ext cx="31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FB0B0AD-9950-4751-B331-460B29F602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97062" y="2654316"/>
              <a:ext cx="4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FA095B4-BEE2-48FD-AF69-0FC6752D94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78534" y="2654316"/>
              <a:ext cx="4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0EF44B6-48BF-4C98-B7E7-9408E861A75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41" y="2426094"/>
              <a:ext cx="31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04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4737D255-0D12-467A-9C38-D021C1A17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8608765" y="2097937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98B0EBAA-E0AE-4F1E-AE4B-A49ABC157E03}"/>
              </a:ext>
            </a:extLst>
          </p:cNvPr>
          <p:cNvSpPr txBox="1"/>
          <p:nvPr/>
        </p:nvSpPr>
        <p:spPr>
          <a:xfrm>
            <a:off x="8851912" y="2072397"/>
            <a:ext cx="1175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날짜 선택</a:t>
            </a:r>
            <a:endParaRPr lang="ko-KR" altLang="en-US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E9F3E1D5-85B7-4BC7-8C93-26CB09B9E54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28584" y="2539672"/>
            <a:ext cx="219285" cy="20557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1F9242C-E5D7-4DE4-8026-F082F8348625}"/>
              </a:ext>
            </a:extLst>
          </p:cNvPr>
          <p:cNvSpPr txBox="1"/>
          <p:nvPr/>
        </p:nvSpPr>
        <p:spPr>
          <a:xfrm>
            <a:off x="8791094" y="2501028"/>
            <a:ext cx="65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endParaRPr lang="ko-KR" altLang="en-US" dirty="0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BBE3AB01-F16C-42CD-B8E2-373AD70C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5389" y="2535599"/>
            <a:ext cx="161895" cy="2097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90589A7-0E3A-46DD-937F-7A61813843CF}"/>
              </a:ext>
            </a:extLst>
          </p:cNvPr>
          <p:cNvSpPr txBox="1"/>
          <p:nvPr/>
        </p:nvSpPr>
        <p:spPr>
          <a:xfrm>
            <a:off x="9768861" y="2501028"/>
            <a:ext cx="65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</a:t>
            </a:r>
            <a:endParaRPr lang="ko-KR" altLang="en-US" dirty="0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9EA21F60-E4D3-494D-857F-EDF868E6C7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027"/>
          <a:stretch/>
        </p:blipFill>
        <p:spPr>
          <a:xfrm>
            <a:off x="10681746" y="2541850"/>
            <a:ext cx="183308" cy="19565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055650A4-5E1F-440F-A68B-8CBCD49685F5}"/>
              </a:ext>
            </a:extLst>
          </p:cNvPr>
          <p:cNvSpPr txBox="1"/>
          <p:nvPr/>
        </p:nvSpPr>
        <p:spPr>
          <a:xfrm>
            <a:off x="10864631" y="2501028"/>
            <a:ext cx="12009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</a:t>
            </a:r>
            <a:endParaRPr lang="ko-KR" altLang="en-US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AC08AFAF-E204-4C7A-940D-9DBE174B0FEB}"/>
              </a:ext>
            </a:extLst>
          </p:cNvPr>
          <p:cNvSpPr/>
          <p:nvPr/>
        </p:nvSpPr>
        <p:spPr>
          <a:xfrm>
            <a:off x="8737287" y="136836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A361E66C-03E2-4D6E-81CE-91A608B483E1}"/>
              </a:ext>
            </a:extLst>
          </p:cNvPr>
          <p:cNvSpPr/>
          <p:nvPr/>
        </p:nvSpPr>
        <p:spPr>
          <a:xfrm>
            <a:off x="8313923" y="159280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B6D8F90F-5F95-4524-AA1A-289E07F34083}"/>
              </a:ext>
            </a:extLst>
          </p:cNvPr>
          <p:cNvSpPr/>
          <p:nvPr/>
        </p:nvSpPr>
        <p:spPr>
          <a:xfrm>
            <a:off x="8313923" y="208716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19F1A38-020E-4DD7-8AE9-100D66C74B68}"/>
              </a:ext>
            </a:extLst>
          </p:cNvPr>
          <p:cNvSpPr/>
          <p:nvPr/>
        </p:nvSpPr>
        <p:spPr>
          <a:xfrm>
            <a:off x="8313923" y="25175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6A76CBA0-53D4-4A9C-9A31-E840507558DB}"/>
              </a:ext>
            </a:extLst>
          </p:cNvPr>
          <p:cNvSpPr/>
          <p:nvPr/>
        </p:nvSpPr>
        <p:spPr>
          <a:xfrm>
            <a:off x="10561351" y="25175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2-6</a:t>
            </a:r>
            <a:endParaRPr lang="ko-KR" altLang="en-US" sz="1050" b="1" dirty="0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64CF74BB-A229-4A78-9CC8-4D7E7F38ED73}"/>
              </a:ext>
            </a:extLst>
          </p:cNvPr>
          <p:cNvSpPr/>
          <p:nvPr/>
        </p:nvSpPr>
        <p:spPr>
          <a:xfrm>
            <a:off x="9320259" y="25175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2-5</a:t>
            </a:r>
            <a:endParaRPr lang="ko-KR" altLang="en-US" sz="105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D7EFD0F-FC4A-4579-B68D-08780FE6FC89}"/>
              </a:ext>
            </a:extLst>
          </p:cNvPr>
          <p:cNvSpPr txBox="1"/>
          <p:nvPr/>
        </p:nvSpPr>
        <p:spPr>
          <a:xfrm>
            <a:off x="3064564" y="8176917"/>
            <a:ext cx="11746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ADB0365-C433-4D07-807B-9FDCE0C5BF27}"/>
              </a:ext>
            </a:extLst>
          </p:cNvPr>
          <p:cNvSpPr txBox="1"/>
          <p:nvPr/>
        </p:nvSpPr>
        <p:spPr>
          <a:xfrm>
            <a:off x="7205024" y="4084958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BDA6251-5E64-4150-8180-69F7EED60692}"/>
              </a:ext>
            </a:extLst>
          </p:cNvPr>
          <p:cNvSpPr txBox="1"/>
          <p:nvPr/>
        </p:nvSpPr>
        <p:spPr>
          <a:xfrm>
            <a:off x="7205024" y="7370985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486F5E60-093B-429E-AB84-DDB07E862EE9}"/>
              </a:ext>
            </a:extLst>
          </p:cNvPr>
          <p:cNvSpPr/>
          <p:nvPr/>
        </p:nvSpPr>
        <p:spPr>
          <a:xfrm>
            <a:off x="4410981" y="381699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5-4</a:t>
            </a:r>
            <a:endParaRPr lang="ko-KR" altLang="en-US" sz="1050" b="1" dirty="0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ACF23B79-9226-4F13-9490-EAB385091DB2}"/>
              </a:ext>
            </a:extLst>
          </p:cNvPr>
          <p:cNvSpPr/>
          <p:nvPr/>
        </p:nvSpPr>
        <p:spPr>
          <a:xfrm>
            <a:off x="4410981" y="410851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5-5</a:t>
            </a:r>
            <a:endParaRPr lang="ko-KR" altLang="en-US" sz="1050" b="1" dirty="0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9CA6953-9F59-4C41-A823-270FE61CE13C}"/>
              </a:ext>
            </a:extLst>
          </p:cNvPr>
          <p:cNvSpPr/>
          <p:nvPr/>
        </p:nvSpPr>
        <p:spPr>
          <a:xfrm>
            <a:off x="4410981" y="4375478"/>
            <a:ext cx="240790" cy="2189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5-6</a:t>
            </a:r>
            <a:endParaRPr lang="ko-KR" altLang="en-US" sz="105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0FCDBC9C-B2C9-47C3-A71D-1A2FD7D9B4E7}"/>
              </a:ext>
            </a:extLst>
          </p:cNvPr>
          <p:cNvSpPr/>
          <p:nvPr/>
        </p:nvSpPr>
        <p:spPr>
          <a:xfrm>
            <a:off x="8343913" y="350169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5-2</a:t>
            </a:r>
            <a:endParaRPr lang="ko-KR" altLang="en-US" sz="1050" b="1" dirty="0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F000A2C5-19EE-4CA8-9184-DEB0B919C1EC}"/>
              </a:ext>
            </a:extLst>
          </p:cNvPr>
          <p:cNvSpPr/>
          <p:nvPr/>
        </p:nvSpPr>
        <p:spPr>
          <a:xfrm>
            <a:off x="499279" y="6162167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711162C3-988F-474E-92A5-DF659EA5E82F}"/>
              </a:ext>
            </a:extLst>
          </p:cNvPr>
          <p:cNvSpPr/>
          <p:nvPr/>
        </p:nvSpPr>
        <p:spPr>
          <a:xfrm>
            <a:off x="4728522" y="1497323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E55C286-8FF0-4D6E-AAF7-6C3F93B5ACF4}"/>
              </a:ext>
            </a:extLst>
          </p:cNvPr>
          <p:cNvSpPr/>
          <p:nvPr/>
        </p:nvSpPr>
        <p:spPr>
          <a:xfrm>
            <a:off x="4728522" y="4787301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C79C3DB-023A-4227-99AE-FA7571ACC4A4}"/>
              </a:ext>
            </a:extLst>
          </p:cNvPr>
          <p:cNvSpPr/>
          <p:nvPr/>
        </p:nvSpPr>
        <p:spPr>
          <a:xfrm>
            <a:off x="661603" y="598346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5-7</a:t>
            </a:r>
            <a:endParaRPr lang="ko-KR" altLang="en-US" sz="105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317CBB2-80FA-4EB7-884C-EF696FA05306}"/>
              </a:ext>
            </a:extLst>
          </p:cNvPr>
          <p:cNvCxnSpPr>
            <a:cxnSpLocks/>
          </p:cNvCxnSpPr>
          <p:nvPr/>
        </p:nvCxnSpPr>
        <p:spPr>
          <a:xfrm flipH="1">
            <a:off x="8343913" y="4035898"/>
            <a:ext cx="447181" cy="12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1D4AC8-FD3B-4ECE-B930-EF945BA4BCF3}"/>
              </a:ext>
            </a:extLst>
          </p:cNvPr>
          <p:cNvSpPr txBox="1"/>
          <p:nvPr/>
        </p:nvSpPr>
        <p:spPr>
          <a:xfrm>
            <a:off x="8713962" y="3743510"/>
            <a:ext cx="3465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노출가</a:t>
            </a:r>
            <a:r>
              <a:rPr lang="en-US" altLang="ko-KR" sz="1600" dirty="0">
                <a:solidFill>
                  <a:srgbClr val="FF0000"/>
                </a:solidFill>
              </a:rPr>
              <a:t>(1</a:t>
            </a:r>
            <a:r>
              <a:rPr lang="ko-KR" altLang="en-US" sz="1600" dirty="0" err="1">
                <a:solidFill>
                  <a:srgbClr val="FF0000"/>
                </a:solidFill>
              </a:rPr>
              <a:t>인요금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 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노출가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인</a:t>
            </a:r>
            <a:r>
              <a:rPr lang="en-US" altLang="ko-KR" sz="1600" dirty="0"/>
              <a:t>1</a:t>
            </a:r>
            <a:r>
              <a:rPr lang="ko-KR" altLang="en-US" sz="1600" dirty="0"/>
              <a:t>실가</a:t>
            </a:r>
            <a:r>
              <a:rPr lang="en-US" altLang="ko-KR" sz="1600" dirty="0"/>
              <a:t>, 2</a:t>
            </a:r>
            <a:r>
              <a:rPr lang="ko-KR" altLang="en-US" sz="1600" dirty="0"/>
              <a:t>인</a:t>
            </a:r>
            <a:r>
              <a:rPr lang="en-US" altLang="ko-KR" sz="1600" dirty="0"/>
              <a:t>1</a:t>
            </a:r>
            <a:r>
              <a:rPr lang="ko-KR" altLang="en-US" sz="1600" dirty="0"/>
              <a:t>실가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F9F2249-0504-4C71-BE5F-61CD3C2FB444}"/>
              </a:ext>
            </a:extLst>
          </p:cNvPr>
          <p:cNvSpPr/>
          <p:nvPr/>
        </p:nvSpPr>
        <p:spPr>
          <a:xfrm>
            <a:off x="4811396" y="135863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5-7</a:t>
            </a:r>
            <a:endParaRPr lang="ko-KR" altLang="en-US" sz="1050" b="1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81337A86-CC4C-47CC-85AC-A3405D352637}"/>
              </a:ext>
            </a:extLst>
          </p:cNvPr>
          <p:cNvSpPr/>
          <p:nvPr/>
        </p:nvSpPr>
        <p:spPr>
          <a:xfrm>
            <a:off x="4811396" y="461595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5-7</a:t>
            </a:r>
            <a:endParaRPr lang="ko-KR" altLang="en-US" sz="1050" b="1" dirty="0"/>
          </a:p>
        </p:txBody>
      </p:sp>
      <p:sp>
        <p:nvSpPr>
          <p:cNvPr id="133" name="물결 132">
            <a:extLst>
              <a:ext uri="{FF2B5EF4-FFF2-40B4-BE49-F238E27FC236}">
                <a16:creationId xmlns:a16="http://schemas.microsoft.com/office/drawing/2014/main" id="{AFCF2627-8C11-4DB9-AE6B-10B67B359ABF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E09661-568B-47F6-864C-1F9D1446FBAC}"/>
              </a:ext>
            </a:extLst>
          </p:cNvPr>
          <p:cNvSpPr txBox="1"/>
          <p:nvPr/>
        </p:nvSpPr>
        <p:spPr>
          <a:xfrm>
            <a:off x="13836208" y="147744"/>
            <a:ext cx="2878144" cy="181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trike="sngStrike" dirty="0">
                <a:solidFill>
                  <a:srgbClr val="FF0000"/>
                </a:solidFill>
              </a:rPr>
              <a:t>5-6</a:t>
            </a:r>
            <a:r>
              <a:rPr lang="ko-KR" altLang="en-US" strike="sngStrike" dirty="0">
                <a:solidFill>
                  <a:srgbClr val="FF0000"/>
                </a:solidFill>
              </a:rPr>
              <a:t>번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포함사항을</a:t>
            </a:r>
            <a:r>
              <a:rPr lang="ko-KR" altLang="en-US" strike="sngStrike" dirty="0">
                <a:solidFill>
                  <a:srgbClr val="FF0000"/>
                </a:solidFill>
              </a:rPr>
              <a:t> 무조건 출력보다</a:t>
            </a:r>
            <a:r>
              <a:rPr lang="en-US" altLang="ko-KR" strike="sngStrike" dirty="0">
                <a:solidFill>
                  <a:srgbClr val="FF0000"/>
                </a:solidFill>
              </a:rPr>
              <a:t>,</a:t>
            </a:r>
            <a:r>
              <a:rPr lang="ko-KR" altLang="en-US" strike="sngStrike" dirty="0">
                <a:solidFill>
                  <a:srgbClr val="FF0000"/>
                </a:solidFill>
              </a:rPr>
              <a:t> 관리자에서 이 상품에 장점을 따로 입력</a:t>
            </a:r>
            <a:r>
              <a:rPr lang="en-US" altLang="ko-KR" strike="sngStrike" dirty="0">
                <a:solidFill>
                  <a:srgbClr val="FF0000"/>
                </a:solidFill>
              </a:rPr>
              <a:t>,</a:t>
            </a:r>
            <a:r>
              <a:rPr lang="ko-KR" altLang="en-US" strike="sngStrike" dirty="0">
                <a:solidFill>
                  <a:srgbClr val="FF0000"/>
                </a:solidFill>
              </a:rPr>
              <a:t> 출력을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했으면합니다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E8146F1-F0AA-4906-A389-1714FBB47F99}"/>
              </a:ext>
            </a:extLst>
          </p:cNvPr>
          <p:cNvSpPr txBox="1"/>
          <p:nvPr/>
        </p:nvSpPr>
        <p:spPr>
          <a:xfrm>
            <a:off x="13836208" y="2260470"/>
            <a:ext cx="2878144" cy="11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관리자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어드민에서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미등록 시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미노출됩니다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  <a:endParaRPr lang="en-K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CB9AF9A-6B08-4984-935E-44A37295E92C}"/>
              </a:ext>
            </a:extLst>
          </p:cNvPr>
          <p:cNvGrpSpPr/>
          <p:nvPr/>
        </p:nvGrpSpPr>
        <p:grpSpPr>
          <a:xfrm>
            <a:off x="4639739" y="8137004"/>
            <a:ext cx="3660369" cy="658184"/>
            <a:chOff x="382205" y="8603945"/>
            <a:chExt cx="3660369" cy="658184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F0EC32D8-1B1A-432F-8EAB-B08399331B36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54" name="사각형: 둥근 모서리 153">
                <a:extLst>
                  <a:ext uri="{FF2B5EF4-FFF2-40B4-BE49-F238E27FC236}">
                    <a16:creationId xmlns:a16="http://schemas.microsoft.com/office/drawing/2014/main" id="{A2BBFDC0-C3C8-4124-842A-17DD94C07D46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58" name="그림 157">
                <a:extLst>
                  <a:ext uri="{FF2B5EF4-FFF2-40B4-BE49-F238E27FC236}">
                    <a16:creationId xmlns:a16="http://schemas.microsoft.com/office/drawing/2014/main" id="{1EF8F707-25C7-44C8-85B4-E6F5C866F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54C188C9-5F7E-427A-A80B-07E612255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9E32E220-CDBF-4368-A199-0E288D22BA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B7DB8D3D-1C27-408B-A5BF-436EF5DB6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52" name="Picture 4" descr="소울메이트">
              <a:extLst>
                <a:ext uri="{FF2B5EF4-FFF2-40B4-BE49-F238E27FC236}">
                  <a16:creationId xmlns:a16="http://schemas.microsoft.com/office/drawing/2014/main" id="{2C2CEE1C-6985-4681-843D-01DB9E6ED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62" name="표 121">
            <a:extLst>
              <a:ext uri="{FF2B5EF4-FFF2-40B4-BE49-F238E27FC236}">
                <a16:creationId xmlns:a16="http://schemas.microsoft.com/office/drawing/2014/main" id="{66DA9BBD-7867-4C8C-BE6D-5238C61EC0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508069"/>
              </p:ext>
            </p:extLst>
          </p:nvPr>
        </p:nvGraphicFramePr>
        <p:xfrm>
          <a:off x="4658788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9D3F6889-E9D3-4155-B866-A54088402CC9}"/>
              </a:ext>
            </a:extLst>
          </p:cNvPr>
          <p:cNvSpPr/>
          <p:nvPr/>
        </p:nvSpPr>
        <p:spPr>
          <a:xfrm>
            <a:off x="4845621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7-1</a:t>
            </a:r>
            <a:endParaRPr lang="ko-KR" altLang="en-US" sz="1050" b="1" dirty="0"/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5B15B2A-4146-4D7D-A27C-BAC95BD20367}"/>
              </a:ext>
            </a:extLst>
          </p:cNvPr>
          <p:cNvSpPr/>
          <p:nvPr/>
        </p:nvSpPr>
        <p:spPr>
          <a:xfrm>
            <a:off x="5449829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7-2</a:t>
            </a:r>
            <a:endParaRPr lang="ko-KR" altLang="en-US" sz="105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8AE75203-C0EB-496C-A90D-48CDCD50C79C}"/>
              </a:ext>
            </a:extLst>
          </p:cNvPr>
          <p:cNvSpPr/>
          <p:nvPr/>
        </p:nvSpPr>
        <p:spPr>
          <a:xfrm>
            <a:off x="6290572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7-3</a:t>
            </a:r>
            <a:endParaRPr lang="ko-KR" altLang="en-US" sz="1050" b="1" dirty="0"/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A40406E-104D-41A4-807C-30E74F839D7C}"/>
              </a:ext>
            </a:extLst>
          </p:cNvPr>
          <p:cNvSpPr/>
          <p:nvPr/>
        </p:nvSpPr>
        <p:spPr>
          <a:xfrm>
            <a:off x="7054244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7-4</a:t>
            </a:r>
            <a:endParaRPr lang="ko-KR" altLang="en-US" sz="1050" b="1" dirty="0"/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A744C05A-9545-435E-879C-AEB59EB39D87}"/>
              </a:ext>
            </a:extLst>
          </p:cNvPr>
          <p:cNvSpPr/>
          <p:nvPr/>
        </p:nvSpPr>
        <p:spPr>
          <a:xfrm>
            <a:off x="7815775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7-4</a:t>
            </a:r>
            <a:endParaRPr lang="ko-KR" altLang="en-US" sz="1050" b="1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F7357412-44DB-4450-AB1E-62AFE3FAC1B0}"/>
              </a:ext>
            </a:extLst>
          </p:cNvPr>
          <p:cNvGrpSpPr/>
          <p:nvPr/>
        </p:nvGrpSpPr>
        <p:grpSpPr>
          <a:xfrm>
            <a:off x="3620795" y="8335292"/>
            <a:ext cx="393267" cy="386777"/>
            <a:chOff x="9537431" y="3543076"/>
            <a:chExt cx="475853" cy="468000"/>
          </a:xfrm>
        </p:grpSpPr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F9557F4A-1408-44DD-BEFB-007B1F55009B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D7D5CF8-3C13-48F4-80FF-07E59711FA42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62D9039-DD1A-446B-AD46-1FE2329CDD92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8268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사각형: 둥근 위쪽 모서리 78">
            <a:extLst>
              <a:ext uri="{FF2B5EF4-FFF2-40B4-BE49-F238E27FC236}">
                <a16:creationId xmlns:a16="http://schemas.microsoft.com/office/drawing/2014/main" id="{E0B901DB-8208-4F48-92AD-1B3A300FF8EF}"/>
              </a:ext>
            </a:extLst>
          </p:cNvPr>
          <p:cNvSpPr/>
          <p:nvPr/>
        </p:nvSpPr>
        <p:spPr>
          <a:xfrm>
            <a:off x="441673" y="9250942"/>
            <a:ext cx="3660369" cy="731267"/>
          </a:xfrm>
          <a:prstGeom prst="round2SameRect">
            <a:avLst>
              <a:gd name="adj1" fmla="val 528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 descr="책갈피 무료 아이콘 의 Zwicon">
            <a:extLst>
              <a:ext uri="{FF2B5EF4-FFF2-40B4-BE49-F238E27FC236}">
                <a16:creationId xmlns:a16="http://schemas.microsoft.com/office/drawing/2014/main" id="{50A320DD-F92E-4DDE-B576-25C69A6AC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95" y="9293623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5496D31-51B6-4DE2-8EF8-7AA3A1E0F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7" r="7705"/>
          <a:stretch/>
        </p:blipFill>
        <p:spPr>
          <a:xfrm>
            <a:off x="352090" y="1284212"/>
            <a:ext cx="3837323" cy="431918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B4F730-F5DD-4A3D-847E-35E72A93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56256"/>
            <a:ext cx="13869988" cy="504296"/>
          </a:xfrm>
        </p:spPr>
        <p:txBody>
          <a:bodyPr/>
          <a:lstStyle/>
          <a:p>
            <a:fld id="{42CA4FB1-8D63-4E88-BEF6-34F83163FAA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89" name="텍스트 개체 틀 88">
            <a:extLst>
              <a:ext uri="{FF2B5EF4-FFF2-40B4-BE49-F238E27FC236}">
                <a16:creationId xmlns:a16="http://schemas.microsoft.com/office/drawing/2014/main" id="{A687A7A8-54D1-454A-96B4-EEA7F5D8D6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메인</a:t>
            </a:r>
            <a:r>
              <a:rPr lang="en-US" altLang="ko-KR" dirty="0"/>
              <a:t>_</a:t>
            </a:r>
            <a:r>
              <a:rPr lang="ko-KR" altLang="en-US" dirty="0" err="1"/>
              <a:t>검색바</a:t>
            </a:r>
            <a:r>
              <a:rPr lang="ko-KR" altLang="en-US" dirty="0"/>
              <a:t> 디폴트</a:t>
            </a:r>
          </a:p>
        </p:txBody>
      </p:sp>
      <p:sp>
        <p:nvSpPr>
          <p:cNvPr id="90" name="텍스트 개체 틀 89">
            <a:extLst>
              <a:ext uri="{FF2B5EF4-FFF2-40B4-BE49-F238E27FC236}">
                <a16:creationId xmlns:a16="http://schemas.microsoft.com/office/drawing/2014/main" id="{7B456527-97B7-4449-B5BD-54C5B6C25F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834ED780-2F70-4F73-BBCF-3C3DBD0D87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main01</a:t>
            </a:r>
            <a:endParaRPr lang="ko-KR" altLang="en-US" dirty="0"/>
          </a:p>
        </p:txBody>
      </p:sp>
      <p:sp>
        <p:nvSpPr>
          <p:cNvPr id="92" name="텍스트 개체 틀 91">
            <a:extLst>
              <a:ext uri="{FF2B5EF4-FFF2-40B4-BE49-F238E27FC236}">
                <a16:creationId xmlns:a16="http://schemas.microsoft.com/office/drawing/2014/main" id="{A3842DD4-ED09-4FEC-A4FE-F47BA9154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6998DBD-A7D4-4FD0-8FAA-C03D9F5CB118}"/>
              </a:ext>
            </a:extLst>
          </p:cNvPr>
          <p:cNvSpPr/>
          <p:nvPr/>
        </p:nvSpPr>
        <p:spPr>
          <a:xfrm>
            <a:off x="672548" y="1520323"/>
            <a:ext cx="3118847" cy="449858"/>
          </a:xfrm>
          <a:prstGeom prst="roundRect">
            <a:avLst>
              <a:gd name="adj" fmla="val 15231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태국과 베트남골프 여행지를 검색하세요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079271-5F2F-4CAF-87B7-481901DE13A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4304" y="1578873"/>
            <a:ext cx="316526" cy="316526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E65C3AE-3564-458B-A9C9-2FBCE8EABA58}"/>
              </a:ext>
            </a:extLst>
          </p:cNvPr>
          <p:cNvSpPr txBox="1"/>
          <p:nvPr/>
        </p:nvSpPr>
        <p:spPr>
          <a:xfrm>
            <a:off x="403574" y="8186399"/>
            <a:ext cx="24869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4921230-2396-4664-A0C2-ADCF311EC00E}"/>
              </a:ext>
            </a:extLst>
          </p:cNvPr>
          <p:cNvSpPr/>
          <p:nvPr/>
        </p:nvSpPr>
        <p:spPr>
          <a:xfrm>
            <a:off x="441674" y="6092917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4556CD-D26C-4841-AF2D-6B861E332F2A}"/>
              </a:ext>
            </a:extLst>
          </p:cNvPr>
          <p:cNvSpPr txBox="1"/>
          <p:nvPr/>
        </p:nvSpPr>
        <p:spPr>
          <a:xfrm>
            <a:off x="403574" y="8441505"/>
            <a:ext cx="3698469" cy="477054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4" name="Picture 2" descr="책갈피 무료 아이콘 의 Zwicon">
            <a:extLst>
              <a:ext uri="{FF2B5EF4-FFF2-40B4-BE49-F238E27FC236}">
                <a16:creationId xmlns:a16="http://schemas.microsoft.com/office/drawing/2014/main" id="{4AC35C97-6392-44D2-B03E-AC519C9E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95" y="619735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ADDACD7-CD2A-4D03-A0EF-7E49F86600FB}"/>
              </a:ext>
            </a:extLst>
          </p:cNvPr>
          <p:cNvSpPr/>
          <p:nvPr/>
        </p:nvSpPr>
        <p:spPr>
          <a:xfrm flipV="1">
            <a:off x="2130225" y="5785558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A1425F3-BB84-4AF7-A134-225A29D62A23}"/>
              </a:ext>
            </a:extLst>
          </p:cNvPr>
          <p:cNvSpPr txBox="1"/>
          <p:nvPr/>
        </p:nvSpPr>
        <p:spPr>
          <a:xfrm>
            <a:off x="7160019" y="3501527"/>
            <a:ext cx="1342149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2306032-3F77-4CE3-9D20-B8973629CFB1}"/>
              </a:ext>
            </a:extLst>
          </p:cNvPr>
          <p:cNvSpPr/>
          <p:nvPr/>
        </p:nvSpPr>
        <p:spPr>
          <a:xfrm>
            <a:off x="4559397" y="1396818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73030F2-9F4C-4640-9D67-92E7E2852FA0}"/>
              </a:ext>
            </a:extLst>
          </p:cNvPr>
          <p:cNvSpPr txBox="1"/>
          <p:nvPr/>
        </p:nvSpPr>
        <p:spPr>
          <a:xfrm>
            <a:off x="4613671" y="3456484"/>
            <a:ext cx="3698469" cy="1596591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7" name="Picture 2" descr="책갈피 무료 아이콘 의 Zwicon">
            <a:extLst>
              <a:ext uri="{FF2B5EF4-FFF2-40B4-BE49-F238E27FC236}">
                <a16:creationId xmlns:a16="http://schemas.microsoft.com/office/drawing/2014/main" id="{931DAAB6-2451-46E3-9205-83726DE6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92" y="1548434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A2E1BE0A-75F1-4630-AFA7-18DE2BF7188F}"/>
              </a:ext>
            </a:extLst>
          </p:cNvPr>
          <p:cNvSpPr txBox="1"/>
          <p:nvPr/>
        </p:nvSpPr>
        <p:spPr>
          <a:xfrm>
            <a:off x="7282944" y="6796373"/>
            <a:ext cx="1281466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675ED31-0A2D-4D9C-9DC9-DADB85384AB9}"/>
              </a:ext>
            </a:extLst>
          </p:cNvPr>
          <p:cNvSpPr/>
          <p:nvPr/>
        </p:nvSpPr>
        <p:spPr>
          <a:xfrm>
            <a:off x="4651771" y="472540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EA3AF29-B983-4989-B187-7751937B65A7}"/>
              </a:ext>
            </a:extLst>
          </p:cNvPr>
          <p:cNvSpPr txBox="1"/>
          <p:nvPr/>
        </p:nvSpPr>
        <p:spPr>
          <a:xfrm>
            <a:off x="4613671" y="6775474"/>
            <a:ext cx="3698469" cy="157350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슈페리어룸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" name="Picture 2" descr="책갈피 무료 아이콘 의 Zwicon">
            <a:extLst>
              <a:ext uri="{FF2B5EF4-FFF2-40B4-BE49-F238E27FC236}">
                <a16:creationId xmlns:a16="http://schemas.microsoft.com/office/drawing/2014/main" id="{596DBC6B-C738-441B-BDD1-72111A3F8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92" y="482985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090D5BE8-E26B-4368-821B-157FBF6514C8}"/>
              </a:ext>
            </a:extLst>
          </p:cNvPr>
          <p:cNvGrpSpPr/>
          <p:nvPr/>
        </p:nvGrpSpPr>
        <p:grpSpPr>
          <a:xfrm>
            <a:off x="2197788" y="2564337"/>
            <a:ext cx="356596" cy="319835"/>
            <a:chOff x="10050070" y="3817210"/>
            <a:chExt cx="301803" cy="264869"/>
          </a:xfrm>
        </p:grpSpPr>
        <p:sp>
          <p:nvSpPr>
            <p:cNvPr id="125" name="타원 124">
              <a:extLst>
                <a:ext uri="{FF2B5EF4-FFF2-40B4-BE49-F238E27FC236}">
                  <a16:creationId xmlns:a16="http://schemas.microsoft.com/office/drawing/2014/main" id="{DBF8399F-3610-4254-860A-6144A5D7CBF9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A6CAF01A-EF61-4C8A-A73C-1A7CC52E3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B2AA1D9-0563-49A7-92D5-2A94120B4703}"/>
              </a:ext>
            </a:extLst>
          </p:cNvPr>
          <p:cNvGrpSpPr/>
          <p:nvPr/>
        </p:nvGrpSpPr>
        <p:grpSpPr>
          <a:xfrm>
            <a:off x="1853892" y="3837623"/>
            <a:ext cx="356596" cy="319835"/>
            <a:chOff x="10050070" y="3817210"/>
            <a:chExt cx="301803" cy="264869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548A658-CED6-4EEA-95C4-EDCC91D8C040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1FBE5858-5F42-4327-B385-1B4CC5FE7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1984E69A-4E47-4FE5-B200-0342FE6BEB6C}"/>
              </a:ext>
            </a:extLst>
          </p:cNvPr>
          <p:cNvGrpSpPr/>
          <p:nvPr/>
        </p:nvGrpSpPr>
        <p:grpSpPr>
          <a:xfrm>
            <a:off x="2312340" y="2138005"/>
            <a:ext cx="356596" cy="319835"/>
            <a:chOff x="10050070" y="3817210"/>
            <a:chExt cx="301803" cy="264869"/>
          </a:xfrm>
        </p:grpSpPr>
        <p:sp>
          <p:nvSpPr>
            <p:cNvPr id="131" name="타원 130">
              <a:extLst>
                <a:ext uri="{FF2B5EF4-FFF2-40B4-BE49-F238E27FC236}">
                  <a16:creationId xmlns:a16="http://schemas.microsoft.com/office/drawing/2014/main" id="{E7486C1A-0681-47BC-96A6-56EB2C535566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2" name="그림 131">
              <a:extLst>
                <a:ext uri="{FF2B5EF4-FFF2-40B4-BE49-F238E27FC236}">
                  <a16:creationId xmlns:a16="http://schemas.microsoft.com/office/drawing/2014/main" id="{4E2D8605-90CD-454E-957C-6D5670E05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E8C4973-B9F2-4107-8FC2-EE00060F266D}"/>
              </a:ext>
            </a:extLst>
          </p:cNvPr>
          <p:cNvGrpSpPr/>
          <p:nvPr/>
        </p:nvGrpSpPr>
        <p:grpSpPr>
          <a:xfrm>
            <a:off x="2077898" y="2857600"/>
            <a:ext cx="356596" cy="319835"/>
            <a:chOff x="10050070" y="3817210"/>
            <a:chExt cx="301803" cy="264869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45DAED0-91F8-4CAC-B99C-D9B2594C53DD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A019B2B2-1DB6-4AE0-81FF-CC46B8C84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469E56EF-A9B2-430E-A4DF-8852E9870F69}"/>
              </a:ext>
            </a:extLst>
          </p:cNvPr>
          <p:cNvGrpSpPr/>
          <p:nvPr/>
        </p:nvGrpSpPr>
        <p:grpSpPr>
          <a:xfrm>
            <a:off x="2527948" y="2319645"/>
            <a:ext cx="356596" cy="319835"/>
            <a:chOff x="10050070" y="3817210"/>
            <a:chExt cx="301803" cy="264869"/>
          </a:xfrm>
        </p:grpSpPr>
        <p:sp>
          <p:nvSpPr>
            <p:cNvPr id="140" name="타원 139">
              <a:extLst>
                <a:ext uri="{FF2B5EF4-FFF2-40B4-BE49-F238E27FC236}">
                  <a16:creationId xmlns:a16="http://schemas.microsoft.com/office/drawing/2014/main" id="{EBF8E5CB-7A71-4413-A619-59026E60B1B0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11F014AB-FFCB-46E0-B984-4E92521A76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D8C2310-8A87-4BE1-8CFB-EA46E5A19936}"/>
              </a:ext>
            </a:extLst>
          </p:cNvPr>
          <p:cNvSpPr/>
          <p:nvPr/>
        </p:nvSpPr>
        <p:spPr>
          <a:xfrm>
            <a:off x="254672" y="123259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EF49AB5F-B509-4C88-A57A-5068CB5B1113}"/>
              </a:ext>
            </a:extLst>
          </p:cNvPr>
          <p:cNvSpPr/>
          <p:nvPr/>
        </p:nvSpPr>
        <p:spPr>
          <a:xfrm>
            <a:off x="580678" y="142095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23FF507-4A99-413E-BA0F-1769C05104AD}"/>
              </a:ext>
            </a:extLst>
          </p:cNvPr>
          <p:cNvSpPr/>
          <p:nvPr/>
        </p:nvSpPr>
        <p:spPr>
          <a:xfrm>
            <a:off x="2077898" y="20781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D6CA51-40B0-449B-B6B4-4AD53CCBDC64}"/>
              </a:ext>
            </a:extLst>
          </p:cNvPr>
          <p:cNvSpPr/>
          <p:nvPr/>
        </p:nvSpPr>
        <p:spPr>
          <a:xfrm>
            <a:off x="2188066" y="551925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6455D0A-7C63-41E6-8F9F-12D8EE050EC7}"/>
              </a:ext>
            </a:extLst>
          </p:cNvPr>
          <p:cNvSpPr/>
          <p:nvPr/>
        </p:nvSpPr>
        <p:spPr>
          <a:xfrm>
            <a:off x="184674" y="612732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64F3B36-F164-4A3A-BEFC-B7147624EF1C}"/>
              </a:ext>
            </a:extLst>
          </p:cNvPr>
          <p:cNvSpPr/>
          <p:nvPr/>
        </p:nvSpPr>
        <p:spPr>
          <a:xfrm>
            <a:off x="3755993" y="586962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6D1365E-89B1-48EE-AC64-A4952E3B3379}"/>
              </a:ext>
            </a:extLst>
          </p:cNvPr>
          <p:cNvSpPr/>
          <p:nvPr/>
        </p:nvSpPr>
        <p:spPr>
          <a:xfrm>
            <a:off x="4410981" y="350169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5-3</a:t>
            </a:r>
            <a:endParaRPr lang="ko-KR" altLang="en-US" sz="1050" b="1" dirty="0"/>
          </a:p>
        </p:txBody>
      </p:sp>
      <p:graphicFrame>
        <p:nvGraphicFramePr>
          <p:cNvPr id="59" name="Table 42">
            <a:extLst>
              <a:ext uri="{FF2B5EF4-FFF2-40B4-BE49-F238E27FC236}">
                <a16:creationId xmlns:a16="http://schemas.microsoft.com/office/drawing/2014/main" id="{2F9A3923-1E3A-4213-A147-494E16BA03FE}"/>
              </a:ext>
            </a:extLst>
          </p:cNvPr>
          <p:cNvGraphicFramePr>
            <a:graphicFrameLocks noGrp="1"/>
          </p:cNvGraphicFramePr>
          <p:nvPr/>
        </p:nvGraphicFramePr>
        <p:xfrm>
          <a:off x="11623879" y="937707"/>
          <a:ext cx="2257688" cy="11743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7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디폴트 태국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 </a:t>
                      </a:r>
                      <a:r>
                        <a:rPr lang="ko-KR" altLang="en-US" sz="10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배트남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지도 출력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2-1)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검색 바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검색바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tab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검색바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활성화되어 펼쳐짐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2-2)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클릭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search01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검색페이지 이동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2-3)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날짜 클릭 시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2-3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번 </a:t>
                      </a:r>
                      <a:r>
                        <a:rPr lang="en-US" altLang="ko-KR" sz="1000" dirty="0"/>
                        <a:t>calendar01 </a:t>
                      </a:r>
                      <a:r>
                        <a:rPr lang="ko-KR" altLang="en-US" sz="1000" dirty="0"/>
                        <a:t>페이지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2-4) </a:t>
                      </a:r>
                      <a:r>
                        <a:rPr lang="ko-KR" altLang="en-US" sz="1000" dirty="0" err="1"/>
                        <a:t>골프텔</a:t>
                      </a:r>
                      <a:r>
                        <a:rPr lang="ko-KR" altLang="en-US" sz="1000" dirty="0"/>
                        <a:t> 클릭 시 </a:t>
                      </a:r>
                      <a:r>
                        <a:rPr lang="ko-KR" altLang="en-US" sz="1000" dirty="0" err="1"/>
                        <a:t>골프텔</a:t>
                      </a:r>
                      <a:r>
                        <a:rPr lang="ko-KR" altLang="en-US" sz="1000" dirty="0"/>
                        <a:t> 상품 리스트 페이지 </a:t>
                      </a:r>
                      <a:r>
                        <a:rPr lang="en-US" altLang="ko-KR" sz="1000" dirty="0"/>
                        <a:t>main0301</a:t>
                      </a:r>
                      <a:r>
                        <a:rPr lang="ko-KR" altLang="en-US" sz="1000" dirty="0"/>
                        <a:t>이동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2-5) </a:t>
                      </a:r>
                      <a:r>
                        <a:rPr lang="ko-KR" altLang="en-US" sz="1000" dirty="0"/>
                        <a:t>패키지 클릭 시 패키지 상품 리스트 페이지 </a:t>
                      </a:r>
                      <a:r>
                        <a:rPr lang="en-US" altLang="ko-KR" sz="1000" dirty="0"/>
                        <a:t>main0302</a:t>
                      </a:r>
                      <a:r>
                        <a:rPr lang="ko-KR" altLang="en-US" sz="1000" dirty="0"/>
                        <a:t>이동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2-6) 18</a:t>
                      </a:r>
                      <a:r>
                        <a:rPr lang="ko-KR" altLang="en-US" sz="1000" dirty="0"/>
                        <a:t>홀 클릭 시 </a:t>
                      </a:r>
                      <a:r>
                        <a:rPr lang="en-US" altLang="ko-KR" sz="1000" dirty="0"/>
                        <a:t>18</a:t>
                      </a:r>
                      <a:r>
                        <a:rPr lang="ko-KR" altLang="en-US" sz="1000" dirty="0"/>
                        <a:t>홀 상품리스트 페이지 </a:t>
                      </a:r>
                      <a:r>
                        <a:rPr lang="en-US" altLang="ko-KR" sz="1000" dirty="0"/>
                        <a:t>main0303 </a:t>
                      </a:r>
                      <a:r>
                        <a:rPr lang="ko-KR" altLang="en-US" sz="1000" dirty="0"/>
                        <a:t>이동</a:t>
                      </a:r>
                    </a:p>
                    <a:p>
                      <a:pPr marL="0" algn="l" defTabSz="914400" rtl="0" eaLnBrk="1" latinLnBrk="1" hangingPunct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태국에 등록한 골프장 또는 호텔 위치에 아이콘 표시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호텔만 있는 </a:t>
                      </a:r>
                      <a:r>
                        <a:rPr lang="ko-KR" altLang="en-US" sz="10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호텔단독상품은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아이콘 구분 필요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호텔 타입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호텔 타입으로 구분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 리스트 접혀지고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main0201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화면으로 지도 전체보기 화면전환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5-1)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 또는 숙소 대표사진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5-2)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후기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5-3)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숙소 지역출력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5-4)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숙소명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5-5)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숙소 타입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5-6)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2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ko-KR" altLang="en-US" sz="1000" b="0" strike="sng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방타입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옵션 출력</a:t>
                      </a:r>
                      <a:endParaRPr lang="en-US" altLang="ko-KR" sz="1000" b="0" strike="sng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sngStrike" kern="1200" baseline="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스탠다드룸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strike="sngStrike" kern="1200" baseline="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슈페리어룸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strike="sngStrike" kern="1200" baseline="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디럭스룸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 타입별로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/ 2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strike="sngStrike" kern="1200" baseline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실이 옵션으로 들어가는 구조</a:t>
                      </a:r>
                      <a:endParaRPr lang="en-US" altLang="ko-KR" sz="1000" b="0" strike="sngStrike" kern="1200" baseline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5-6) </a:t>
                      </a:r>
                      <a:r>
                        <a:rPr lang="ko-KR" altLang="en-US" sz="1000" b="1" strike="noStrike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포함사항 출력으로 변경</a:t>
                      </a:r>
                      <a:endParaRPr lang="en-US" altLang="ko-KR" sz="1000" b="1" strike="noStrike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5-7)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패키지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18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홀 상품별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스크랩 아이콘 디폴트 비활성 상태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스크랩 아이콘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6-1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토스트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재클릭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6-2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토스트팝업창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en-US" altLang="ko-KR" sz="1000" dirty="0"/>
                        <a:t>main0301</a:t>
                      </a:r>
                      <a:endParaRPr lang="ko-KR" altLang="en-US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패키지 클릭 시 </a:t>
                      </a:r>
                      <a:r>
                        <a:rPr lang="en-US" altLang="ko-KR" sz="1000" dirty="0"/>
                        <a:t>main0302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7-3)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호텔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 클릭 시 </a:t>
                      </a:r>
                      <a:r>
                        <a:rPr lang="en-US" altLang="ko-KR" sz="1000" dirty="0"/>
                        <a:t>main0303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7-4)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예약스케줄 클릭 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2222"/>
                          </a:solidFill>
                          <a:effectLst/>
                          <a:latin typeface="Arial Unicode MS" panose="020B0604020202020204" pitchFamily="50" charset="-127"/>
                          <a:ea typeface="inherit"/>
                        </a:rPr>
                        <a:t> my_payment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7-5)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마이  클릭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my01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전시기준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가격순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상단검색바에서 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검색어뿐만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아니라 날짜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18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하단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프로팅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메뉴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홈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알림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마이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9A31BB9-A546-4C55-BBBB-80E90084AFF2}"/>
              </a:ext>
            </a:extLst>
          </p:cNvPr>
          <p:cNvSpPr/>
          <p:nvPr/>
        </p:nvSpPr>
        <p:spPr>
          <a:xfrm>
            <a:off x="2153519" y="691068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5-1</a:t>
            </a:r>
            <a:endParaRPr lang="ko-KR" altLang="en-US" sz="105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CED862E-EF2A-441A-B569-BD2B4E393552}"/>
              </a:ext>
            </a:extLst>
          </p:cNvPr>
          <p:cNvSpPr/>
          <p:nvPr/>
        </p:nvSpPr>
        <p:spPr>
          <a:xfrm>
            <a:off x="8798368" y="4749659"/>
            <a:ext cx="2194459" cy="437438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스크랩 되었습니다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06DC39E-71B7-4895-BDBF-484F1ED9E09E}"/>
              </a:ext>
            </a:extLst>
          </p:cNvPr>
          <p:cNvSpPr/>
          <p:nvPr/>
        </p:nvSpPr>
        <p:spPr>
          <a:xfrm>
            <a:off x="8798368" y="5328038"/>
            <a:ext cx="2194459" cy="437438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스크랩이 해제되었습니다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6A1E360-F21A-4665-BB7B-DF427E2CB356}"/>
              </a:ext>
            </a:extLst>
          </p:cNvPr>
          <p:cNvSpPr/>
          <p:nvPr/>
        </p:nvSpPr>
        <p:spPr>
          <a:xfrm>
            <a:off x="8713962" y="45792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6-1</a:t>
            </a:r>
            <a:endParaRPr lang="ko-KR" altLang="en-US" sz="1050" b="1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6D0DA79-E5F1-497D-8C88-86D08EF88D3C}"/>
              </a:ext>
            </a:extLst>
          </p:cNvPr>
          <p:cNvSpPr/>
          <p:nvPr/>
        </p:nvSpPr>
        <p:spPr>
          <a:xfrm>
            <a:off x="8730417" y="531187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6-2</a:t>
            </a:r>
            <a:endParaRPr lang="ko-KR" altLang="en-US" sz="1050" b="1" dirty="0"/>
          </a:p>
        </p:txBody>
      </p:sp>
      <p:pic>
        <p:nvPicPr>
          <p:cNvPr id="1026" name="Picture 2" descr="책갈피 무료 아이콘 의 Material Design">
            <a:extLst>
              <a:ext uri="{FF2B5EF4-FFF2-40B4-BE49-F238E27FC236}">
                <a16:creationId xmlns:a16="http://schemas.microsoft.com/office/drawing/2014/main" id="{EA1F7AE3-9913-4C13-BFAB-3D92C10D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538" y="5061326"/>
            <a:ext cx="217582" cy="21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3D5A71E5-7CB9-4BCC-BEAD-CF8A4A0793A4}"/>
              </a:ext>
            </a:extLst>
          </p:cNvPr>
          <p:cNvSpPr/>
          <p:nvPr/>
        </p:nvSpPr>
        <p:spPr>
          <a:xfrm>
            <a:off x="8502168" y="1521426"/>
            <a:ext cx="3118847" cy="1345342"/>
          </a:xfrm>
          <a:prstGeom prst="roundRect">
            <a:avLst>
              <a:gd name="adj" fmla="val 974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rtlCol="0" anchor="t"/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       </a:t>
            </a:r>
            <a:r>
              <a:rPr lang="ko-KR" altLang="en-US" sz="1050" dirty="0">
                <a:solidFill>
                  <a:schemeClr val="bg1">
                    <a:lumMod val="65000"/>
                  </a:schemeClr>
                </a:solidFill>
              </a:rPr>
              <a:t>태국과 베트남골프 여행지를 검색하세요</a:t>
            </a:r>
            <a:r>
              <a:rPr lang="en-US" altLang="ko-KR" sz="105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5" name="그림 84">
            <a:extLst>
              <a:ext uri="{FF2B5EF4-FFF2-40B4-BE49-F238E27FC236}">
                <a16:creationId xmlns:a16="http://schemas.microsoft.com/office/drawing/2014/main" id="{6545A95B-A822-46F9-811E-01A39DB2FCE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05834" y="1580077"/>
            <a:ext cx="316526" cy="316526"/>
          </a:xfrm>
          <a:prstGeom prst="rect">
            <a:avLst/>
          </a:prstGeom>
        </p:spPr>
      </p:pic>
      <p:grpSp>
        <p:nvGrpSpPr>
          <p:cNvPr id="86" name="그룹 85">
            <a:extLst>
              <a:ext uri="{FF2B5EF4-FFF2-40B4-BE49-F238E27FC236}">
                <a16:creationId xmlns:a16="http://schemas.microsoft.com/office/drawing/2014/main" id="{25468E62-7B06-4E72-AE48-67AE6269F2F2}"/>
              </a:ext>
            </a:extLst>
          </p:cNvPr>
          <p:cNvGrpSpPr/>
          <p:nvPr/>
        </p:nvGrpSpPr>
        <p:grpSpPr>
          <a:xfrm>
            <a:off x="8496861" y="1996120"/>
            <a:ext cx="3132000" cy="875299"/>
            <a:chOff x="667241" y="1995017"/>
            <a:chExt cx="3132000" cy="875299"/>
          </a:xfrm>
        </p:grpSpPr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D9F735D-0FEC-4C32-A418-026F3C20ADB0}"/>
                </a:ext>
              </a:extLst>
            </p:cNvPr>
            <p:cNvCxnSpPr>
              <a:cxnSpLocks/>
            </p:cNvCxnSpPr>
            <p:nvPr/>
          </p:nvCxnSpPr>
          <p:spPr>
            <a:xfrm>
              <a:off x="667241" y="1995017"/>
              <a:ext cx="31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6FB0B0AD-9950-4751-B331-460B29F6020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97062" y="2654316"/>
              <a:ext cx="4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EFA095B4-BEE2-48FD-AF69-0FC6752D942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78534" y="2654316"/>
              <a:ext cx="4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90EF44B6-48BF-4C98-B7E7-9408E861A75A}"/>
                </a:ext>
              </a:extLst>
            </p:cNvPr>
            <p:cNvCxnSpPr>
              <a:cxnSpLocks/>
            </p:cNvCxnSpPr>
            <p:nvPr/>
          </p:nvCxnSpPr>
          <p:spPr>
            <a:xfrm>
              <a:off x="667241" y="2426094"/>
              <a:ext cx="31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04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4737D255-0D12-467A-9C38-D021C1A17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8608765" y="2097937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98B0EBAA-E0AE-4F1E-AE4B-A49ABC157E03}"/>
              </a:ext>
            </a:extLst>
          </p:cNvPr>
          <p:cNvSpPr txBox="1"/>
          <p:nvPr/>
        </p:nvSpPr>
        <p:spPr>
          <a:xfrm>
            <a:off x="8851912" y="2072397"/>
            <a:ext cx="1175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날짜 선택</a:t>
            </a:r>
            <a:endParaRPr lang="ko-KR" altLang="en-US" dirty="0"/>
          </a:p>
        </p:txBody>
      </p:sp>
      <p:pic>
        <p:nvPicPr>
          <p:cNvPr id="108" name="그림 107">
            <a:extLst>
              <a:ext uri="{FF2B5EF4-FFF2-40B4-BE49-F238E27FC236}">
                <a16:creationId xmlns:a16="http://schemas.microsoft.com/office/drawing/2014/main" id="{E9F3E1D5-85B7-4BC7-8C93-26CB09B9E54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28584" y="2539672"/>
            <a:ext cx="219285" cy="205578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81F9242C-E5D7-4DE4-8026-F082F8348625}"/>
              </a:ext>
            </a:extLst>
          </p:cNvPr>
          <p:cNvSpPr txBox="1"/>
          <p:nvPr/>
        </p:nvSpPr>
        <p:spPr>
          <a:xfrm>
            <a:off x="8791094" y="2501028"/>
            <a:ext cx="65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endParaRPr lang="ko-KR" altLang="en-US" dirty="0"/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BBE3AB01-F16C-42CD-B8E2-373AD70C7A0B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95389" y="2535599"/>
            <a:ext cx="161895" cy="209779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390589A7-0E3A-46DD-937F-7A61813843CF}"/>
              </a:ext>
            </a:extLst>
          </p:cNvPr>
          <p:cNvSpPr txBox="1"/>
          <p:nvPr/>
        </p:nvSpPr>
        <p:spPr>
          <a:xfrm>
            <a:off x="9768861" y="2501028"/>
            <a:ext cx="65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</a:t>
            </a:r>
            <a:endParaRPr lang="ko-KR" altLang="en-US" dirty="0"/>
          </a:p>
        </p:txBody>
      </p:sp>
      <p:pic>
        <p:nvPicPr>
          <p:cNvPr id="115" name="그림 114">
            <a:extLst>
              <a:ext uri="{FF2B5EF4-FFF2-40B4-BE49-F238E27FC236}">
                <a16:creationId xmlns:a16="http://schemas.microsoft.com/office/drawing/2014/main" id="{9EA21F60-E4D3-494D-857F-EDF868E6C7B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027"/>
          <a:stretch/>
        </p:blipFill>
        <p:spPr>
          <a:xfrm>
            <a:off x="10681746" y="2541850"/>
            <a:ext cx="183308" cy="19565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055650A4-5E1F-440F-A68B-8CBCD49685F5}"/>
              </a:ext>
            </a:extLst>
          </p:cNvPr>
          <p:cNvSpPr txBox="1"/>
          <p:nvPr/>
        </p:nvSpPr>
        <p:spPr>
          <a:xfrm>
            <a:off x="10864631" y="2501028"/>
            <a:ext cx="12009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</a:t>
            </a:r>
            <a:endParaRPr lang="ko-KR" altLang="en-US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AC08AFAF-E204-4C7A-940D-9DBE174B0FEB}"/>
              </a:ext>
            </a:extLst>
          </p:cNvPr>
          <p:cNvSpPr/>
          <p:nvPr/>
        </p:nvSpPr>
        <p:spPr>
          <a:xfrm>
            <a:off x="8737287" y="136836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A361E66C-03E2-4D6E-81CE-91A608B483E1}"/>
              </a:ext>
            </a:extLst>
          </p:cNvPr>
          <p:cNvSpPr/>
          <p:nvPr/>
        </p:nvSpPr>
        <p:spPr>
          <a:xfrm>
            <a:off x="8313923" y="159280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B6D8F90F-5F95-4524-AA1A-289E07F34083}"/>
              </a:ext>
            </a:extLst>
          </p:cNvPr>
          <p:cNvSpPr/>
          <p:nvPr/>
        </p:nvSpPr>
        <p:spPr>
          <a:xfrm>
            <a:off x="8313923" y="208716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19F1A38-020E-4DD7-8AE9-100D66C74B68}"/>
              </a:ext>
            </a:extLst>
          </p:cNvPr>
          <p:cNvSpPr/>
          <p:nvPr/>
        </p:nvSpPr>
        <p:spPr>
          <a:xfrm>
            <a:off x="8313923" y="25175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6A76CBA0-53D4-4A9C-9A31-E840507558DB}"/>
              </a:ext>
            </a:extLst>
          </p:cNvPr>
          <p:cNvSpPr/>
          <p:nvPr/>
        </p:nvSpPr>
        <p:spPr>
          <a:xfrm>
            <a:off x="10561351" y="25175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2-6</a:t>
            </a:r>
            <a:endParaRPr lang="ko-KR" altLang="en-US" sz="1050" b="1" dirty="0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64CF74BB-A229-4A78-9CC8-4D7E7F38ED73}"/>
              </a:ext>
            </a:extLst>
          </p:cNvPr>
          <p:cNvSpPr/>
          <p:nvPr/>
        </p:nvSpPr>
        <p:spPr>
          <a:xfrm>
            <a:off x="9320259" y="25175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2-5</a:t>
            </a:r>
            <a:endParaRPr lang="ko-KR" altLang="en-US" sz="1050" b="1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D7EFD0F-FC4A-4579-B68D-08780FE6FC89}"/>
              </a:ext>
            </a:extLst>
          </p:cNvPr>
          <p:cNvSpPr txBox="1"/>
          <p:nvPr/>
        </p:nvSpPr>
        <p:spPr>
          <a:xfrm>
            <a:off x="3064564" y="8176917"/>
            <a:ext cx="11746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AADB0365-C433-4D07-807B-9FDCE0C5BF27}"/>
              </a:ext>
            </a:extLst>
          </p:cNvPr>
          <p:cNvSpPr txBox="1"/>
          <p:nvPr/>
        </p:nvSpPr>
        <p:spPr>
          <a:xfrm>
            <a:off x="7205024" y="4084958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BDA6251-5E64-4150-8180-69F7EED60692}"/>
              </a:ext>
            </a:extLst>
          </p:cNvPr>
          <p:cNvSpPr txBox="1"/>
          <p:nvPr/>
        </p:nvSpPr>
        <p:spPr>
          <a:xfrm>
            <a:off x="7205024" y="7370985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486F5E60-093B-429E-AB84-DDB07E862EE9}"/>
              </a:ext>
            </a:extLst>
          </p:cNvPr>
          <p:cNvSpPr/>
          <p:nvPr/>
        </p:nvSpPr>
        <p:spPr>
          <a:xfrm>
            <a:off x="4410981" y="381699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5-4</a:t>
            </a:r>
            <a:endParaRPr lang="ko-KR" altLang="en-US" sz="1050" b="1" dirty="0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ACF23B79-9226-4F13-9490-EAB385091DB2}"/>
              </a:ext>
            </a:extLst>
          </p:cNvPr>
          <p:cNvSpPr/>
          <p:nvPr/>
        </p:nvSpPr>
        <p:spPr>
          <a:xfrm>
            <a:off x="4410981" y="410851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5-5</a:t>
            </a:r>
            <a:endParaRPr lang="ko-KR" altLang="en-US" sz="1050" b="1" dirty="0"/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69CA6953-9F59-4C41-A823-270FE61CE13C}"/>
              </a:ext>
            </a:extLst>
          </p:cNvPr>
          <p:cNvSpPr/>
          <p:nvPr/>
        </p:nvSpPr>
        <p:spPr>
          <a:xfrm>
            <a:off x="4410981" y="4375478"/>
            <a:ext cx="240790" cy="2189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5-6</a:t>
            </a:r>
            <a:endParaRPr lang="ko-KR" altLang="en-US" sz="1050" b="1" dirty="0"/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0FCDBC9C-B2C9-47C3-A71D-1A2FD7D9B4E7}"/>
              </a:ext>
            </a:extLst>
          </p:cNvPr>
          <p:cNvSpPr/>
          <p:nvPr/>
        </p:nvSpPr>
        <p:spPr>
          <a:xfrm>
            <a:off x="8343913" y="350169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5-2</a:t>
            </a:r>
            <a:endParaRPr lang="ko-KR" altLang="en-US" sz="1050" b="1" dirty="0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F000A2C5-19EE-4CA8-9184-DEB0B919C1EC}"/>
              </a:ext>
            </a:extLst>
          </p:cNvPr>
          <p:cNvSpPr/>
          <p:nvPr/>
        </p:nvSpPr>
        <p:spPr>
          <a:xfrm>
            <a:off x="499279" y="6162167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711162C3-988F-474E-92A5-DF659EA5E82F}"/>
              </a:ext>
            </a:extLst>
          </p:cNvPr>
          <p:cNvSpPr/>
          <p:nvPr/>
        </p:nvSpPr>
        <p:spPr>
          <a:xfrm>
            <a:off x="4728522" y="1497323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2E55C286-8FF0-4D6E-AAF7-6C3F93B5ACF4}"/>
              </a:ext>
            </a:extLst>
          </p:cNvPr>
          <p:cNvSpPr/>
          <p:nvPr/>
        </p:nvSpPr>
        <p:spPr>
          <a:xfrm>
            <a:off x="4728522" y="4787301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5C79C3DB-023A-4227-99AE-FA7571ACC4A4}"/>
              </a:ext>
            </a:extLst>
          </p:cNvPr>
          <p:cNvSpPr/>
          <p:nvPr/>
        </p:nvSpPr>
        <p:spPr>
          <a:xfrm>
            <a:off x="661603" y="598346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5-7</a:t>
            </a:r>
            <a:endParaRPr lang="ko-KR" altLang="en-US" sz="1050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7317CBB2-80FA-4EB7-884C-EF696FA05306}"/>
              </a:ext>
            </a:extLst>
          </p:cNvPr>
          <p:cNvCxnSpPr>
            <a:cxnSpLocks/>
          </p:cNvCxnSpPr>
          <p:nvPr/>
        </p:nvCxnSpPr>
        <p:spPr>
          <a:xfrm flipH="1">
            <a:off x="8343913" y="4035898"/>
            <a:ext cx="447181" cy="121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1D4AC8-FD3B-4ECE-B930-EF945BA4BCF3}"/>
              </a:ext>
            </a:extLst>
          </p:cNvPr>
          <p:cNvSpPr txBox="1"/>
          <p:nvPr/>
        </p:nvSpPr>
        <p:spPr>
          <a:xfrm>
            <a:off x="8713962" y="3743510"/>
            <a:ext cx="3465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노출가</a:t>
            </a:r>
            <a:r>
              <a:rPr lang="en-US" altLang="ko-KR" sz="1600" dirty="0">
                <a:solidFill>
                  <a:srgbClr val="FF0000"/>
                </a:solidFill>
              </a:rPr>
              <a:t>(1</a:t>
            </a:r>
            <a:r>
              <a:rPr lang="ko-KR" altLang="en-US" sz="1600" dirty="0" err="1">
                <a:solidFill>
                  <a:srgbClr val="FF0000"/>
                </a:solidFill>
              </a:rPr>
              <a:t>인요금</a:t>
            </a:r>
            <a:r>
              <a:rPr lang="en-US" altLang="ko-KR" sz="1600" dirty="0">
                <a:solidFill>
                  <a:srgbClr val="FF0000"/>
                </a:solidFill>
              </a:rPr>
              <a:t>)</a:t>
            </a:r>
            <a:r>
              <a:rPr lang="ko-KR" altLang="en-US" sz="1600" dirty="0"/>
              <a:t>  </a:t>
            </a:r>
            <a:r>
              <a:rPr lang="en-US" altLang="ko-KR" sz="1600" dirty="0"/>
              <a:t>(</a:t>
            </a:r>
            <a:r>
              <a:rPr lang="ko-KR" altLang="en-US" sz="1600" dirty="0" err="1"/>
              <a:t>노출가</a:t>
            </a:r>
            <a:r>
              <a:rPr lang="en-US" altLang="ko-KR" sz="1600" dirty="0"/>
              <a:t>, </a:t>
            </a:r>
          </a:p>
          <a:p>
            <a:r>
              <a:rPr lang="en-US" altLang="ko-KR" sz="1600" dirty="0"/>
              <a:t>1</a:t>
            </a:r>
            <a:r>
              <a:rPr lang="ko-KR" altLang="en-US" sz="1600" dirty="0"/>
              <a:t>인</a:t>
            </a:r>
            <a:r>
              <a:rPr lang="en-US" altLang="ko-KR" sz="1600" dirty="0"/>
              <a:t>1</a:t>
            </a:r>
            <a:r>
              <a:rPr lang="ko-KR" altLang="en-US" sz="1600" dirty="0"/>
              <a:t>실가</a:t>
            </a:r>
            <a:r>
              <a:rPr lang="en-US" altLang="ko-KR" sz="1600" dirty="0"/>
              <a:t>, 2</a:t>
            </a:r>
            <a:r>
              <a:rPr lang="ko-KR" altLang="en-US" sz="1600" dirty="0"/>
              <a:t>인</a:t>
            </a:r>
            <a:r>
              <a:rPr lang="en-US" altLang="ko-KR" sz="1600" dirty="0"/>
              <a:t>1</a:t>
            </a:r>
            <a:r>
              <a:rPr lang="ko-KR" altLang="en-US" sz="1600" dirty="0"/>
              <a:t>실가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F9F2249-0504-4C71-BE5F-61CD3C2FB444}"/>
              </a:ext>
            </a:extLst>
          </p:cNvPr>
          <p:cNvSpPr/>
          <p:nvPr/>
        </p:nvSpPr>
        <p:spPr>
          <a:xfrm>
            <a:off x="4811396" y="135863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5-7</a:t>
            </a:r>
            <a:endParaRPr lang="ko-KR" altLang="en-US" sz="1050" b="1" dirty="0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81337A86-CC4C-47CC-85AC-A3405D352637}"/>
              </a:ext>
            </a:extLst>
          </p:cNvPr>
          <p:cNvSpPr/>
          <p:nvPr/>
        </p:nvSpPr>
        <p:spPr>
          <a:xfrm>
            <a:off x="4811396" y="461595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5-7</a:t>
            </a:r>
            <a:endParaRPr lang="ko-KR" altLang="en-US" sz="1050" b="1" dirty="0"/>
          </a:p>
        </p:txBody>
      </p:sp>
      <p:sp>
        <p:nvSpPr>
          <p:cNvPr id="133" name="물결 132">
            <a:extLst>
              <a:ext uri="{FF2B5EF4-FFF2-40B4-BE49-F238E27FC236}">
                <a16:creationId xmlns:a16="http://schemas.microsoft.com/office/drawing/2014/main" id="{AFCF2627-8C11-4DB9-AE6B-10B67B359ABF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FE09661-568B-47F6-864C-1F9D1446FBAC}"/>
              </a:ext>
            </a:extLst>
          </p:cNvPr>
          <p:cNvSpPr txBox="1"/>
          <p:nvPr/>
        </p:nvSpPr>
        <p:spPr>
          <a:xfrm>
            <a:off x="13836208" y="147744"/>
            <a:ext cx="2878144" cy="181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trike="sngStrike" dirty="0">
                <a:solidFill>
                  <a:srgbClr val="FF0000"/>
                </a:solidFill>
              </a:rPr>
              <a:t>5-6</a:t>
            </a:r>
            <a:r>
              <a:rPr lang="ko-KR" altLang="en-US" strike="sngStrike" dirty="0">
                <a:solidFill>
                  <a:srgbClr val="FF0000"/>
                </a:solidFill>
              </a:rPr>
              <a:t>번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포함사항을</a:t>
            </a:r>
            <a:r>
              <a:rPr lang="ko-KR" altLang="en-US" strike="sngStrike" dirty="0">
                <a:solidFill>
                  <a:srgbClr val="FF0000"/>
                </a:solidFill>
              </a:rPr>
              <a:t> 무조건 출력보다</a:t>
            </a:r>
            <a:r>
              <a:rPr lang="en-US" altLang="ko-KR" strike="sngStrike" dirty="0">
                <a:solidFill>
                  <a:srgbClr val="FF0000"/>
                </a:solidFill>
              </a:rPr>
              <a:t>,</a:t>
            </a:r>
            <a:r>
              <a:rPr lang="ko-KR" altLang="en-US" strike="sngStrike" dirty="0">
                <a:solidFill>
                  <a:srgbClr val="FF0000"/>
                </a:solidFill>
              </a:rPr>
              <a:t> 관리자에서 이 상품에 장점을 따로 입력</a:t>
            </a:r>
            <a:r>
              <a:rPr lang="en-US" altLang="ko-KR" strike="sngStrike" dirty="0">
                <a:solidFill>
                  <a:srgbClr val="FF0000"/>
                </a:solidFill>
              </a:rPr>
              <a:t>,</a:t>
            </a:r>
            <a:r>
              <a:rPr lang="ko-KR" altLang="en-US" strike="sngStrike" dirty="0">
                <a:solidFill>
                  <a:srgbClr val="FF0000"/>
                </a:solidFill>
              </a:rPr>
              <a:t> 출력을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했으면합니다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E8146F1-F0AA-4906-A389-1714FBB47F99}"/>
              </a:ext>
            </a:extLst>
          </p:cNvPr>
          <p:cNvSpPr txBox="1"/>
          <p:nvPr/>
        </p:nvSpPr>
        <p:spPr>
          <a:xfrm>
            <a:off x="13836208" y="2260470"/>
            <a:ext cx="2878144" cy="11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관리자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어드민에서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미등록 시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미노출됩니다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  <a:endParaRPr lang="en-K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1CB9AF9A-6B08-4984-935E-44A37295E92C}"/>
              </a:ext>
            </a:extLst>
          </p:cNvPr>
          <p:cNvGrpSpPr/>
          <p:nvPr/>
        </p:nvGrpSpPr>
        <p:grpSpPr>
          <a:xfrm>
            <a:off x="4639739" y="8137004"/>
            <a:ext cx="3660369" cy="658184"/>
            <a:chOff x="382205" y="8603945"/>
            <a:chExt cx="3660369" cy="658184"/>
          </a:xfrm>
        </p:grpSpPr>
        <p:grpSp>
          <p:nvGrpSpPr>
            <p:cNvPr id="146" name="그룹 145">
              <a:extLst>
                <a:ext uri="{FF2B5EF4-FFF2-40B4-BE49-F238E27FC236}">
                  <a16:creationId xmlns:a16="http://schemas.microsoft.com/office/drawing/2014/main" id="{F0EC32D8-1B1A-432F-8EAB-B08399331B36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54" name="사각형: 둥근 모서리 153">
                <a:extLst>
                  <a:ext uri="{FF2B5EF4-FFF2-40B4-BE49-F238E27FC236}">
                    <a16:creationId xmlns:a16="http://schemas.microsoft.com/office/drawing/2014/main" id="{A2BBFDC0-C3C8-4124-842A-17DD94C07D46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58" name="그림 157">
                <a:extLst>
                  <a:ext uri="{FF2B5EF4-FFF2-40B4-BE49-F238E27FC236}">
                    <a16:creationId xmlns:a16="http://schemas.microsoft.com/office/drawing/2014/main" id="{1EF8F707-25C7-44C8-85B4-E6F5C866F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54C188C9-5F7E-427A-A80B-07E612255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9E32E220-CDBF-4368-A199-0E288D22BA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61" name="그림 160">
                <a:extLst>
                  <a:ext uri="{FF2B5EF4-FFF2-40B4-BE49-F238E27FC236}">
                    <a16:creationId xmlns:a16="http://schemas.microsoft.com/office/drawing/2014/main" id="{B7DB8D3D-1C27-408B-A5BF-436EF5DB6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52" name="Picture 4" descr="소울메이트">
              <a:extLst>
                <a:ext uri="{FF2B5EF4-FFF2-40B4-BE49-F238E27FC236}">
                  <a16:creationId xmlns:a16="http://schemas.microsoft.com/office/drawing/2014/main" id="{2C2CEE1C-6985-4681-843D-01DB9E6ED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62" name="표 121">
            <a:extLst>
              <a:ext uri="{FF2B5EF4-FFF2-40B4-BE49-F238E27FC236}">
                <a16:creationId xmlns:a16="http://schemas.microsoft.com/office/drawing/2014/main" id="{66DA9BBD-7867-4C8C-BE6D-5238C61EC0B1}"/>
              </a:ext>
            </a:extLst>
          </p:cNvPr>
          <p:cNvGraphicFramePr>
            <a:graphicFrameLocks noGrp="1"/>
          </p:cNvGraphicFramePr>
          <p:nvPr/>
        </p:nvGraphicFramePr>
        <p:xfrm>
          <a:off x="4658788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9D3F6889-E9D3-4155-B866-A54088402CC9}"/>
              </a:ext>
            </a:extLst>
          </p:cNvPr>
          <p:cNvSpPr/>
          <p:nvPr/>
        </p:nvSpPr>
        <p:spPr>
          <a:xfrm>
            <a:off x="4845621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7-1</a:t>
            </a:r>
            <a:endParaRPr lang="ko-KR" altLang="en-US" sz="1050" b="1" dirty="0"/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D5B15B2A-4146-4D7D-A27C-BAC95BD20367}"/>
              </a:ext>
            </a:extLst>
          </p:cNvPr>
          <p:cNvSpPr/>
          <p:nvPr/>
        </p:nvSpPr>
        <p:spPr>
          <a:xfrm>
            <a:off x="5449829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7-2</a:t>
            </a:r>
            <a:endParaRPr lang="ko-KR" altLang="en-US" sz="1050" b="1" dirty="0"/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8AE75203-C0EB-496C-A90D-48CDCD50C79C}"/>
              </a:ext>
            </a:extLst>
          </p:cNvPr>
          <p:cNvSpPr/>
          <p:nvPr/>
        </p:nvSpPr>
        <p:spPr>
          <a:xfrm>
            <a:off x="6290572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7-3</a:t>
            </a:r>
            <a:endParaRPr lang="ko-KR" altLang="en-US" sz="1050" b="1" dirty="0"/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CA40406E-104D-41A4-807C-30E74F839D7C}"/>
              </a:ext>
            </a:extLst>
          </p:cNvPr>
          <p:cNvSpPr/>
          <p:nvPr/>
        </p:nvSpPr>
        <p:spPr>
          <a:xfrm>
            <a:off x="7054244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7-4</a:t>
            </a:r>
            <a:endParaRPr lang="ko-KR" altLang="en-US" sz="1050" b="1" dirty="0"/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A744C05A-9545-435E-879C-AEB59EB39D87}"/>
              </a:ext>
            </a:extLst>
          </p:cNvPr>
          <p:cNvSpPr/>
          <p:nvPr/>
        </p:nvSpPr>
        <p:spPr>
          <a:xfrm>
            <a:off x="7815775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7-4</a:t>
            </a:r>
            <a:endParaRPr lang="ko-KR" altLang="en-US" sz="1050" b="1" dirty="0"/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9DDEA98-70E0-41D2-96E9-0A9014E34BF1}"/>
              </a:ext>
            </a:extLst>
          </p:cNvPr>
          <p:cNvGrpSpPr/>
          <p:nvPr/>
        </p:nvGrpSpPr>
        <p:grpSpPr>
          <a:xfrm>
            <a:off x="3870998" y="1611279"/>
            <a:ext cx="219045" cy="263426"/>
            <a:chOff x="3869646" y="1581447"/>
            <a:chExt cx="219045" cy="263426"/>
          </a:xfrm>
        </p:grpSpPr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5DA4B659-F4D8-4F59-A9CE-BA977852D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14" name="타원 113">
              <a:extLst>
                <a:ext uri="{FF2B5EF4-FFF2-40B4-BE49-F238E27FC236}">
                  <a16:creationId xmlns:a16="http://schemas.microsoft.com/office/drawing/2014/main" id="{6ABD15EC-8EB9-4CA2-AC4B-8DA43ED17F7B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5A11C42B-2A05-414C-B974-097130CA31B4}"/>
              </a:ext>
            </a:extLst>
          </p:cNvPr>
          <p:cNvGrpSpPr/>
          <p:nvPr/>
        </p:nvGrpSpPr>
        <p:grpSpPr>
          <a:xfrm>
            <a:off x="3620795" y="8335292"/>
            <a:ext cx="393267" cy="386777"/>
            <a:chOff x="9537431" y="3543076"/>
            <a:chExt cx="475853" cy="468000"/>
          </a:xfrm>
        </p:grpSpPr>
        <p:sp>
          <p:nvSpPr>
            <p:cNvPr id="163" name="타원 162">
              <a:extLst>
                <a:ext uri="{FF2B5EF4-FFF2-40B4-BE49-F238E27FC236}">
                  <a16:creationId xmlns:a16="http://schemas.microsoft.com/office/drawing/2014/main" id="{E67F5E79-7EC9-4AAB-9254-1D0BF2D3FEF1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5F178B7F-9D22-4A71-8BBC-8C5ED657F262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9F807F18-678B-4BB7-A9D2-CF7BC3DDDFD2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49443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사각형: 둥근 위쪽 모서리 78">
            <a:extLst>
              <a:ext uri="{FF2B5EF4-FFF2-40B4-BE49-F238E27FC236}">
                <a16:creationId xmlns:a16="http://schemas.microsoft.com/office/drawing/2014/main" id="{E0B901DB-8208-4F48-92AD-1B3A300FF8EF}"/>
              </a:ext>
            </a:extLst>
          </p:cNvPr>
          <p:cNvSpPr/>
          <p:nvPr/>
        </p:nvSpPr>
        <p:spPr>
          <a:xfrm>
            <a:off x="441673" y="9250942"/>
            <a:ext cx="3660369" cy="731267"/>
          </a:xfrm>
          <a:prstGeom prst="round2SameRect">
            <a:avLst>
              <a:gd name="adj1" fmla="val 528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8" name="Picture 2" descr="책갈피 무료 아이콘 의 Zwicon">
            <a:extLst>
              <a:ext uri="{FF2B5EF4-FFF2-40B4-BE49-F238E27FC236}">
                <a16:creationId xmlns:a16="http://schemas.microsoft.com/office/drawing/2014/main" id="{50A320DD-F92E-4DDE-B576-25C69A6AC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95" y="9293623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05496D31-51B6-4DE2-8EF8-7AA3A1E0FA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17" r="7705"/>
          <a:stretch/>
        </p:blipFill>
        <p:spPr>
          <a:xfrm>
            <a:off x="352090" y="1284212"/>
            <a:ext cx="3837323" cy="431918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B4F730-F5DD-4A3D-847E-35E72A93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9256256"/>
            <a:ext cx="13869988" cy="504296"/>
          </a:xfrm>
        </p:spPr>
        <p:txBody>
          <a:bodyPr/>
          <a:lstStyle/>
          <a:p>
            <a:fld id="{42CA4FB1-8D63-4E88-BEF6-34F83163FAA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89" name="텍스트 개체 틀 88">
            <a:extLst>
              <a:ext uri="{FF2B5EF4-FFF2-40B4-BE49-F238E27FC236}">
                <a16:creationId xmlns:a16="http://schemas.microsoft.com/office/drawing/2014/main" id="{A687A7A8-54D1-454A-96B4-EEA7F5D8D6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메인 페이지 검색 활성화 </a:t>
            </a:r>
          </a:p>
        </p:txBody>
      </p:sp>
      <p:sp>
        <p:nvSpPr>
          <p:cNvPr id="90" name="텍스트 개체 틀 89">
            <a:extLst>
              <a:ext uri="{FF2B5EF4-FFF2-40B4-BE49-F238E27FC236}">
                <a16:creationId xmlns:a16="http://schemas.microsoft.com/office/drawing/2014/main" id="{7B456527-97B7-4449-B5BD-54C5B6C25F6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1" name="텍스트 개체 틀 90">
            <a:extLst>
              <a:ext uri="{FF2B5EF4-FFF2-40B4-BE49-F238E27FC236}">
                <a16:creationId xmlns:a16="http://schemas.microsoft.com/office/drawing/2014/main" id="{834ED780-2F70-4F73-BBCF-3C3DBD0D87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main0101</a:t>
            </a:r>
            <a:endParaRPr lang="ko-KR" altLang="en-US" dirty="0"/>
          </a:p>
        </p:txBody>
      </p:sp>
      <p:sp>
        <p:nvSpPr>
          <p:cNvPr id="92" name="텍스트 개체 틀 91">
            <a:extLst>
              <a:ext uri="{FF2B5EF4-FFF2-40B4-BE49-F238E27FC236}">
                <a16:creationId xmlns:a16="http://schemas.microsoft.com/office/drawing/2014/main" id="{A3842DD4-ED09-4FEC-A4FE-F47BA9154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65C3AE-3564-458B-A9C9-2FBCE8EABA58}"/>
              </a:ext>
            </a:extLst>
          </p:cNvPr>
          <p:cNvSpPr txBox="1"/>
          <p:nvPr/>
        </p:nvSpPr>
        <p:spPr>
          <a:xfrm>
            <a:off x="3064564" y="8165247"/>
            <a:ext cx="2486901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4921230-2396-4664-A0C2-ADCF311EC00E}"/>
              </a:ext>
            </a:extLst>
          </p:cNvPr>
          <p:cNvSpPr/>
          <p:nvPr/>
        </p:nvSpPr>
        <p:spPr>
          <a:xfrm>
            <a:off x="441674" y="6092917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44556CD-D26C-4841-AF2D-6B861E332F2A}"/>
              </a:ext>
            </a:extLst>
          </p:cNvPr>
          <p:cNvSpPr txBox="1"/>
          <p:nvPr/>
        </p:nvSpPr>
        <p:spPr>
          <a:xfrm>
            <a:off x="403574" y="8137004"/>
            <a:ext cx="3698469" cy="71942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4" name="Picture 2" descr="책갈피 무료 아이콘 의 Zwicon">
            <a:extLst>
              <a:ext uri="{FF2B5EF4-FFF2-40B4-BE49-F238E27FC236}">
                <a16:creationId xmlns:a16="http://schemas.microsoft.com/office/drawing/2014/main" id="{4AC35C97-6392-44D2-B03E-AC519C9E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95" y="619735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ADDACD7-CD2A-4D03-A0EF-7E49F86600FB}"/>
              </a:ext>
            </a:extLst>
          </p:cNvPr>
          <p:cNvSpPr/>
          <p:nvPr/>
        </p:nvSpPr>
        <p:spPr>
          <a:xfrm flipV="1">
            <a:off x="2130225" y="5785558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2306032-3F77-4CE3-9D20-B8973629CFB1}"/>
              </a:ext>
            </a:extLst>
          </p:cNvPr>
          <p:cNvSpPr/>
          <p:nvPr/>
        </p:nvSpPr>
        <p:spPr>
          <a:xfrm>
            <a:off x="4651771" y="1443992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7" name="Picture 2" descr="책갈피 무료 아이콘 의 Zwicon">
            <a:extLst>
              <a:ext uri="{FF2B5EF4-FFF2-40B4-BE49-F238E27FC236}">
                <a16:creationId xmlns:a16="http://schemas.microsoft.com/office/drawing/2014/main" id="{931DAAB6-2451-46E3-9205-83726DE61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92" y="1548434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675ED31-0A2D-4D9C-9DC9-DADB85384AB9}"/>
              </a:ext>
            </a:extLst>
          </p:cNvPr>
          <p:cNvSpPr/>
          <p:nvPr/>
        </p:nvSpPr>
        <p:spPr>
          <a:xfrm>
            <a:off x="4651771" y="472540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" name="Picture 2" descr="책갈피 무료 아이콘 의 Zwicon">
            <a:extLst>
              <a:ext uri="{FF2B5EF4-FFF2-40B4-BE49-F238E27FC236}">
                <a16:creationId xmlns:a16="http://schemas.microsoft.com/office/drawing/2014/main" id="{596DBC6B-C738-441B-BDD1-72111A3F8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92" y="482985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6B2AA1D9-0563-49A7-92D5-2A94120B4703}"/>
              </a:ext>
            </a:extLst>
          </p:cNvPr>
          <p:cNvGrpSpPr/>
          <p:nvPr/>
        </p:nvGrpSpPr>
        <p:grpSpPr>
          <a:xfrm>
            <a:off x="1853892" y="3837623"/>
            <a:ext cx="356596" cy="319835"/>
            <a:chOff x="10050070" y="3817210"/>
            <a:chExt cx="301803" cy="264869"/>
          </a:xfrm>
        </p:grpSpPr>
        <p:sp>
          <p:nvSpPr>
            <p:cNvPr id="128" name="타원 127">
              <a:extLst>
                <a:ext uri="{FF2B5EF4-FFF2-40B4-BE49-F238E27FC236}">
                  <a16:creationId xmlns:a16="http://schemas.microsoft.com/office/drawing/2014/main" id="{E548A658-CED6-4EEA-95C4-EDCC91D8C040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9" name="그림 128">
              <a:extLst>
                <a:ext uri="{FF2B5EF4-FFF2-40B4-BE49-F238E27FC236}">
                  <a16:creationId xmlns:a16="http://schemas.microsoft.com/office/drawing/2014/main" id="{1FBE5858-5F42-4327-B385-1B4CC5FE7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EE8C4973-B9F2-4107-8FC2-EE00060F266D}"/>
              </a:ext>
            </a:extLst>
          </p:cNvPr>
          <p:cNvGrpSpPr/>
          <p:nvPr/>
        </p:nvGrpSpPr>
        <p:grpSpPr>
          <a:xfrm>
            <a:off x="2077898" y="2857600"/>
            <a:ext cx="356596" cy="319835"/>
            <a:chOff x="10050070" y="3817210"/>
            <a:chExt cx="301803" cy="264869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F45DAED0-91F8-4CAC-B99C-D9B2594C53DD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8" name="그림 137">
              <a:extLst>
                <a:ext uri="{FF2B5EF4-FFF2-40B4-BE49-F238E27FC236}">
                  <a16:creationId xmlns:a16="http://schemas.microsoft.com/office/drawing/2014/main" id="{A019B2B2-1DB6-4AE0-81FF-CC46B8C84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7D8C2310-8A87-4BE1-8CFB-EA46E5A19936}"/>
              </a:ext>
            </a:extLst>
          </p:cNvPr>
          <p:cNvSpPr/>
          <p:nvPr/>
        </p:nvSpPr>
        <p:spPr>
          <a:xfrm>
            <a:off x="254672" y="123259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C23FF507-4A99-413E-BA0F-1769C05104AD}"/>
              </a:ext>
            </a:extLst>
          </p:cNvPr>
          <p:cNvSpPr/>
          <p:nvPr/>
        </p:nvSpPr>
        <p:spPr>
          <a:xfrm>
            <a:off x="1579635" y="393855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0D6CA51-40B0-449B-B6B4-4AD53CCBDC64}"/>
              </a:ext>
            </a:extLst>
          </p:cNvPr>
          <p:cNvSpPr/>
          <p:nvPr/>
        </p:nvSpPr>
        <p:spPr>
          <a:xfrm>
            <a:off x="2188066" y="551925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6455D0A-7C63-41E6-8F9F-12D8EE050EC7}"/>
              </a:ext>
            </a:extLst>
          </p:cNvPr>
          <p:cNvSpPr/>
          <p:nvPr/>
        </p:nvSpPr>
        <p:spPr>
          <a:xfrm>
            <a:off x="364122" y="601787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64F3B36-F164-4A3A-BEFC-B7147624EF1C}"/>
              </a:ext>
            </a:extLst>
          </p:cNvPr>
          <p:cNvSpPr/>
          <p:nvPr/>
        </p:nvSpPr>
        <p:spPr>
          <a:xfrm>
            <a:off x="3755993" y="586962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6D1365E-89B1-48EE-AC64-A4952E3B3379}"/>
              </a:ext>
            </a:extLst>
          </p:cNvPr>
          <p:cNvSpPr/>
          <p:nvPr/>
        </p:nvSpPr>
        <p:spPr>
          <a:xfrm>
            <a:off x="211829" y="820676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5-3</a:t>
            </a:r>
            <a:endParaRPr lang="ko-KR" altLang="en-US" sz="1050" b="1" dirty="0"/>
          </a:p>
        </p:txBody>
      </p:sp>
      <p:graphicFrame>
        <p:nvGraphicFramePr>
          <p:cNvPr id="59" name="Table 42">
            <a:extLst>
              <a:ext uri="{FF2B5EF4-FFF2-40B4-BE49-F238E27FC236}">
                <a16:creationId xmlns:a16="http://schemas.microsoft.com/office/drawing/2014/main" id="{2F9A3923-1E3A-4213-A147-494E16BA03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773714"/>
              </p:ext>
            </p:extLst>
          </p:nvPr>
        </p:nvGraphicFramePr>
        <p:xfrm>
          <a:off x="11473371" y="966203"/>
          <a:ext cx="2396617" cy="8015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7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디폴트 태국 지도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검색 바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2-2)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클릭 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search01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검색페이지 이동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2-3)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calendar01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페이지 이동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2-4)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골프텔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클릭 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main0301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페이지 이동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2-5)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패키지 클릭 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main0302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페이지 이동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2-6) 18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홀 클릭 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main0302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페이지 이동 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태국에 등록한 골프장 </a:t>
                      </a:r>
                      <a:r>
                        <a:rPr lang="ko-KR" altLang="en-US" sz="1000" b="0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또는 숙소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위치에 아이콘 표시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리스트 접혀지고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main0201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화면으로 지도 전체보기 화면전환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5-1)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골프장 또는 숙소 대표사진 출력</a:t>
                      </a: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5-2)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후기 출력</a:t>
                      </a: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5-3)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숙소 지역출력</a:t>
                      </a: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5-4)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숙소명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스크랩 아이콘 디폴트 비활성 상태</a:t>
                      </a: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스크랩 아이콘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6-1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번 토스트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strike="noStrike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재클릭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6-2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토스트팝업창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0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클릭 시 </a:t>
                      </a:r>
                      <a:r>
                        <a:rPr lang="en-US" altLang="ko-KR" sz="1000" dirty="0"/>
                        <a:t>main0301</a:t>
                      </a:r>
                      <a:endParaRPr lang="ko-KR" altLang="en-US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패키지 클릭 시 </a:t>
                      </a:r>
                      <a:r>
                        <a:rPr lang="en-US" altLang="ko-KR" sz="1000" dirty="0"/>
                        <a:t>main0302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7-3)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호텔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 클릭 시 </a:t>
                      </a:r>
                      <a:r>
                        <a:rPr lang="en-US" altLang="ko-KR" sz="1000" dirty="0"/>
                        <a:t>main0303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7-4)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예약스케줄 클릭 시 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2222"/>
                          </a:solidFill>
                          <a:effectLst/>
                          <a:latin typeface="Arial Unicode MS" panose="020B0604020202020204" pitchFamily="50" charset="-127"/>
                          <a:ea typeface="inherit"/>
                        </a:rPr>
                        <a:t> my_payment</a:t>
                      </a: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  <a:r>
                        <a:rPr kumimoji="0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7-5)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마이  클릭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my01 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지도 클릭 시 </a:t>
                      </a:r>
                      <a:r>
                        <a:rPr lang="en-US" altLang="ko-KR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8-1</a:t>
                      </a:r>
                      <a:r>
                        <a:rPr lang="ko-KR" altLang="en-US" sz="1000" b="0" strike="noStrike" kern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번 지도 전체보기 </a:t>
                      </a: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전시기준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가격순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상단검색바에서 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검색어뿐만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아니라 날짜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인원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18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하단 </a:t>
                      </a:r>
                      <a:r>
                        <a:rPr lang="ko-KR" altLang="en-US" sz="900" b="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프로팅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메뉴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홈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알림 </a:t>
                      </a:r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마이</a:t>
                      </a: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99A31BB9-A546-4C55-BBBB-80E90084AFF2}"/>
              </a:ext>
            </a:extLst>
          </p:cNvPr>
          <p:cNvSpPr/>
          <p:nvPr/>
        </p:nvSpPr>
        <p:spPr>
          <a:xfrm>
            <a:off x="2153519" y="691068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5-1</a:t>
            </a:r>
            <a:endParaRPr lang="ko-KR" altLang="en-US" sz="105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CED862E-EF2A-441A-B569-BD2B4E393552}"/>
              </a:ext>
            </a:extLst>
          </p:cNvPr>
          <p:cNvSpPr/>
          <p:nvPr/>
        </p:nvSpPr>
        <p:spPr>
          <a:xfrm>
            <a:off x="8798368" y="5050957"/>
            <a:ext cx="2194459" cy="437438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스크랩 되었습니다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06DC39E-71B7-4895-BDBF-484F1ED9E09E}"/>
              </a:ext>
            </a:extLst>
          </p:cNvPr>
          <p:cNvSpPr/>
          <p:nvPr/>
        </p:nvSpPr>
        <p:spPr>
          <a:xfrm>
            <a:off x="8798368" y="5629336"/>
            <a:ext cx="2194459" cy="437438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스크랩이 해제되었습니다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6A1E360-F21A-4665-BB7B-DF427E2CB356}"/>
              </a:ext>
            </a:extLst>
          </p:cNvPr>
          <p:cNvSpPr/>
          <p:nvPr/>
        </p:nvSpPr>
        <p:spPr>
          <a:xfrm>
            <a:off x="8713962" y="488050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6-1</a:t>
            </a:r>
            <a:endParaRPr lang="ko-KR" altLang="en-US" sz="1050" b="1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6D0DA79-E5F1-497D-8C88-86D08EF88D3C}"/>
              </a:ext>
            </a:extLst>
          </p:cNvPr>
          <p:cNvSpPr/>
          <p:nvPr/>
        </p:nvSpPr>
        <p:spPr>
          <a:xfrm>
            <a:off x="8730417" y="561316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6-2</a:t>
            </a:r>
            <a:endParaRPr lang="ko-KR" altLang="en-US" sz="1050" b="1" dirty="0"/>
          </a:p>
        </p:txBody>
      </p:sp>
      <p:pic>
        <p:nvPicPr>
          <p:cNvPr id="1026" name="Picture 2" descr="책갈피 무료 아이콘 의 Material Design">
            <a:extLst>
              <a:ext uri="{FF2B5EF4-FFF2-40B4-BE49-F238E27FC236}">
                <a16:creationId xmlns:a16="http://schemas.microsoft.com/office/drawing/2014/main" id="{EA1F7AE3-9913-4C13-BFAB-3D92C10D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538" y="5061326"/>
            <a:ext cx="217582" cy="217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B2D7D755-8948-4C1D-9039-A0C959E08110}"/>
              </a:ext>
            </a:extLst>
          </p:cNvPr>
          <p:cNvSpPr/>
          <p:nvPr/>
        </p:nvSpPr>
        <p:spPr>
          <a:xfrm>
            <a:off x="735288" y="1512338"/>
            <a:ext cx="3118847" cy="1345342"/>
          </a:xfrm>
          <a:prstGeom prst="roundRect">
            <a:avLst>
              <a:gd name="adj" fmla="val 9748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rtlCol="0" anchor="t"/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태국과 베트남골프 여행지를 검색하세요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2" name="그림 121">
            <a:extLst>
              <a:ext uri="{FF2B5EF4-FFF2-40B4-BE49-F238E27FC236}">
                <a16:creationId xmlns:a16="http://schemas.microsoft.com/office/drawing/2014/main" id="{9F1246B4-5F30-40CA-891A-AE0AFB09AFF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8954" y="1570989"/>
            <a:ext cx="316526" cy="316526"/>
          </a:xfrm>
          <a:prstGeom prst="rect">
            <a:avLst/>
          </a:prstGeom>
        </p:spPr>
      </p:pic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B8AC38FF-E947-4CD1-BC77-34C07C8A165F}"/>
              </a:ext>
            </a:extLst>
          </p:cNvPr>
          <p:cNvGrpSpPr/>
          <p:nvPr/>
        </p:nvGrpSpPr>
        <p:grpSpPr>
          <a:xfrm>
            <a:off x="729981" y="1987032"/>
            <a:ext cx="3132000" cy="875299"/>
            <a:chOff x="667241" y="1995017"/>
            <a:chExt cx="3132000" cy="875299"/>
          </a:xfrm>
        </p:grpSpPr>
        <p:cxnSp>
          <p:nvCxnSpPr>
            <p:cNvPr id="133" name="직선 연결선 132">
              <a:extLst>
                <a:ext uri="{FF2B5EF4-FFF2-40B4-BE49-F238E27FC236}">
                  <a16:creationId xmlns:a16="http://schemas.microsoft.com/office/drawing/2014/main" id="{F4A08A28-E6C9-48D5-8AAA-770D707B3F8B}"/>
                </a:ext>
              </a:extLst>
            </p:cNvPr>
            <p:cNvCxnSpPr>
              <a:cxnSpLocks/>
            </p:cNvCxnSpPr>
            <p:nvPr/>
          </p:nvCxnSpPr>
          <p:spPr>
            <a:xfrm>
              <a:off x="667241" y="1995017"/>
              <a:ext cx="31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4" name="직선 연결선 133">
              <a:extLst>
                <a:ext uri="{FF2B5EF4-FFF2-40B4-BE49-F238E27FC236}">
                  <a16:creationId xmlns:a16="http://schemas.microsoft.com/office/drawing/2014/main" id="{CAD40501-B2FA-4881-AEE7-97503331195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497062" y="2654316"/>
              <a:ext cx="4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직선 연결선 134">
              <a:extLst>
                <a:ext uri="{FF2B5EF4-FFF2-40B4-BE49-F238E27FC236}">
                  <a16:creationId xmlns:a16="http://schemas.microsoft.com/office/drawing/2014/main" id="{0B481C5D-B509-4830-956E-38114DC5462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2578534" y="2654316"/>
              <a:ext cx="4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2" name="직선 연결선 141">
              <a:extLst>
                <a:ext uri="{FF2B5EF4-FFF2-40B4-BE49-F238E27FC236}">
                  <a16:creationId xmlns:a16="http://schemas.microsoft.com/office/drawing/2014/main" id="{8BCC0DFE-7118-444E-A7EE-6781AA3A95FD}"/>
                </a:ext>
              </a:extLst>
            </p:cNvPr>
            <p:cNvCxnSpPr>
              <a:cxnSpLocks/>
            </p:cNvCxnSpPr>
            <p:nvPr/>
          </p:nvCxnSpPr>
          <p:spPr>
            <a:xfrm>
              <a:off x="667241" y="2426094"/>
              <a:ext cx="31320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143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3B9DA74F-E912-4E10-BFAF-D1018D1AF1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841885" y="2088849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TextBox 143">
            <a:extLst>
              <a:ext uri="{FF2B5EF4-FFF2-40B4-BE49-F238E27FC236}">
                <a16:creationId xmlns:a16="http://schemas.microsoft.com/office/drawing/2014/main" id="{72758AB5-BDEF-43E2-8CCA-6F1C3232D842}"/>
              </a:ext>
            </a:extLst>
          </p:cNvPr>
          <p:cNvSpPr txBox="1"/>
          <p:nvPr/>
        </p:nvSpPr>
        <p:spPr>
          <a:xfrm>
            <a:off x="1085032" y="2063309"/>
            <a:ext cx="1175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날짜 선택</a:t>
            </a:r>
            <a:endParaRPr lang="ko-KR" altLang="en-US" dirty="0"/>
          </a:p>
        </p:txBody>
      </p:sp>
      <p:pic>
        <p:nvPicPr>
          <p:cNvPr id="145" name="그림 144">
            <a:extLst>
              <a:ext uri="{FF2B5EF4-FFF2-40B4-BE49-F238E27FC236}">
                <a16:creationId xmlns:a16="http://schemas.microsoft.com/office/drawing/2014/main" id="{CF696022-0DE5-450A-B150-7E64B10EC23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1704" y="2530584"/>
            <a:ext cx="219285" cy="205578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E5C72280-73DE-4FF2-94F9-FB2D9337C644}"/>
              </a:ext>
            </a:extLst>
          </p:cNvPr>
          <p:cNvSpPr txBox="1"/>
          <p:nvPr/>
        </p:nvSpPr>
        <p:spPr>
          <a:xfrm>
            <a:off x="1024214" y="2491940"/>
            <a:ext cx="65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endParaRPr lang="ko-KR" altLang="en-US" dirty="0"/>
          </a:p>
        </p:txBody>
      </p:sp>
      <p:pic>
        <p:nvPicPr>
          <p:cNvPr id="147" name="그림 146">
            <a:extLst>
              <a:ext uri="{FF2B5EF4-FFF2-40B4-BE49-F238E27FC236}">
                <a16:creationId xmlns:a16="http://schemas.microsoft.com/office/drawing/2014/main" id="{53A6EED2-2B4B-475B-8183-EF84DFE5AAD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8509" y="2526511"/>
            <a:ext cx="161895" cy="209779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66F16F6F-2356-41EE-8936-BD19CE671029}"/>
              </a:ext>
            </a:extLst>
          </p:cNvPr>
          <p:cNvSpPr txBox="1"/>
          <p:nvPr/>
        </p:nvSpPr>
        <p:spPr>
          <a:xfrm>
            <a:off x="2001981" y="2491940"/>
            <a:ext cx="659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패키지</a:t>
            </a:r>
            <a:endParaRPr lang="ko-KR" altLang="en-US" dirty="0"/>
          </a:p>
        </p:txBody>
      </p:sp>
      <p:pic>
        <p:nvPicPr>
          <p:cNvPr id="150" name="그림 149">
            <a:extLst>
              <a:ext uri="{FF2B5EF4-FFF2-40B4-BE49-F238E27FC236}">
                <a16:creationId xmlns:a16="http://schemas.microsoft.com/office/drawing/2014/main" id="{B92FE085-F8B2-41B4-8D46-E5E3B093419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4027"/>
          <a:stretch/>
        </p:blipFill>
        <p:spPr>
          <a:xfrm>
            <a:off x="2914866" y="2532762"/>
            <a:ext cx="183308" cy="195657"/>
          </a:xfrm>
          <a:prstGeom prst="rect">
            <a:avLst/>
          </a:prstGeom>
        </p:spPr>
      </p:pic>
      <p:sp>
        <p:nvSpPr>
          <p:cNvPr id="151" name="TextBox 150">
            <a:extLst>
              <a:ext uri="{FF2B5EF4-FFF2-40B4-BE49-F238E27FC236}">
                <a16:creationId xmlns:a16="http://schemas.microsoft.com/office/drawing/2014/main" id="{C2388C71-8E5C-4202-A02E-7E2905E69E35}"/>
              </a:ext>
            </a:extLst>
          </p:cNvPr>
          <p:cNvSpPr txBox="1"/>
          <p:nvPr/>
        </p:nvSpPr>
        <p:spPr>
          <a:xfrm>
            <a:off x="3097751" y="2491940"/>
            <a:ext cx="10916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</a:t>
            </a:r>
            <a:endParaRPr lang="ko-KR" altLang="en-US" dirty="0"/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0AEA750F-5081-41A6-A74F-D7318E0C7317}"/>
              </a:ext>
            </a:extLst>
          </p:cNvPr>
          <p:cNvSpPr/>
          <p:nvPr/>
        </p:nvSpPr>
        <p:spPr>
          <a:xfrm>
            <a:off x="970407" y="135927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DF5D87AC-5755-4E73-8FEF-2D64BD78472C}"/>
              </a:ext>
            </a:extLst>
          </p:cNvPr>
          <p:cNvSpPr/>
          <p:nvPr/>
        </p:nvSpPr>
        <p:spPr>
          <a:xfrm>
            <a:off x="547043" y="158372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E06DB771-9AE1-4122-B821-35DDB37691AE}"/>
              </a:ext>
            </a:extLst>
          </p:cNvPr>
          <p:cNvSpPr/>
          <p:nvPr/>
        </p:nvSpPr>
        <p:spPr>
          <a:xfrm>
            <a:off x="547043" y="207807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18E0C82-51A4-4668-92F1-E76A6E50CB2F}"/>
              </a:ext>
            </a:extLst>
          </p:cNvPr>
          <p:cNvSpPr/>
          <p:nvPr/>
        </p:nvSpPr>
        <p:spPr>
          <a:xfrm>
            <a:off x="547043" y="250841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CFF4C54F-C38C-42CB-81BB-FA518D711796}"/>
              </a:ext>
            </a:extLst>
          </p:cNvPr>
          <p:cNvSpPr/>
          <p:nvPr/>
        </p:nvSpPr>
        <p:spPr>
          <a:xfrm>
            <a:off x="2794471" y="250841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2-6</a:t>
            </a:r>
            <a:endParaRPr lang="ko-KR" altLang="en-US" sz="1050" b="1" dirty="0"/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F958A6A9-426D-41CD-ACB5-437E0A0BD44F}"/>
              </a:ext>
            </a:extLst>
          </p:cNvPr>
          <p:cNvSpPr/>
          <p:nvPr/>
        </p:nvSpPr>
        <p:spPr>
          <a:xfrm>
            <a:off x="1683837" y="250841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2-5</a:t>
            </a:r>
            <a:endParaRPr lang="ko-KR" altLang="en-US" sz="1050" b="1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3425A65-F71B-4209-95C9-5F291D8D19A8}"/>
              </a:ext>
            </a:extLst>
          </p:cNvPr>
          <p:cNvSpPr txBox="1"/>
          <p:nvPr/>
        </p:nvSpPr>
        <p:spPr>
          <a:xfrm>
            <a:off x="7204711" y="3501527"/>
            <a:ext cx="1297457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2BE75E4-CFE8-43B9-B6C0-9D5AF5E178C6}"/>
              </a:ext>
            </a:extLst>
          </p:cNvPr>
          <p:cNvSpPr txBox="1"/>
          <p:nvPr/>
        </p:nvSpPr>
        <p:spPr>
          <a:xfrm>
            <a:off x="7205024" y="6811098"/>
            <a:ext cx="1296361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2348303-ED27-46A2-9912-BC96924DAE7D}"/>
              </a:ext>
            </a:extLst>
          </p:cNvPr>
          <p:cNvSpPr txBox="1"/>
          <p:nvPr/>
        </p:nvSpPr>
        <p:spPr>
          <a:xfrm>
            <a:off x="7205024" y="4084958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86CE5CA-A55E-4551-B943-49B81DD7CA99}"/>
              </a:ext>
            </a:extLst>
          </p:cNvPr>
          <p:cNvSpPr txBox="1"/>
          <p:nvPr/>
        </p:nvSpPr>
        <p:spPr>
          <a:xfrm>
            <a:off x="4651771" y="3462489"/>
            <a:ext cx="3698469" cy="2127505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3FAB62E-4D65-4323-9EC1-CCDCFD95021B}"/>
              </a:ext>
            </a:extLst>
          </p:cNvPr>
          <p:cNvSpPr txBox="1"/>
          <p:nvPr/>
        </p:nvSpPr>
        <p:spPr>
          <a:xfrm>
            <a:off x="4665175" y="6769806"/>
            <a:ext cx="3698469" cy="1850507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슈페리어룸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7B28FF1-46C4-4508-8E25-B049FA5DE8B3}"/>
              </a:ext>
            </a:extLst>
          </p:cNvPr>
          <p:cNvSpPr txBox="1"/>
          <p:nvPr/>
        </p:nvSpPr>
        <p:spPr>
          <a:xfrm>
            <a:off x="7255603" y="7370985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8CD33F-A635-8B4C-9077-93705301C036}"/>
              </a:ext>
            </a:extLst>
          </p:cNvPr>
          <p:cNvSpPr txBox="1"/>
          <p:nvPr/>
        </p:nvSpPr>
        <p:spPr>
          <a:xfrm>
            <a:off x="13887811" y="1077757"/>
            <a:ext cx="1698805" cy="43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국가설정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9C562302-479B-4088-A60D-C4D05F3E4981}"/>
              </a:ext>
            </a:extLst>
          </p:cNvPr>
          <p:cNvSpPr/>
          <p:nvPr/>
        </p:nvSpPr>
        <p:spPr>
          <a:xfrm>
            <a:off x="499279" y="6162167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EBFA9B83-D8DE-4366-8F29-8CC01955840E}"/>
              </a:ext>
            </a:extLst>
          </p:cNvPr>
          <p:cNvSpPr/>
          <p:nvPr/>
        </p:nvSpPr>
        <p:spPr>
          <a:xfrm>
            <a:off x="4728522" y="1497323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F4584FA0-B730-4B52-81C4-52300FBA7F1B}"/>
              </a:ext>
            </a:extLst>
          </p:cNvPr>
          <p:cNvSpPr/>
          <p:nvPr/>
        </p:nvSpPr>
        <p:spPr>
          <a:xfrm>
            <a:off x="4728522" y="4787301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DF17C129-1E4E-4E75-BD46-2B81B09956D4}"/>
              </a:ext>
            </a:extLst>
          </p:cNvPr>
          <p:cNvSpPr/>
          <p:nvPr/>
        </p:nvSpPr>
        <p:spPr>
          <a:xfrm>
            <a:off x="711694" y="346248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D134A153-9197-4C10-B302-43A02C744036}"/>
              </a:ext>
            </a:extLst>
          </p:cNvPr>
          <p:cNvSpPr/>
          <p:nvPr/>
        </p:nvSpPr>
        <p:spPr>
          <a:xfrm>
            <a:off x="211829" y="848269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5-4</a:t>
            </a:r>
            <a:endParaRPr lang="ko-KR" altLang="en-US" sz="1050" b="1" dirty="0"/>
          </a:p>
        </p:txBody>
      </p:sp>
      <p:sp>
        <p:nvSpPr>
          <p:cNvPr id="96" name="물결 95">
            <a:extLst>
              <a:ext uri="{FF2B5EF4-FFF2-40B4-BE49-F238E27FC236}">
                <a16:creationId xmlns:a16="http://schemas.microsoft.com/office/drawing/2014/main" id="{15500449-657B-4154-A3AB-7B9D464B5F70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CFAE1511-4D86-4E43-B0D1-69E085EF641A}"/>
              </a:ext>
            </a:extLst>
          </p:cNvPr>
          <p:cNvGrpSpPr/>
          <p:nvPr/>
        </p:nvGrpSpPr>
        <p:grpSpPr>
          <a:xfrm>
            <a:off x="4639739" y="8137004"/>
            <a:ext cx="3660369" cy="658184"/>
            <a:chOff x="382205" y="8603945"/>
            <a:chExt cx="3660369" cy="658184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4328CFF-15DC-4FBB-8818-97B76679CCB5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04" name="사각형: 둥근 모서리 103">
                <a:extLst>
                  <a:ext uri="{FF2B5EF4-FFF2-40B4-BE49-F238E27FC236}">
                    <a16:creationId xmlns:a16="http://schemas.microsoft.com/office/drawing/2014/main" id="{4B8B9341-06BB-462E-A623-631EFEE074BB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05" name="그림 104">
                <a:extLst>
                  <a:ext uri="{FF2B5EF4-FFF2-40B4-BE49-F238E27FC236}">
                    <a16:creationId xmlns:a16="http://schemas.microsoft.com/office/drawing/2014/main" id="{6E0D6DF9-1397-4B32-9842-FB9D15333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A6EEDB89-11CB-4F36-8B0A-795F68AC1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8B618F66-81EC-4551-92B4-64B696B239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82E7FBC7-7EB1-47BA-BC62-7D6547244A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01" name="Picture 4" descr="소울메이트">
              <a:extLst>
                <a:ext uri="{FF2B5EF4-FFF2-40B4-BE49-F238E27FC236}">
                  <a16:creationId xmlns:a16="http://schemas.microsoft.com/office/drawing/2014/main" id="{25284D12-CCC6-4F25-A5B5-905FE1772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09" name="표 121">
            <a:extLst>
              <a:ext uri="{FF2B5EF4-FFF2-40B4-BE49-F238E27FC236}">
                <a16:creationId xmlns:a16="http://schemas.microsoft.com/office/drawing/2014/main" id="{659E6FCC-B800-4603-A05B-B42AFCA0DA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201109"/>
              </p:ext>
            </p:extLst>
          </p:nvPr>
        </p:nvGraphicFramePr>
        <p:xfrm>
          <a:off x="4658788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589F8CA7-7715-4960-9C8C-1C911A814198}"/>
              </a:ext>
            </a:extLst>
          </p:cNvPr>
          <p:cNvSpPr/>
          <p:nvPr/>
        </p:nvSpPr>
        <p:spPr>
          <a:xfrm>
            <a:off x="4845621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7-1</a:t>
            </a:r>
            <a:endParaRPr lang="ko-KR" altLang="en-US" sz="1050" b="1" dirty="0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C89B904E-A668-4123-8725-572ED9750327}"/>
              </a:ext>
            </a:extLst>
          </p:cNvPr>
          <p:cNvSpPr/>
          <p:nvPr/>
        </p:nvSpPr>
        <p:spPr>
          <a:xfrm>
            <a:off x="5449829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7-2</a:t>
            </a:r>
            <a:endParaRPr lang="ko-KR" altLang="en-US" sz="1050" b="1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353B5D48-3537-4D3D-8083-AC4EEBC0D484}"/>
              </a:ext>
            </a:extLst>
          </p:cNvPr>
          <p:cNvSpPr/>
          <p:nvPr/>
        </p:nvSpPr>
        <p:spPr>
          <a:xfrm>
            <a:off x="6290572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7-3</a:t>
            </a:r>
            <a:endParaRPr lang="ko-KR" altLang="en-US" sz="1050" b="1" dirty="0"/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20914DF1-80E7-47CC-8B4D-4030C789303A}"/>
              </a:ext>
            </a:extLst>
          </p:cNvPr>
          <p:cNvSpPr/>
          <p:nvPr/>
        </p:nvSpPr>
        <p:spPr>
          <a:xfrm>
            <a:off x="7054244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7-4</a:t>
            </a:r>
            <a:endParaRPr lang="ko-KR" altLang="en-US" sz="1050" b="1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44E1133C-1075-4ED8-A38D-E435A3BA1B24}"/>
              </a:ext>
            </a:extLst>
          </p:cNvPr>
          <p:cNvSpPr/>
          <p:nvPr/>
        </p:nvSpPr>
        <p:spPr>
          <a:xfrm>
            <a:off x="7815775" y="79631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7-4</a:t>
            </a:r>
            <a:endParaRPr lang="ko-KR" altLang="en-US" sz="1050" b="1" dirty="0"/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7FFF975B-467B-4FAC-8FE6-B516461368A2}"/>
              </a:ext>
            </a:extLst>
          </p:cNvPr>
          <p:cNvSpPr/>
          <p:nvPr/>
        </p:nvSpPr>
        <p:spPr>
          <a:xfrm>
            <a:off x="4159890" y="816603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5-2</a:t>
            </a:r>
            <a:endParaRPr lang="ko-KR" altLang="en-US" sz="1050" b="1" dirty="0"/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4A7B01DB-3E50-46F8-ADDF-602E3D06FFB8}"/>
              </a:ext>
            </a:extLst>
          </p:cNvPr>
          <p:cNvGrpSpPr/>
          <p:nvPr/>
        </p:nvGrpSpPr>
        <p:grpSpPr>
          <a:xfrm>
            <a:off x="3907094" y="1611279"/>
            <a:ext cx="219045" cy="263426"/>
            <a:chOff x="3869646" y="1581447"/>
            <a:chExt cx="219045" cy="263426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262D5460-D1FA-49E7-9D38-0B5D315AF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1BC40578-E963-4FDD-9D52-3ADF28B4E72C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14CFE23E-9AF4-4BB4-9F84-51C816E64D15}"/>
              </a:ext>
            </a:extLst>
          </p:cNvPr>
          <p:cNvGrpSpPr/>
          <p:nvPr/>
        </p:nvGrpSpPr>
        <p:grpSpPr>
          <a:xfrm>
            <a:off x="3620795" y="8335292"/>
            <a:ext cx="393267" cy="386777"/>
            <a:chOff x="9537431" y="3543076"/>
            <a:chExt cx="475853" cy="468000"/>
          </a:xfrm>
        </p:grpSpPr>
        <p:sp>
          <p:nvSpPr>
            <p:cNvPr id="124" name="타원 123">
              <a:extLst>
                <a:ext uri="{FF2B5EF4-FFF2-40B4-BE49-F238E27FC236}">
                  <a16:creationId xmlns:a16="http://schemas.microsoft.com/office/drawing/2014/main" id="{3067A9D1-CAA5-4183-83FF-9236F912DC97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E555A594-A05D-4F1E-AA8F-82A000C1599A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C42680B-0909-4EC3-A5EA-A46EBA0ACBA6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9665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슬라이드 번호 개체 틀 2">
            <a:extLst>
              <a:ext uri="{FF2B5EF4-FFF2-40B4-BE49-F238E27FC236}">
                <a16:creationId xmlns:a16="http://schemas.microsoft.com/office/drawing/2014/main" id="{023576DA-D1F1-4852-A3F5-898683D0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9F061A08-688B-4961-AA8B-52F9D152E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345077"/>
              </p:ext>
            </p:extLst>
          </p:nvPr>
        </p:nvGraphicFramePr>
        <p:xfrm>
          <a:off x="381517" y="1619905"/>
          <a:ext cx="13106956" cy="4357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0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1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18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839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79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90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수정일강</a:t>
                      </a: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버전</a:t>
                      </a: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내용</a:t>
                      </a: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화면코드</a:t>
                      </a: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작성자</a:t>
                      </a: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4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2022.01.13</a:t>
                      </a:r>
                    </a:p>
                  </a:txBody>
                  <a:tcPr marL="104025" marR="104025" marT="52012" marB="52012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0.9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 완료</a:t>
                      </a: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강승혜</a:t>
                      </a: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9130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3441535"/>
                  </a:ext>
                </a:extLst>
              </a:tr>
              <a:tr h="269130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656614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4461011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2580800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5713722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9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26163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293554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274148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373783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637238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713861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554170"/>
                  </a:ext>
                </a:extLst>
              </a:tr>
              <a:tr h="285051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0744318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4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1" lang="en-US" altLang="ko-KR" sz="900" b="0" dirty="0">
                        <a:solidFill>
                          <a:srgbClr val="000000"/>
                        </a:solidFill>
                        <a:latin typeface="맑은 고딕" pitchFamily="50" charset="-127"/>
                        <a:ea typeface="+mn-ea"/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900" dirty="0"/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36355"/>
                  </a:ext>
                </a:extLst>
              </a:tr>
              <a:tr h="242725">
                <a:tc>
                  <a:txBody>
                    <a:bodyPr/>
                    <a:lstStyle/>
                    <a:p>
                      <a:pPr algn="ctr" latinLnBrk="1"/>
                      <a:endParaRPr lang="en-US" altLang="ko-KR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latinLnBrk="1">
                        <a:buFont typeface="Arial" panose="020B0604020202020204" pitchFamily="34" charset="0"/>
                        <a:buChar char="•"/>
                      </a:pPr>
                      <a:endParaRPr lang="ko-KR" altLang="en-US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9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04025" marR="104025" marT="52012" marB="52012" anchor="ctr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0754473"/>
                  </a:ext>
                </a:extLst>
              </a:tr>
            </a:tbl>
          </a:graphicData>
        </a:graphic>
      </p:graphicFrame>
      <p:sp>
        <p:nvSpPr>
          <p:cNvPr id="5" name="제목 1"/>
          <p:cNvSpPr txBox="1">
            <a:spLocks/>
          </p:cNvSpPr>
          <p:nvPr/>
        </p:nvSpPr>
        <p:spPr>
          <a:xfrm>
            <a:off x="56088" y="1114082"/>
            <a:ext cx="10402070" cy="350320"/>
          </a:xfrm>
          <a:prstGeom prst="rect">
            <a:avLst/>
          </a:prstGeom>
        </p:spPr>
        <p:txBody>
          <a:bodyPr vert="horz" lIns="146266" tIns="43930" rIns="87857" bIns="43930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218" b="1" dirty="0">
                <a:solidFill>
                  <a:schemeClr val="bg1"/>
                </a:solidFill>
              </a:rPr>
              <a:t>개정 이력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EE2A4-7B3A-48E8-8470-F8DA19517E7B}"/>
              </a:ext>
            </a:extLst>
          </p:cNvPr>
          <p:cNvSpPr txBox="1"/>
          <p:nvPr/>
        </p:nvSpPr>
        <p:spPr>
          <a:xfrm>
            <a:off x="119015" y="209219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개정 이력</a:t>
            </a:r>
          </a:p>
        </p:txBody>
      </p:sp>
    </p:spTree>
    <p:extLst>
      <p:ext uri="{BB962C8B-B14F-4D97-AF65-F5344CB8AC3E}">
        <p14:creationId xmlns:p14="http://schemas.microsoft.com/office/powerpoint/2010/main" val="885258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BD75D10-4667-47E4-94F4-587AD9977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4" t="6479" r="11161"/>
          <a:stretch/>
        </p:blipFill>
        <p:spPr>
          <a:xfrm>
            <a:off x="351134" y="1295736"/>
            <a:ext cx="3838279" cy="6559692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BD0CAEA-63FA-4F9B-BF2C-E3B9B74574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지도 전체보기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B4F730-F5DD-4A3D-847E-35E72A93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5" name="텍스트 개체 틀 14">
            <a:extLst>
              <a:ext uri="{FF2B5EF4-FFF2-40B4-BE49-F238E27FC236}">
                <a16:creationId xmlns:a16="http://schemas.microsoft.com/office/drawing/2014/main" id="{59D2AF5B-4BEA-4C6B-AEA4-F4C40E8650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EE6FAB-3E95-43DE-9FA4-4766ADA7AD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main0201</a:t>
            </a:r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4FC78A5A-4224-4D41-9BB8-2713456E68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EA3AF29-B983-4989-B187-7751937B65A7}"/>
              </a:ext>
            </a:extLst>
          </p:cNvPr>
          <p:cNvSpPr txBox="1"/>
          <p:nvPr/>
        </p:nvSpPr>
        <p:spPr>
          <a:xfrm>
            <a:off x="425246" y="8182661"/>
            <a:ext cx="3698469" cy="430887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200" b="1" dirty="0">
                <a:latin typeface="맑은 고딕" panose="020F0502020204030204"/>
                <a:ea typeface="맑은 고딕" panose="020B0503020000020004" pitchFamily="50" charset="-127"/>
              </a:rPr>
              <a:t>지도를 움직이며 골프장과 호텔을 클릭 하세요</a:t>
            </a:r>
            <a:r>
              <a:rPr lang="en-US" altLang="ko-KR" sz="1200" b="1" dirty="0"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ctr"/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5B632E8B-CBE6-4FC3-B894-DB701D740DB0}"/>
              </a:ext>
            </a:extLst>
          </p:cNvPr>
          <p:cNvSpPr/>
          <p:nvPr/>
        </p:nvSpPr>
        <p:spPr>
          <a:xfrm flipV="1">
            <a:off x="2130225" y="7951698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63BAAD2F-5DEB-4E38-9B98-4E6BCCA18E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90768"/>
          <a:stretch/>
        </p:blipFill>
        <p:spPr>
          <a:xfrm>
            <a:off x="2409613" y="5841749"/>
            <a:ext cx="284834" cy="244589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9A393A0-2C94-4547-9E6C-8815948D0D38}"/>
              </a:ext>
            </a:extLst>
          </p:cNvPr>
          <p:cNvGrpSpPr/>
          <p:nvPr/>
        </p:nvGrpSpPr>
        <p:grpSpPr>
          <a:xfrm>
            <a:off x="3083614" y="5108456"/>
            <a:ext cx="331983" cy="291356"/>
            <a:chOff x="10050070" y="3817210"/>
            <a:chExt cx="301803" cy="264869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E803BAA-78A1-4FC2-B180-73E05AA59536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1B8D722E-6512-4DB3-AABF-BB26AF83A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745D3B8-A7A1-45BD-8D07-CD00E14B6B40}"/>
              </a:ext>
            </a:extLst>
          </p:cNvPr>
          <p:cNvGrpSpPr/>
          <p:nvPr/>
        </p:nvGrpSpPr>
        <p:grpSpPr>
          <a:xfrm>
            <a:off x="2352939" y="5833338"/>
            <a:ext cx="331983" cy="291356"/>
            <a:chOff x="10050070" y="3817210"/>
            <a:chExt cx="301803" cy="26486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810B3560-4654-4155-AAFF-06A39DF67CF4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359A5488-ABE8-4341-8C38-C0E0DF60A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FECD17D-CA17-4AA4-8175-011A37AE7911}"/>
              </a:ext>
            </a:extLst>
          </p:cNvPr>
          <p:cNvGrpSpPr/>
          <p:nvPr/>
        </p:nvGrpSpPr>
        <p:grpSpPr>
          <a:xfrm>
            <a:off x="1534394" y="7087468"/>
            <a:ext cx="331983" cy="291356"/>
            <a:chOff x="10050070" y="3817210"/>
            <a:chExt cx="301803" cy="264869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ACD1D51-FE76-4F66-B414-1432A9E3EBB5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6A892866-744A-4D23-B3FF-7052668765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D6F11795-F248-4CD1-AF0B-003BD060C8B3}"/>
              </a:ext>
            </a:extLst>
          </p:cNvPr>
          <p:cNvGrpSpPr/>
          <p:nvPr/>
        </p:nvGrpSpPr>
        <p:grpSpPr>
          <a:xfrm>
            <a:off x="1862310" y="7029098"/>
            <a:ext cx="331983" cy="291356"/>
            <a:chOff x="10050070" y="3817210"/>
            <a:chExt cx="301803" cy="26486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D15345F-5F45-46D6-88CB-9FDFCA9C732F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C91BBB17-9320-4659-BBF3-0E205E02C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F9A438B-3188-4486-A5F5-793930761180}"/>
              </a:ext>
            </a:extLst>
          </p:cNvPr>
          <p:cNvGrpSpPr/>
          <p:nvPr/>
        </p:nvGrpSpPr>
        <p:grpSpPr>
          <a:xfrm>
            <a:off x="2678051" y="6753383"/>
            <a:ext cx="331983" cy="291356"/>
            <a:chOff x="10050070" y="3817210"/>
            <a:chExt cx="301803" cy="264869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824D98F4-6A37-4A0B-B787-B97FD4B6F259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7DA25086-4298-4B39-AE2A-C4CA303F3F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00C3F18A-C52A-46D4-9EBE-D5D25F82B6EB}"/>
              </a:ext>
            </a:extLst>
          </p:cNvPr>
          <p:cNvGrpSpPr/>
          <p:nvPr/>
        </p:nvGrpSpPr>
        <p:grpSpPr>
          <a:xfrm>
            <a:off x="2072279" y="3131272"/>
            <a:ext cx="356596" cy="319835"/>
            <a:chOff x="10050070" y="3817210"/>
            <a:chExt cx="301803" cy="264869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8B4CCE04-FB4C-479C-A6B5-A4633DF28B22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2D36A773-F84C-4D5E-A0F7-0AC5518FAC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015C48C-4231-49EC-85B3-72F33D9911D2}"/>
              </a:ext>
            </a:extLst>
          </p:cNvPr>
          <p:cNvGrpSpPr/>
          <p:nvPr/>
        </p:nvGrpSpPr>
        <p:grpSpPr>
          <a:xfrm>
            <a:off x="1498495" y="4112353"/>
            <a:ext cx="356596" cy="319835"/>
            <a:chOff x="10050070" y="3817210"/>
            <a:chExt cx="301803" cy="264869"/>
          </a:xfrm>
        </p:grpSpPr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EBAC3252-7E79-4030-9991-95AAC6395D21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6EA09C49-4636-45D4-80E3-7C5691FAB0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CFC8DEFD-4894-4E2B-AE26-6B29DBF6CD78}"/>
              </a:ext>
            </a:extLst>
          </p:cNvPr>
          <p:cNvGrpSpPr/>
          <p:nvPr/>
        </p:nvGrpSpPr>
        <p:grpSpPr>
          <a:xfrm>
            <a:off x="3567745" y="2813834"/>
            <a:ext cx="356596" cy="319835"/>
            <a:chOff x="10050070" y="3817210"/>
            <a:chExt cx="301803" cy="264869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F5B8BDC5-42E3-41A6-9B0F-D10B7B8E0641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12AC2B4A-D1FB-4D74-AAEC-52A9ABA61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13FCC9C-4112-46B9-8DD0-F644361D3EA9}"/>
              </a:ext>
            </a:extLst>
          </p:cNvPr>
          <p:cNvGrpSpPr/>
          <p:nvPr/>
        </p:nvGrpSpPr>
        <p:grpSpPr>
          <a:xfrm>
            <a:off x="2993961" y="3794915"/>
            <a:ext cx="356596" cy="319835"/>
            <a:chOff x="10050070" y="3817210"/>
            <a:chExt cx="301803" cy="26486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6D5CEA2-0233-4A7C-8C25-520CB0E45ED8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D58B9354-F628-42BA-9E07-1E23C6DAAA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sp>
        <p:nvSpPr>
          <p:cNvPr id="40" name="텍스트 개체 틀 4">
            <a:extLst>
              <a:ext uri="{FF2B5EF4-FFF2-40B4-BE49-F238E27FC236}">
                <a16:creationId xmlns:a16="http://schemas.microsoft.com/office/drawing/2014/main" id="{F0C2201B-FF68-4328-A4DD-3B9DD29B9E02}"/>
              </a:ext>
            </a:extLst>
          </p:cNvPr>
          <p:cNvSpPr txBox="1">
            <a:spLocks/>
          </p:cNvSpPr>
          <p:nvPr/>
        </p:nvSpPr>
        <p:spPr>
          <a:xfrm>
            <a:off x="963529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/>
          </a:p>
        </p:txBody>
      </p:sp>
      <p:graphicFrame>
        <p:nvGraphicFramePr>
          <p:cNvPr id="41" name="Table 42">
            <a:extLst>
              <a:ext uri="{FF2B5EF4-FFF2-40B4-BE49-F238E27FC236}">
                <a16:creationId xmlns:a16="http://schemas.microsoft.com/office/drawing/2014/main" id="{A9DF9F23-2240-4F6B-BCB6-536F2A93D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28740"/>
              </p:ext>
            </p:extLst>
          </p:nvPr>
        </p:nvGraphicFramePr>
        <p:xfrm>
          <a:off x="11480499" y="966203"/>
          <a:ext cx="2389489" cy="2379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지도 전체보기 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464B9F3D-0A1B-437B-A09A-E67BFF5DF45F}"/>
              </a:ext>
            </a:extLst>
          </p:cNvPr>
          <p:cNvSpPr/>
          <p:nvPr/>
        </p:nvSpPr>
        <p:spPr>
          <a:xfrm>
            <a:off x="672548" y="1520323"/>
            <a:ext cx="3118847" cy="449858"/>
          </a:xfrm>
          <a:prstGeom prst="roundRect">
            <a:avLst>
              <a:gd name="adj" fmla="val 15231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     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태국과 베트남골프 여행지를 검색하세요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F66F9F08-BF53-4FCE-A3DD-1C0F5247AE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4304" y="1578873"/>
            <a:ext cx="316526" cy="316526"/>
          </a:xfrm>
          <a:prstGeom prst="rect">
            <a:avLst/>
          </a:prstGeom>
        </p:spPr>
      </p:pic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8DD53C6-EC96-42EF-A51A-0A47FD35828E}"/>
              </a:ext>
            </a:extLst>
          </p:cNvPr>
          <p:cNvSpPr/>
          <p:nvPr/>
        </p:nvSpPr>
        <p:spPr>
          <a:xfrm>
            <a:off x="195401" y="118628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8-1</a:t>
            </a:r>
            <a:endParaRPr lang="ko-KR" altLang="en-US" sz="1050" b="1" dirty="0"/>
          </a:p>
        </p:txBody>
      </p:sp>
      <p:sp>
        <p:nvSpPr>
          <p:cNvPr id="44" name="물결 43">
            <a:extLst>
              <a:ext uri="{FF2B5EF4-FFF2-40B4-BE49-F238E27FC236}">
                <a16:creationId xmlns:a16="http://schemas.microsoft.com/office/drawing/2014/main" id="{E2C53CFD-2164-4C48-8419-9FC14E082528}"/>
              </a:ext>
            </a:extLst>
          </p:cNvPr>
          <p:cNvSpPr/>
          <p:nvPr/>
        </p:nvSpPr>
        <p:spPr>
          <a:xfrm>
            <a:off x="-831190" y="265035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AC6579B-2447-48B3-8FFF-5229495F4DA0}"/>
              </a:ext>
            </a:extLst>
          </p:cNvPr>
          <p:cNvGrpSpPr/>
          <p:nvPr/>
        </p:nvGrpSpPr>
        <p:grpSpPr>
          <a:xfrm>
            <a:off x="3907094" y="1611279"/>
            <a:ext cx="219045" cy="263426"/>
            <a:chOff x="3869646" y="1581447"/>
            <a:chExt cx="219045" cy="263426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778BB23D-CB33-4E3A-90E0-B706AE950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853A66D-5751-446E-9BA5-5303D3A9CCAA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69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359C8D0-80F7-4038-A9EC-AEFBDC5CC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검색페이지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052351-504A-4C93-99E5-EB1274FA45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C57DEE7-876B-4F50-A5C8-6FC919000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1000" dirty="0"/>
              <a:t>search01</a:t>
            </a:r>
            <a:endParaRPr lang="ko-KR" altLang="en-US" sz="10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F2E96E-04BB-442B-8757-30012660A1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7" name="Table 42">
            <a:extLst>
              <a:ext uri="{FF2B5EF4-FFF2-40B4-BE49-F238E27FC236}">
                <a16:creationId xmlns:a16="http://schemas.microsoft.com/office/drawing/2014/main" id="{814A59F0-2111-4926-87BE-BDE244D68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889274"/>
              </p:ext>
            </p:extLst>
          </p:nvPr>
        </p:nvGraphicFramePr>
        <p:xfrm>
          <a:off x="11479056" y="910249"/>
          <a:ext cx="2325883" cy="4299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검색바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터치 시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02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키패드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검색어 입력 후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검색 버튼 클릭 시 캘린더 페이지 이동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9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73046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80662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88750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7630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63891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3606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37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pic>
        <p:nvPicPr>
          <p:cNvPr id="95" name="그림 94">
            <a:extLst>
              <a:ext uri="{FF2B5EF4-FFF2-40B4-BE49-F238E27FC236}">
                <a16:creationId xmlns:a16="http://schemas.microsoft.com/office/drawing/2014/main" id="{76F23F9E-7B76-41CB-B599-ED399038A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9477" t="4195" r="3442" b="92697"/>
          <a:stretch/>
        </p:blipFill>
        <p:spPr>
          <a:xfrm>
            <a:off x="3604624" y="1430388"/>
            <a:ext cx="360000" cy="32481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726A74B-DB04-437E-B812-87D83973BA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687"/>
          <a:stretch/>
        </p:blipFill>
        <p:spPr>
          <a:xfrm>
            <a:off x="347410" y="5751739"/>
            <a:ext cx="3842004" cy="3086004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73FE021-BE31-4215-8AB1-8D9D1E2F0812}"/>
              </a:ext>
            </a:extLst>
          </p:cNvPr>
          <p:cNvSpPr/>
          <p:nvPr/>
        </p:nvSpPr>
        <p:spPr>
          <a:xfrm>
            <a:off x="763857" y="1353671"/>
            <a:ext cx="3213426" cy="479213"/>
          </a:xfrm>
          <a:prstGeom prst="roundRect">
            <a:avLst>
              <a:gd name="adj" fmla="val 14285"/>
            </a:avLst>
          </a:prstGeom>
          <a:solidFill>
            <a:srgbClr val="F2F2F2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태국 </a:t>
            </a:r>
            <a:r>
              <a:rPr lang="ko-KR" altLang="en-US" sz="1400" dirty="0" err="1">
                <a:solidFill>
                  <a:schemeClr val="tx1"/>
                </a:solidFill>
              </a:rPr>
              <a:t>카오야이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ㅣ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363CFB9-8547-4EFF-950E-EE3C35EED28A}"/>
              </a:ext>
            </a:extLst>
          </p:cNvPr>
          <p:cNvSpPr/>
          <p:nvPr/>
        </p:nvSpPr>
        <p:spPr>
          <a:xfrm>
            <a:off x="445365" y="921241"/>
            <a:ext cx="3118847" cy="449858"/>
          </a:xfrm>
          <a:prstGeom prst="roundRect">
            <a:avLst>
              <a:gd name="adj" fmla="val 15231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E1FB6C8-EED0-4520-9927-A595756C2B7A}"/>
              </a:ext>
            </a:extLst>
          </p:cNvPr>
          <p:cNvSpPr/>
          <p:nvPr/>
        </p:nvSpPr>
        <p:spPr>
          <a:xfrm>
            <a:off x="631422" y="1285805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14735B0B-6A67-4FB2-8892-5511F72EB826}"/>
              </a:ext>
            </a:extLst>
          </p:cNvPr>
          <p:cNvSpPr/>
          <p:nvPr/>
        </p:nvSpPr>
        <p:spPr>
          <a:xfrm>
            <a:off x="214975" y="564228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281B6A9-8999-48DA-B7EB-87A30303D9D1}"/>
              </a:ext>
            </a:extLst>
          </p:cNvPr>
          <p:cNvSpPr/>
          <p:nvPr/>
        </p:nvSpPr>
        <p:spPr>
          <a:xfrm>
            <a:off x="3652750" y="1211488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16" name="물결 15">
            <a:extLst>
              <a:ext uri="{FF2B5EF4-FFF2-40B4-BE49-F238E27FC236}">
                <a16:creationId xmlns:a16="http://schemas.microsoft.com/office/drawing/2014/main" id="{F12AA3EE-7549-43C0-931B-8CFE5D3FC891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757970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골프장 검색 후 예약날짜 선택 화면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714B21-2D3B-45F7-9FC4-4BF5450AFF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1C3D085-36D2-4033-BA8D-84C0C45AB4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calendar01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983FF-A2F5-4934-A3B5-81776A7543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9B15FE-BC7F-4C86-9C5F-F9404B72B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259372"/>
              </p:ext>
            </p:extLst>
          </p:nvPr>
        </p:nvGraphicFramePr>
        <p:xfrm>
          <a:off x="364265" y="2681639"/>
          <a:ext cx="3731970" cy="263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39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33136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585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6BFFDB9-51DB-4087-815C-114C58A806E6}"/>
              </a:ext>
            </a:extLst>
          </p:cNvPr>
          <p:cNvGraphicFramePr>
            <a:graphicFrameLocks noGrp="1"/>
          </p:cNvGraphicFramePr>
          <p:nvPr/>
        </p:nvGraphicFramePr>
        <p:xfrm>
          <a:off x="364264" y="5770610"/>
          <a:ext cx="3825147" cy="263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585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76C9132-A677-400D-AC16-6996CA886E47}"/>
              </a:ext>
            </a:extLst>
          </p:cNvPr>
          <p:cNvSpPr txBox="1"/>
          <p:nvPr/>
        </p:nvSpPr>
        <p:spPr>
          <a:xfrm>
            <a:off x="833364" y="1493518"/>
            <a:ext cx="295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예약날짜 선택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CD6E01-E4DB-4205-8E9B-216BC5566956}"/>
              </a:ext>
            </a:extLst>
          </p:cNvPr>
          <p:cNvSpPr txBox="1"/>
          <p:nvPr/>
        </p:nvSpPr>
        <p:spPr>
          <a:xfrm>
            <a:off x="1732783" y="2376364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FCF10-57FF-42D8-A92C-2E8D40DFFCE6}"/>
              </a:ext>
            </a:extLst>
          </p:cNvPr>
          <p:cNvSpPr txBox="1"/>
          <p:nvPr/>
        </p:nvSpPr>
        <p:spPr>
          <a:xfrm>
            <a:off x="1732783" y="5491469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435A44-B7EC-4434-9EE4-64893AF4A31F}"/>
              </a:ext>
            </a:extLst>
          </p:cNvPr>
          <p:cNvGrpSpPr/>
          <p:nvPr/>
        </p:nvGrpSpPr>
        <p:grpSpPr>
          <a:xfrm>
            <a:off x="1947866" y="6851810"/>
            <a:ext cx="179025" cy="474024"/>
            <a:chOff x="707412" y="4112263"/>
            <a:chExt cx="179025" cy="474024"/>
          </a:xfrm>
        </p:grpSpPr>
        <p:grpSp>
          <p:nvGrpSpPr>
            <p:cNvPr id="44" name="Group 246">
              <a:extLst>
                <a:ext uri="{FF2B5EF4-FFF2-40B4-BE49-F238E27FC236}">
                  <a16:creationId xmlns:a16="http://schemas.microsoft.com/office/drawing/2014/main" id="{48F90E05-5A93-412B-9FBA-B87CBFB681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896" y="4112263"/>
              <a:ext cx="95250" cy="246064"/>
              <a:chOff x="513" y="3159"/>
              <a:chExt cx="60" cy="155"/>
            </a:xfrm>
          </p:grpSpPr>
          <p:sp>
            <p:nvSpPr>
              <p:cNvPr id="46" name="Line 182">
                <a:extLst>
                  <a:ext uri="{FF2B5EF4-FFF2-40B4-BE49-F238E27FC236}">
                    <a16:creationId xmlns:a16="http://schemas.microsoft.com/office/drawing/2014/main" id="{33972F45-10D2-41B1-AC4F-5D1FEB24A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5" y="3159"/>
                <a:ext cx="0" cy="132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prstDash val="sys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Oval 198">
                <a:extLst>
                  <a:ext uri="{FF2B5EF4-FFF2-40B4-BE49-F238E27FC236}">
                    <a16:creationId xmlns:a16="http://schemas.microsoft.com/office/drawing/2014/main" id="{90F4E798-A4C0-4CA2-8A1F-5CAE16A44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" y="3254"/>
                <a:ext cx="60" cy="6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lIns="91434" tIns="45717" rIns="91434" bIns="45717" anchor="ctr"/>
              <a:lstStyle/>
              <a:p>
                <a:pPr algn="ctr"/>
                <a:endParaRPr lang="ko-KR" altLang="ko-KR" sz="900" b="1" dirty="0">
                  <a:solidFill>
                    <a:srgbClr val="FFFFFF"/>
                  </a:solidFill>
                  <a:latin typeface="산돌고딕B" pitchFamily="18" charset="-127"/>
                </a:endParaRPr>
              </a:p>
            </p:txBody>
          </p:sp>
        </p:grpSp>
        <p:pic>
          <p:nvPicPr>
            <p:cNvPr id="45" name="그림 44" descr="finger01.png">
              <a:extLst>
                <a:ext uri="{FF2B5EF4-FFF2-40B4-BE49-F238E27FC236}">
                  <a16:creationId xmlns:a16="http://schemas.microsoft.com/office/drawing/2014/main" id="{8374C424-86E9-4FE6-8D32-0B198BB0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12" y="4297628"/>
              <a:ext cx="179025" cy="2886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041098"/>
              </p:ext>
            </p:extLst>
          </p:nvPr>
        </p:nvGraphicFramePr>
        <p:xfrm>
          <a:off x="11501281" y="901875"/>
          <a:ext cx="2293197" cy="6128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골프장 선택 시 예약 캘린더 화면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예약할 날짜 구간 선택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선택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재클릭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선택해제처리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참고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에어비앤비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초기화 버튼 클릭 시 기 선택된 날짜 초기화 처리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 상품 선택 후 날짜 선택 시 해당 패키지 상품의 숙박일수만큼 자동 선택처리 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18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숙박상품 선택 수 날짜 선택은 수동 날짜 선택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현재 달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/.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현재 년도 기준으로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상하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스트롤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다음달력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달련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저정버튼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인원선택 페이지 </a:t>
                      </a:r>
                      <a:r>
                        <a:rPr lang="en-US" altLang="ko-KR" sz="1000" dirty="0"/>
                        <a:t>people01</a:t>
                      </a:r>
                      <a:r>
                        <a:rPr lang="ko-KR" altLang="en-US" sz="1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BD7503C-877F-476A-8A0A-21C9AA1E067F}"/>
              </a:ext>
            </a:extLst>
          </p:cNvPr>
          <p:cNvGraphicFramePr>
            <a:graphicFrameLocks noGrp="1"/>
          </p:cNvGraphicFramePr>
          <p:nvPr/>
        </p:nvGraphicFramePr>
        <p:xfrm>
          <a:off x="4381741" y="1959287"/>
          <a:ext cx="3825147" cy="205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2340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4CADE76-9286-4641-8538-AA8DA5E6E612}"/>
              </a:ext>
            </a:extLst>
          </p:cNvPr>
          <p:cNvGraphicFramePr>
            <a:graphicFrameLocks noGrp="1"/>
          </p:cNvGraphicFramePr>
          <p:nvPr/>
        </p:nvGraphicFramePr>
        <p:xfrm>
          <a:off x="4384016" y="4517492"/>
          <a:ext cx="3825147" cy="263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585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5564413F-569C-45EE-B356-F7034596AA1E}"/>
              </a:ext>
            </a:extLst>
          </p:cNvPr>
          <p:cNvSpPr txBox="1"/>
          <p:nvPr/>
        </p:nvSpPr>
        <p:spPr>
          <a:xfrm>
            <a:off x="4877180" y="1493518"/>
            <a:ext cx="295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예약날짜 선택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52E11E-7317-46D7-9A28-08C014DBB82E}"/>
              </a:ext>
            </a:extLst>
          </p:cNvPr>
          <p:cNvSpPr txBox="1"/>
          <p:nvPr/>
        </p:nvSpPr>
        <p:spPr>
          <a:xfrm>
            <a:off x="5752535" y="423835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B58E5C0-C305-4BAA-9B89-0AB0A1985CA6}"/>
              </a:ext>
            </a:extLst>
          </p:cNvPr>
          <p:cNvGrpSpPr/>
          <p:nvPr/>
        </p:nvGrpSpPr>
        <p:grpSpPr>
          <a:xfrm>
            <a:off x="8511629" y="4105781"/>
            <a:ext cx="179025" cy="474024"/>
            <a:chOff x="707412" y="4112263"/>
            <a:chExt cx="179025" cy="474024"/>
          </a:xfrm>
        </p:grpSpPr>
        <p:grpSp>
          <p:nvGrpSpPr>
            <p:cNvPr id="65" name="Group 246">
              <a:extLst>
                <a:ext uri="{FF2B5EF4-FFF2-40B4-BE49-F238E27FC236}">
                  <a16:creationId xmlns:a16="http://schemas.microsoft.com/office/drawing/2014/main" id="{302B87EF-12CC-4F1E-8DA3-78F6E3E939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896" y="4112263"/>
              <a:ext cx="95250" cy="246064"/>
              <a:chOff x="513" y="3159"/>
              <a:chExt cx="60" cy="155"/>
            </a:xfrm>
          </p:grpSpPr>
          <p:sp>
            <p:nvSpPr>
              <p:cNvPr id="67" name="Line 182">
                <a:extLst>
                  <a:ext uri="{FF2B5EF4-FFF2-40B4-BE49-F238E27FC236}">
                    <a16:creationId xmlns:a16="http://schemas.microsoft.com/office/drawing/2014/main" id="{2CB0C7A9-5951-446C-829D-DD3AA1EF42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5" y="3159"/>
                <a:ext cx="0" cy="132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prstDash val="sys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Oval 198">
                <a:extLst>
                  <a:ext uri="{FF2B5EF4-FFF2-40B4-BE49-F238E27FC236}">
                    <a16:creationId xmlns:a16="http://schemas.microsoft.com/office/drawing/2014/main" id="{20FE9555-E2D7-4594-9F90-4E5822611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" y="3254"/>
                <a:ext cx="60" cy="6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lIns="91434" tIns="45717" rIns="91434" bIns="45717" anchor="ctr"/>
              <a:lstStyle/>
              <a:p>
                <a:pPr algn="ctr"/>
                <a:endParaRPr lang="ko-KR" altLang="ko-KR" sz="900" b="1" dirty="0">
                  <a:solidFill>
                    <a:srgbClr val="FFFFFF"/>
                  </a:solidFill>
                  <a:latin typeface="산돌고딕B" pitchFamily="18" charset="-127"/>
                </a:endParaRPr>
              </a:p>
            </p:txBody>
          </p:sp>
        </p:grpSp>
        <p:pic>
          <p:nvPicPr>
            <p:cNvPr id="66" name="그림 65" descr="finger01.png">
              <a:extLst>
                <a:ext uri="{FF2B5EF4-FFF2-40B4-BE49-F238E27FC236}">
                  <a16:creationId xmlns:a16="http://schemas.microsoft.com/office/drawing/2014/main" id="{8746971B-4F26-4F93-B203-FDBACBC1E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12" y="4297628"/>
              <a:ext cx="179025" cy="2886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AD956FB-C8E2-4FFD-98D5-BB4E6BF8AA6F}"/>
              </a:ext>
            </a:extLst>
          </p:cNvPr>
          <p:cNvSpPr/>
          <p:nvPr/>
        </p:nvSpPr>
        <p:spPr>
          <a:xfrm>
            <a:off x="416381" y="8056535"/>
            <a:ext cx="3679855" cy="72327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>
              <a:lnSpc>
                <a:spcPct val="150000"/>
              </a:lnSpc>
            </a:pPr>
            <a:endParaRPr lang="en-US" altLang="ko-KR" sz="1100" strike="sngStrike" dirty="0">
              <a:solidFill>
                <a:schemeClr val="tx1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7F40E7-FA88-4FC1-9F99-53647BA858D5}"/>
              </a:ext>
            </a:extLst>
          </p:cNvPr>
          <p:cNvSpPr/>
          <p:nvPr/>
        </p:nvSpPr>
        <p:spPr>
          <a:xfrm>
            <a:off x="3041144" y="8171774"/>
            <a:ext cx="859542" cy="486204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08000" bIns="7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저장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0FBF903-0CC1-4C38-A078-E1CE90D12FBE}"/>
              </a:ext>
            </a:extLst>
          </p:cNvPr>
          <p:cNvSpPr/>
          <p:nvPr/>
        </p:nvSpPr>
        <p:spPr>
          <a:xfrm>
            <a:off x="4452081" y="8056535"/>
            <a:ext cx="3679855" cy="72327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>
              <a:lnSpc>
                <a:spcPct val="150000"/>
              </a:lnSpc>
            </a:pPr>
            <a:endParaRPr lang="en-US" altLang="ko-KR" sz="1100" strike="sngStrike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9F1B3A5-7D54-4175-BD17-429E09CB777C}"/>
              </a:ext>
            </a:extLst>
          </p:cNvPr>
          <p:cNvSpPr/>
          <p:nvPr/>
        </p:nvSpPr>
        <p:spPr>
          <a:xfrm>
            <a:off x="7076844" y="8171774"/>
            <a:ext cx="859542" cy="486204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08000" bIns="7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저장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B903BD4-B979-4CB6-92BB-0E5118507155}"/>
              </a:ext>
            </a:extLst>
          </p:cNvPr>
          <p:cNvGrpSpPr/>
          <p:nvPr/>
        </p:nvGrpSpPr>
        <p:grpSpPr>
          <a:xfrm flipV="1">
            <a:off x="8511629" y="4737655"/>
            <a:ext cx="179025" cy="474024"/>
            <a:chOff x="707412" y="4112263"/>
            <a:chExt cx="179025" cy="474024"/>
          </a:xfrm>
        </p:grpSpPr>
        <p:grpSp>
          <p:nvGrpSpPr>
            <p:cNvPr id="85" name="Group 246">
              <a:extLst>
                <a:ext uri="{FF2B5EF4-FFF2-40B4-BE49-F238E27FC236}">
                  <a16:creationId xmlns:a16="http://schemas.microsoft.com/office/drawing/2014/main" id="{A5AC46B7-6233-4F9E-8EEE-F8932A2131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896" y="4112263"/>
              <a:ext cx="95250" cy="246064"/>
              <a:chOff x="513" y="3159"/>
              <a:chExt cx="60" cy="155"/>
            </a:xfrm>
          </p:grpSpPr>
          <p:sp>
            <p:nvSpPr>
              <p:cNvPr id="87" name="Line 182">
                <a:extLst>
                  <a:ext uri="{FF2B5EF4-FFF2-40B4-BE49-F238E27FC236}">
                    <a16:creationId xmlns:a16="http://schemas.microsoft.com/office/drawing/2014/main" id="{0BA71AD6-250F-4AE2-BDA5-48463757F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5" y="3159"/>
                <a:ext cx="0" cy="132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prstDash val="sys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Oval 198">
                <a:extLst>
                  <a:ext uri="{FF2B5EF4-FFF2-40B4-BE49-F238E27FC236}">
                    <a16:creationId xmlns:a16="http://schemas.microsoft.com/office/drawing/2014/main" id="{A77711F3-598F-4ED4-B5B2-2D70FAC24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" y="3254"/>
                <a:ext cx="60" cy="6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lIns="91434" tIns="45717" rIns="91434" bIns="45717" anchor="ctr"/>
              <a:lstStyle/>
              <a:p>
                <a:pPr algn="ctr"/>
                <a:endParaRPr lang="ko-KR" altLang="ko-KR" sz="900" b="1" dirty="0">
                  <a:solidFill>
                    <a:srgbClr val="FFFFFF"/>
                  </a:solidFill>
                  <a:latin typeface="산돌고딕B" pitchFamily="18" charset="-127"/>
                </a:endParaRPr>
              </a:p>
            </p:txBody>
          </p:sp>
        </p:grpSp>
        <p:pic>
          <p:nvPicPr>
            <p:cNvPr id="86" name="그림 85" descr="finger01.png">
              <a:extLst>
                <a:ext uri="{FF2B5EF4-FFF2-40B4-BE49-F238E27FC236}">
                  <a16:creationId xmlns:a16="http://schemas.microsoft.com/office/drawing/2014/main" id="{77172D90-5C5B-4FA3-9513-C2A3C3040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12" y="4297628"/>
              <a:ext cx="179025" cy="2886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BF06D4A1-DE8E-4485-A1AF-1E9310DD7C28}"/>
              </a:ext>
            </a:extLst>
          </p:cNvPr>
          <p:cNvSpPr/>
          <p:nvPr/>
        </p:nvSpPr>
        <p:spPr>
          <a:xfrm>
            <a:off x="3289589" y="2101719"/>
            <a:ext cx="810090" cy="233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/>
              <a:t>선택 초기화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29A2560-6531-4263-908E-CF3771DA42D2}"/>
              </a:ext>
            </a:extLst>
          </p:cNvPr>
          <p:cNvSpPr/>
          <p:nvPr/>
        </p:nvSpPr>
        <p:spPr>
          <a:xfrm>
            <a:off x="7301987" y="2101719"/>
            <a:ext cx="810090" cy="233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/>
              <a:t>선택 초기화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5AA942B-811C-442C-A24A-9F65B11DA677}"/>
              </a:ext>
            </a:extLst>
          </p:cNvPr>
          <p:cNvSpPr/>
          <p:nvPr/>
        </p:nvSpPr>
        <p:spPr>
          <a:xfrm>
            <a:off x="3307217" y="807470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438F609-1C77-452F-A94A-FDF6A35BDE1C}"/>
              </a:ext>
            </a:extLst>
          </p:cNvPr>
          <p:cNvSpPr/>
          <p:nvPr/>
        </p:nvSpPr>
        <p:spPr>
          <a:xfrm>
            <a:off x="7397165" y="807470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02E06CA7-556A-4730-BAE0-D1035565E8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333042"/>
              </p:ext>
            </p:extLst>
          </p:nvPr>
        </p:nvGraphicFramePr>
        <p:xfrm>
          <a:off x="4384016" y="7686954"/>
          <a:ext cx="3825147" cy="410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AE38C4C0-27BB-4E2B-B63B-52BEFAE0EA99}"/>
              </a:ext>
            </a:extLst>
          </p:cNvPr>
          <p:cNvSpPr txBox="1"/>
          <p:nvPr/>
        </p:nvSpPr>
        <p:spPr>
          <a:xfrm>
            <a:off x="5752535" y="7407813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5</a:t>
            </a:r>
            <a:r>
              <a:rPr lang="ko-KR" altLang="en-US" sz="1200" dirty="0"/>
              <a:t>월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2D01D08C-7326-4FEB-ABF1-D3A3EB94D514}"/>
              </a:ext>
            </a:extLst>
          </p:cNvPr>
          <p:cNvSpPr/>
          <p:nvPr/>
        </p:nvSpPr>
        <p:spPr>
          <a:xfrm>
            <a:off x="3336623" y="188281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F3AD0CE1-0E09-40D8-9732-932620AEB38A}"/>
              </a:ext>
            </a:extLst>
          </p:cNvPr>
          <p:cNvSpPr/>
          <p:nvPr/>
        </p:nvSpPr>
        <p:spPr>
          <a:xfrm>
            <a:off x="2461992" y="3515921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FB145FC-5A9A-4D04-90CC-BA50E8AB3C25}"/>
              </a:ext>
            </a:extLst>
          </p:cNvPr>
          <p:cNvSpPr/>
          <p:nvPr/>
        </p:nvSpPr>
        <p:spPr>
          <a:xfrm>
            <a:off x="1717170" y="698842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880212E-4712-4310-8097-8187E411349E}"/>
              </a:ext>
            </a:extLst>
          </p:cNvPr>
          <p:cNvSpPr/>
          <p:nvPr/>
        </p:nvSpPr>
        <p:spPr>
          <a:xfrm>
            <a:off x="133665" y="124721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48" name="물결 47">
            <a:extLst>
              <a:ext uri="{FF2B5EF4-FFF2-40B4-BE49-F238E27FC236}">
                <a16:creationId xmlns:a16="http://schemas.microsoft.com/office/drawing/2014/main" id="{5F870DC0-7878-44ED-A0B8-086FABBA16C0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8B24156-E958-45BC-85C8-8027A4F5CB89}"/>
              </a:ext>
            </a:extLst>
          </p:cNvPr>
          <p:cNvSpPr txBox="1"/>
          <p:nvPr/>
        </p:nvSpPr>
        <p:spPr>
          <a:xfrm>
            <a:off x="13879493" y="628971"/>
            <a:ext cx="2589788" cy="181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trike="sngStrike" dirty="0">
                <a:solidFill>
                  <a:srgbClr val="FF0000"/>
                </a:solidFill>
              </a:rPr>
              <a:t>2-1</a:t>
            </a:r>
            <a:r>
              <a:rPr lang="ko-KR" altLang="en-US" strike="sngStrike" dirty="0">
                <a:solidFill>
                  <a:srgbClr val="FF0000"/>
                </a:solidFill>
              </a:rPr>
              <a:t>번 선택 초기화보다 항공에서 많이 사용하는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달력기간</a:t>
            </a:r>
            <a:r>
              <a:rPr lang="ko-KR" altLang="en-US" strike="sngStrike" dirty="0">
                <a:solidFill>
                  <a:srgbClr val="FF0000"/>
                </a:solidFill>
              </a:rPr>
              <a:t> 선택 형식은 어떤가요</a:t>
            </a:r>
            <a:r>
              <a:rPr lang="en-US" altLang="ko-KR" strike="sngStrike" dirty="0">
                <a:solidFill>
                  <a:srgbClr val="FF0000"/>
                </a:solidFill>
              </a:rPr>
              <a:t>?</a:t>
            </a:r>
            <a:r>
              <a:rPr lang="ko-KR" altLang="en-US" strike="sngStrike" dirty="0">
                <a:solidFill>
                  <a:srgbClr val="FF0000"/>
                </a:solidFill>
              </a:rPr>
              <a:t> 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266A88-4B0C-4272-88A0-41A0FFACF763}"/>
              </a:ext>
            </a:extLst>
          </p:cNvPr>
          <p:cNvSpPr txBox="1"/>
          <p:nvPr/>
        </p:nvSpPr>
        <p:spPr>
          <a:xfrm>
            <a:off x="13879493" y="2375140"/>
            <a:ext cx="2589788" cy="181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요청하신 달력형태대로 진행되는게 맞습니다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선택초기화버튼은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보조기능입니다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en-K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2540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F8C348C4-F74A-4803-977A-7B9CDB5F15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2" b="18013"/>
          <a:stretch/>
        </p:blipFill>
        <p:spPr>
          <a:xfrm>
            <a:off x="351564" y="1285732"/>
            <a:ext cx="3786234" cy="68900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B4F730-F5DD-4A3D-847E-35E72A93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552AD788-9864-42CF-B8AB-5C525B8DB5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검색 리스트 화면 상하 스크롤 시 화면 처리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C765136-5ABD-4F3F-863E-1160009DC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B50AAA84-6846-49F8-8623-82809829A5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4B3B8AA0-A439-4B81-836D-72566E1F60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2675ED31-0A2D-4D9C-9DC9-DADB85384AB9}"/>
              </a:ext>
            </a:extLst>
          </p:cNvPr>
          <p:cNvSpPr/>
          <p:nvPr/>
        </p:nvSpPr>
        <p:spPr>
          <a:xfrm>
            <a:off x="4473755" y="472540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" name="Picture 2" descr="책갈피 무료 아이콘 의 Zwicon">
            <a:extLst>
              <a:ext uri="{FF2B5EF4-FFF2-40B4-BE49-F238E27FC236}">
                <a16:creationId xmlns:a16="http://schemas.microsoft.com/office/drawing/2014/main" id="{596DBC6B-C738-441B-BDD1-72111A3F8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476" y="482985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AB58DDD2-3E21-4B33-8ACC-C0613B725922}"/>
              </a:ext>
            </a:extLst>
          </p:cNvPr>
          <p:cNvSpPr/>
          <p:nvPr/>
        </p:nvSpPr>
        <p:spPr>
          <a:xfrm>
            <a:off x="455299" y="1386254"/>
            <a:ext cx="3555395" cy="4498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〈 </a:t>
            </a:r>
            <a:r>
              <a:rPr lang="ko-KR" altLang="en-US" sz="1200" dirty="0">
                <a:solidFill>
                  <a:schemeClr val="tx1"/>
                </a:solidFill>
              </a:rPr>
              <a:t>태국 </a:t>
            </a:r>
            <a:r>
              <a:rPr lang="ko-KR" altLang="en-US" sz="1200" dirty="0" err="1">
                <a:solidFill>
                  <a:schemeClr val="tx1"/>
                </a:solidFill>
              </a:rPr>
              <a:t>카오야이</a:t>
            </a:r>
            <a:r>
              <a:rPr lang="ko-KR" altLang="en-US" sz="1200" dirty="0">
                <a:solidFill>
                  <a:schemeClr val="tx1"/>
                </a:solidFill>
              </a:rPr>
              <a:t>           </a:t>
            </a:r>
            <a:r>
              <a:rPr lang="en-US" altLang="ko-KR" sz="1100" b="1" dirty="0">
                <a:solidFill>
                  <a:schemeClr val="tx1"/>
                </a:solidFill>
              </a:rPr>
              <a:t>11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18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r>
              <a:rPr lang="en-US" altLang="ko-KR" sz="1100" b="1" dirty="0">
                <a:solidFill>
                  <a:schemeClr val="tx1"/>
                </a:solidFill>
              </a:rPr>
              <a:t>~11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21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6B187050-D375-4788-9360-7EE0AC9F68AB}"/>
              </a:ext>
            </a:extLst>
          </p:cNvPr>
          <p:cNvSpPr/>
          <p:nvPr/>
        </p:nvSpPr>
        <p:spPr>
          <a:xfrm flipV="1">
            <a:off x="2097075" y="8287793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6" name="Picture 2" descr="필터, 깔때기, 목록, navigation, sort, sorting 무료 아이콘 의 Mobile Basic Vol. 1">
            <a:extLst>
              <a:ext uri="{FF2B5EF4-FFF2-40B4-BE49-F238E27FC236}">
                <a16:creationId xmlns:a16="http://schemas.microsoft.com/office/drawing/2014/main" id="{430283E8-24F6-428C-B502-EA895243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59" y="8420848"/>
            <a:ext cx="209979" cy="2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CB36797-BAD8-4881-B805-537A100DF76B}"/>
              </a:ext>
            </a:extLst>
          </p:cNvPr>
          <p:cNvSpPr txBox="1"/>
          <p:nvPr/>
        </p:nvSpPr>
        <p:spPr>
          <a:xfrm>
            <a:off x="465038" y="8422808"/>
            <a:ext cx="3556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곳이 있습니다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4" name="Picture 4" descr="C:\Documents and Settings\ersick\바탕 화면\finger3.png">
            <a:extLst>
              <a:ext uri="{FF2B5EF4-FFF2-40B4-BE49-F238E27FC236}">
                <a16:creationId xmlns:a16="http://schemas.microsoft.com/office/drawing/2014/main" id="{0EEFA564-CCC1-4810-8141-9877E744F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32996" y="8660217"/>
            <a:ext cx="370943" cy="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C4882E1C-D855-426C-BE3B-56656CE25F56}"/>
              </a:ext>
            </a:extLst>
          </p:cNvPr>
          <p:cNvSpPr txBox="1"/>
          <p:nvPr/>
        </p:nvSpPr>
        <p:spPr>
          <a:xfrm>
            <a:off x="6967967" y="4035585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AE9D242-8352-4CA9-91AB-8D13ABBCD1BB}"/>
              </a:ext>
            </a:extLst>
          </p:cNvPr>
          <p:cNvSpPr txBox="1"/>
          <p:nvPr/>
        </p:nvSpPr>
        <p:spPr>
          <a:xfrm>
            <a:off x="4414714" y="3413116"/>
            <a:ext cx="3698469" cy="1873590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A1B87E5-4BB2-4EEF-ABBC-E05A80AAD2D9}"/>
              </a:ext>
            </a:extLst>
          </p:cNvPr>
          <p:cNvSpPr txBox="1"/>
          <p:nvPr/>
        </p:nvSpPr>
        <p:spPr>
          <a:xfrm>
            <a:off x="4428118" y="6720433"/>
            <a:ext cx="3698469" cy="1873590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슈페리어룸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01FCE0-7196-4D68-8165-0DC34A478EED}"/>
              </a:ext>
            </a:extLst>
          </p:cNvPr>
          <p:cNvSpPr txBox="1"/>
          <p:nvPr/>
        </p:nvSpPr>
        <p:spPr>
          <a:xfrm>
            <a:off x="7018546" y="7321612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3160E9C9-D779-40CF-8E8E-8292890E66EF}"/>
              </a:ext>
            </a:extLst>
          </p:cNvPr>
          <p:cNvGrpSpPr/>
          <p:nvPr/>
        </p:nvGrpSpPr>
        <p:grpSpPr>
          <a:xfrm>
            <a:off x="5904454" y="7637960"/>
            <a:ext cx="977261" cy="230073"/>
            <a:chOff x="1813540" y="3186454"/>
            <a:chExt cx="977261" cy="23007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4" name="사각형: 둥근 모서리 123">
              <a:extLst>
                <a:ext uri="{FF2B5EF4-FFF2-40B4-BE49-F238E27FC236}">
                  <a16:creationId xmlns:a16="http://schemas.microsoft.com/office/drawing/2014/main" id="{3B20BA95-4054-4528-A930-0325C0544542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CD0A3461-4969-4052-A672-5BEED989C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B64EA103-E6D7-4683-A843-CB27DBF980FF}"/>
              </a:ext>
            </a:extLst>
          </p:cNvPr>
          <p:cNvSpPr txBox="1"/>
          <p:nvPr/>
        </p:nvSpPr>
        <p:spPr>
          <a:xfrm>
            <a:off x="7344745" y="6786854"/>
            <a:ext cx="900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24DF747-0C54-493A-A6C2-15D598E95A2A}"/>
              </a:ext>
            </a:extLst>
          </p:cNvPr>
          <p:cNvSpPr/>
          <p:nvPr/>
        </p:nvSpPr>
        <p:spPr>
          <a:xfrm>
            <a:off x="4546023" y="4806634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graphicFrame>
        <p:nvGraphicFramePr>
          <p:cNvPr id="59" name="Table 42">
            <a:extLst>
              <a:ext uri="{FF2B5EF4-FFF2-40B4-BE49-F238E27FC236}">
                <a16:creationId xmlns:a16="http://schemas.microsoft.com/office/drawing/2014/main" id="{3FF65369-A375-466E-AA65-4356075B7D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440889"/>
              </p:ext>
            </p:extLst>
          </p:nvPr>
        </p:nvGraphicFramePr>
        <p:xfrm>
          <a:off x="12335903" y="966203"/>
          <a:ext cx="1534085" cy="5122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검색한 골프장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숙소와 선택날짜에 따른 리스트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1-3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번 검색한 골프장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숙소 리스트형태로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1-4)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지도보기 클릭 시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1-2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번 지도보기 형태로 전환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지도에 표시된 가격 클릭 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2-1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번 해당 골프장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&amp;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숙소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섬네일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 출력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2-1)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해당 골프장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숙소 리스트  클릭 시 해당 상품상세페이지 이동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AB9BAE21-2DBA-495B-B3E2-5A973189437E}"/>
              </a:ext>
            </a:extLst>
          </p:cNvPr>
          <p:cNvSpPr/>
          <p:nvPr/>
        </p:nvSpPr>
        <p:spPr>
          <a:xfrm>
            <a:off x="6259794" y="7448683"/>
            <a:ext cx="284735" cy="1892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1-4</a:t>
            </a:r>
            <a:endParaRPr lang="ko-KR" altLang="en-US" sz="1050" b="1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953AB1A-F858-48B0-8158-AF055124900B}"/>
              </a:ext>
            </a:extLst>
          </p:cNvPr>
          <p:cNvSpPr/>
          <p:nvPr/>
        </p:nvSpPr>
        <p:spPr>
          <a:xfrm>
            <a:off x="2097075" y="8018852"/>
            <a:ext cx="284735" cy="1892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4CB37C6C-5980-4AD0-8BC7-40459EE9C540}"/>
              </a:ext>
            </a:extLst>
          </p:cNvPr>
          <p:cNvSpPr/>
          <p:nvPr/>
        </p:nvSpPr>
        <p:spPr>
          <a:xfrm>
            <a:off x="4473755" y="1355414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06C3F328-D0C4-45FA-BB40-40DE31BF57F7}"/>
              </a:ext>
            </a:extLst>
          </p:cNvPr>
          <p:cNvSpPr/>
          <p:nvPr/>
        </p:nvSpPr>
        <p:spPr>
          <a:xfrm>
            <a:off x="4533679" y="1386254"/>
            <a:ext cx="3555395" cy="4498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〈 </a:t>
            </a:r>
            <a:r>
              <a:rPr lang="ko-KR" altLang="en-US" sz="1200" dirty="0">
                <a:solidFill>
                  <a:schemeClr val="tx1"/>
                </a:solidFill>
              </a:rPr>
              <a:t>태국 </a:t>
            </a:r>
            <a:r>
              <a:rPr lang="ko-KR" altLang="en-US" sz="1200" dirty="0" err="1">
                <a:solidFill>
                  <a:schemeClr val="tx1"/>
                </a:solidFill>
              </a:rPr>
              <a:t>카오야이</a:t>
            </a:r>
            <a:r>
              <a:rPr lang="ko-KR" altLang="en-US" sz="1200" dirty="0">
                <a:solidFill>
                  <a:schemeClr val="tx1"/>
                </a:solidFill>
              </a:rPr>
              <a:t>           </a:t>
            </a:r>
            <a:r>
              <a:rPr lang="en-US" altLang="ko-KR" sz="1100" b="1" dirty="0">
                <a:solidFill>
                  <a:schemeClr val="tx1"/>
                </a:solidFill>
              </a:rPr>
              <a:t>11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18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r>
              <a:rPr lang="en-US" altLang="ko-KR" sz="1100" b="1" dirty="0">
                <a:solidFill>
                  <a:schemeClr val="tx1"/>
                </a:solidFill>
              </a:rPr>
              <a:t>~11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21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D5213ED4-B3DE-4434-96F8-8CA0A9F3EFC3}"/>
              </a:ext>
            </a:extLst>
          </p:cNvPr>
          <p:cNvSpPr/>
          <p:nvPr/>
        </p:nvSpPr>
        <p:spPr>
          <a:xfrm>
            <a:off x="634294" y="124596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566C540E-43F1-4EFA-AAB1-166AA5D79DFA}"/>
              </a:ext>
            </a:extLst>
          </p:cNvPr>
          <p:cNvSpPr/>
          <p:nvPr/>
        </p:nvSpPr>
        <p:spPr>
          <a:xfrm>
            <a:off x="574843" y="399363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1CF6EF1F-697B-4264-904B-3B817F086F23}"/>
              </a:ext>
            </a:extLst>
          </p:cNvPr>
          <p:cNvSpPr/>
          <p:nvPr/>
        </p:nvSpPr>
        <p:spPr>
          <a:xfrm>
            <a:off x="4248944" y="1176677"/>
            <a:ext cx="284735" cy="1892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1-3</a:t>
            </a:r>
            <a:endParaRPr lang="ko-KR" altLang="en-US" sz="1050" b="1" dirty="0"/>
          </a:p>
        </p:txBody>
      </p:sp>
      <p:grpSp>
        <p:nvGrpSpPr>
          <p:cNvPr id="138" name="그룹 137">
            <a:extLst>
              <a:ext uri="{FF2B5EF4-FFF2-40B4-BE49-F238E27FC236}">
                <a16:creationId xmlns:a16="http://schemas.microsoft.com/office/drawing/2014/main" id="{7717DB11-ADED-47C3-89F5-E5BD6B4F5038}"/>
              </a:ext>
            </a:extLst>
          </p:cNvPr>
          <p:cNvGrpSpPr/>
          <p:nvPr/>
        </p:nvGrpSpPr>
        <p:grpSpPr>
          <a:xfrm>
            <a:off x="9533609" y="4112353"/>
            <a:ext cx="356596" cy="319835"/>
            <a:chOff x="10050070" y="3817210"/>
            <a:chExt cx="301803" cy="264869"/>
          </a:xfrm>
        </p:grpSpPr>
        <p:sp>
          <p:nvSpPr>
            <p:cNvPr id="139" name="타원 138">
              <a:extLst>
                <a:ext uri="{FF2B5EF4-FFF2-40B4-BE49-F238E27FC236}">
                  <a16:creationId xmlns:a16="http://schemas.microsoft.com/office/drawing/2014/main" id="{31A06422-4D8F-40B4-A9A9-EE1CE2E6E466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369F3DE4-3B4B-402E-B3DC-EEEC44DC1A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CDD2DE5C-454B-4264-AB27-049616C7AB9D}"/>
              </a:ext>
            </a:extLst>
          </p:cNvPr>
          <p:cNvSpPr/>
          <p:nvPr/>
        </p:nvSpPr>
        <p:spPr>
          <a:xfrm>
            <a:off x="9862730" y="40865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6EBCD88F-B059-4172-A845-159736BF0320}"/>
              </a:ext>
            </a:extLst>
          </p:cNvPr>
          <p:cNvSpPr/>
          <p:nvPr/>
        </p:nvSpPr>
        <p:spPr>
          <a:xfrm>
            <a:off x="8466907" y="1520323"/>
            <a:ext cx="3691519" cy="449858"/>
          </a:xfrm>
          <a:prstGeom prst="roundRect">
            <a:avLst>
              <a:gd name="adj" fmla="val 15231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</a:rPr>
              <a:t>      </a:t>
            </a:r>
            <a:r>
              <a:rPr lang="ko-KR" altLang="en-US" sz="1200" dirty="0">
                <a:solidFill>
                  <a:schemeClr val="tx1"/>
                </a:solidFill>
              </a:rPr>
              <a:t>태국 </a:t>
            </a:r>
            <a:r>
              <a:rPr lang="ko-KR" altLang="en-US" sz="1200" dirty="0" err="1">
                <a:solidFill>
                  <a:schemeClr val="tx1"/>
                </a:solidFill>
              </a:rPr>
              <a:t>카오야이</a:t>
            </a:r>
            <a:r>
              <a:rPr lang="ko-KR" altLang="en-US" sz="1200" dirty="0">
                <a:solidFill>
                  <a:schemeClr val="tx1"/>
                </a:solidFill>
              </a:rPr>
              <a:t>                </a:t>
            </a:r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r>
              <a:rPr lang="ko-KR" altLang="en-US" sz="1200" b="1" dirty="0">
                <a:solidFill>
                  <a:schemeClr val="tx1"/>
                </a:solidFill>
              </a:rPr>
              <a:t>일</a:t>
            </a:r>
            <a:r>
              <a:rPr lang="en-US" altLang="ko-KR" sz="1200" b="1" dirty="0">
                <a:solidFill>
                  <a:schemeClr val="tx1"/>
                </a:solidFill>
              </a:rPr>
              <a:t>~3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13</a:t>
            </a:r>
            <a:r>
              <a:rPr lang="ko-KR" altLang="en-US" sz="1200" b="1" dirty="0">
                <a:solidFill>
                  <a:schemeClr val="tx1"/>
                </a:solidFill>
              </a:rPr>
              <a:t>일</a:t>
            </a:r>
            <a:r>
              <a:rPr lang="ko-KR" altLang="en-US" sz="1200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143" name="그림 142">
            <a:extLst>
              <a:ext uri="{FF2B5EF4-FFF2-40B4-BE49-F238E27FC236}">
                <a16:creationId xmlns:a16="http://schemas.microsoft.com/office/drawing/2014/main" id="{9B9B3101-6EDD-42E6-8C01-0BF6764903F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6418" y="1578873"/>
            <a:ext cx="316526" cy="316526"/>
          </a:xfrm>
          <a:prstGeom prst="rect">
            <a:avLst/>
          </a:prstGeom>
        </p:spPr>
      </p:pic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BBB75839-6115-47C2-9C3A-DD28004B6F9F}"/>
              </a:ext>
            </a:extLst>
          </p:cNvPr>
          <p:cNvSpPr/>
          <p:nvPr/>
        </p:nvSpPr>
        <p:spPr>
          <a:xfrm>
            <a:off x="9502915" y="1359973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ADDF44A6-30CE-4AE8-9058-8B2DDC730514}"/>
              </a:ext>
            </a:extLst>
          </p:cNvPr>
          <p:cNvSpPr/>
          <p:nvPr/>
        </p:nvSpPr>
        <p:spPr>
          <a:xfrm>
            <a:off x="9390446" y="270438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pic>
        <p:nvPicPr>
          <p:cNvPr id="146" name="그림 145">
            <a:extLst>
              <a:ext uri="{FF2B5EF4-FFF2-40B4-BE49-F238E27FC236}">
                <a16:creationId xmlns:a16="http://schemas.microsoft.com/office/drawing/2014/main" id="{5CF5EC1C-0923-4427-8006-EF595BFDE0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2" b="18702"/>
          <a:stretch/>
        </p:blipFill>
        <p:spPr>
          <a:xfrm>
            <a:off x="8392715" y="1292568"/>
            <a:ext cx="3816000" cy="6883258"/>
          </a:xfrm>
          <a:prstGeom prst="rect">
            <a:avLst/>
          </a:prstGeom>
        </p:spPr>
      </p:pic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C2F4D163-71B6-4DFF-8A82-C363F0744E95}"/>
              </a:ext>
            </a:extLst>
          </p:cNvPr>
          <p:cNvSpPr/>
          <p:nvPr/>
        </p:nvSpPr>
        <p:spPr>
          <a:xfrm flipV="1">
            <a:off x="10165339" y="8279433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9" name="그룹 148">
            <a:extLst>
              <a:ext uri="{FF2B5EF4-FFF2-40B4-BE49-F238E27FC236}">
                <a16:creationId xmlns:a16="http://schemas.microsoft.com/office/drawing/2014/main" id="{F7155117-9848-498C-B7AA-D499B777CF84}"/>
              </a:ext>
            </a:extLst>
          </p:cNvPr>
          <p:cNvGrpSpPr/>
          <p:nvPr/>
        </p:nvGrpSpPr>
        <p:grpSpPr>
          <a:xfrm>
            <a:off x="9557476" y="7087468"/>
            <a:ext cx="331983" cy="291356"/>
            <a:chOff x="10050070" y="3817210"/>
            <a:chExt cx="301803" cy="264869"/>
          </a:xfrm>
        </p:grpSpPr>
        <p:sp>
          <p:nvSpPr>
            <p:cNvPr id="150" name="타원 149">
              <a:extLst>
                <a:ext uri="{FF2B5EF4-FFF2-40B4-BE49-F238E27FC236}">
                  <a16:creationId xmlns:a16="http://schemas.microsoft.com/office/drawing/2014/main" id="{992C950C-6470-46E8-9A0B-BEBAC04B71EB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1" name="그림 150">
              <a:extLst>
                <a:ext uri="{FF2B5EF4-FFF2-40B4-BE49-F238E27FC236}">
                  <a16:creationId xmlns:a16="http://schemas.microsoft.com/office/drawing/2014/main" id="{6577D2E3-BFBF-49F6-BE32-E94689BEFD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1EC31294-DE1B-4772-95F5-A15C40E93E81}"/>
              </a:ext>
            </a:extLst>
          </p:cNvPr>
          <p:cNvGrpSpPr/>
          <p:nvPr/>
        </p:nvGrpSpPr>
        <p:grpSpPr>
          <a:xfrm>
            <a:off x="9885392" y="7029098"/>
            <a:ext cx="331983" cy="291356"/>
            <a:chOff x="10050070" y="3817210"/>
            <a:chExt cx="301803" cy="264869"/>
          </a:xfrm>
        </p:grpSpPr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DA9E0BE3-3D40-4B21-B5C4-6B769AA31F87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4" name="그림 153">
              <a:extLst>
                <a:ext uri="{FF2B5EF4-FFF2-40B4-BE49-F238E27FC236}">
                  <a16:creationId xmlns:a16="http://schemas.microsoft.com/office/drawing/2014/main" id="{8213183D-51D8-4386-8620-309BEA157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81D06F07-97EE-4062-A80D-6C8780DF3E3D}"/>
              </a:ext>
            </a:extLst>
          </p:cNvPr>
          <p:cNvGrpSpPr/>
          <p:nvPr/>
        </p:nvGrpSpPr>
        <p:grpSpPr>
          <a:xfrm>
            <a:off x="10701133" y="6753383"/>
            <a:ext cx="331983" cy="291356"/>
            <a:chOff x="10050070" y="3817210"/>
            <a:chExt cx="301803" cy="264869"/>
          </a:xfrm>
        </p:grpSpPr>
        <p:sp>
          <p:nvSpPr>
            <p:cNvPr id="156" name="타원 155">
              <a:extLst>
                <a:ext uri="{FF2B5EF4-FFF2-40B4-BE49-F238E27FC236}">
                  <a16:creationId xmlns:a16="http://schemas.microsoft.com/office/drawing/2014/main" id="{FC56C10E-2103-4A87-BB49-4E555FBAEA53}"/>
                </a:ext>
              </a:extLst>
            </p:cNvPr>
            <p:cNvSpPr/>
            <p:nvPr/>
          </p:nvSpPr>
          <p:spPr>
            <a:xfrm>
              <a:off x="10050070" y="3817210"/>
              <a:ext cx="264869" cy="26486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7" name="그림 156">
              <a:extLst>
                <a:ext uri="{FF2B5EF4-FFF2-40B4-BE49-F238E27FC236}">
                  <a16:creationId xmlns:a16="http://schemas.microsoft.com/office/drawing/2014/main" id="{EC67F590-0E6E-4E03-B531-70C88D511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90768"/>
            <a:stretch/>
          </p:blipFill>
          <p:spPr>
            <a:xfrm>
              <a:off x="10092933" y="3819195"/>
              <a:ext cx="258940" cy="222354"/>
            </a:xfrm>
            <a:prstGeom prst="rect">
              <a:avLst/>
            </a:prstGeom>
          </p:spPr>
        </p:pic>
      </p:grp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F872BE84-B8F8-4143-8121-1FA0302EF42F}"/>
              </a:ext>
            </a:extLst>
          </p:cNvPr>
          <p:cNvSpPr/>
          <p:nvPr/>
        </p:nvSpPr>
        <p:spPr>
          <a:xfrm>
            <a:off x="10206430" y="800811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BBA2480E-72F2-4C1E-B31C-F0908D4CC5E9}"/>
              </a:ext>
            </a:extLst>
          </p:cNvPr>
          <p:cNvSpPr/>
          <p:nvPr/>
        </p:nvSpPr>
        <p:spPr>
          <a:xfrm>
            <a:off x="8466907" y="6066774"/>
            <a:ext cx="3679890" cy="1575175"/>
          </a:xfrm>
          <a:prstGeom prst="roundRect">
            <a:avLst>
              <a:gd name="adj" fmla="val 7199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B118A279-8A60-4E60-B136-E50595A58FD1}"/>
              </a:ext>
            </a:extLst>
          </p:cNvPr>
          <p:cNvSpPr/>
          <p:nvPr/>
        </p:nvSpPr>
        <p:spPr>
          <a:xfrm>
            <a:off x="8579665" y="6193619"/>
            <a:ext cx="941137" cy="109345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4C2253-1F96-4CB0-B717-E7BD703EC410}"/>
              </a:ext>
            </a:extLst>
          </p:cNvPr>
          <p:cNvSpPr txBox="1"/>
          <p:nvPr/>
        </p:nvSpPr>
        <p:spPr>
          <a:xfrm>
            <a:off x="9519120" y="6082638"/>
            <a:ext cx="2200263" cy="136575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슈페리어룸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2" name="Picture 2" descr="책갈피 무료 아이콘 의 Zwicon">
            <a:extLst>
              <a:ext uri="{FF2B5EF4-FFF2-40B4-BE49-F238E27FC236}">
                <a16:creationId xmlns:a16="http://schemas.microsoft.com/office/drawing/2014/main" id="{4A041FF3-A361-4F76-AC52-05DFDF672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509" y="6151190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991546D4-8BFB-44C7-B926-40BE6251779C}"/>
              </a:ext>
            </a:extLst>
          </p:cNvPr>
          <p:cNvSpPr/>
          <p:nvPr/>
        </p:nvSpPr>
        <p:spPr>
          <a:xfrm>
            <a:off x="8447231" y="602176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C842AE0-B921-4B75-9E4F-C0301267FC8F}"/>
              </a:ext>
            </a:extLst>
          </p:cNvPr>
          <p:cNvSpPr txBox="1"/>
          <p:nvPr/>
        </p:nvSpPr>
        <p:spPr>
          <a:xfrm>
            <a:off x="10913708" y="7006983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435CDE0-3B71-4AF1-9F58-4376C0CD74B0}"/>
              </a:ext>
            </a:extLst>
          </p:cNvPr>
          <p:cNvSpPr txBox="1"/>
          <p:nvPr/>
        </p:nvSpPr>
        <p:spPr>
          <a:xfrm>
            <a:off x="8618673" y="7265707"/>
            <a:ext cx="347111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83BD9ADC-EF33-463C-B120-CB71A410B0D9}"/>
              </a:ext>
            </a:extLst>
          </p:cNvPr>
          <p:cNvSpPr/>
          <p:nvPr/>
        </p:nvSpPr>
        <p:spPr>
          <a:xfrm>
            <a:off x="9635350" y="6186176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67" name="그림 166">
            <a:extLst>
              <a:ext uri="{FF2B5EF4-FFF2-40B4-BE49-F238E27FC236}">
                <a16:creationId xmlns:a16="http://schemas.microsoft.com/office/drawing/2014/main" id="{C19B24AC-5F77-448A-AD58-B74CBDCB377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404" t="11667" r="6004" b="12708"/>
          <a:stretch/>
        </p:blipFill>
        <p:spPr>
          <a:xfrm>
            <a:off x="8596582" y="5301689"/>
            <a:ext cx="729528" cy="261937"/>
          </a:xfrm>
          <a:prstGeom prst="roundRect">
            <a:avLst>
              <a:gd name="adj" fmla="val 50000"/>
            </a:avLst>
          </a:prstGeom>
        </p:spPr>
      </p:pic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C7C7C75A-7415-4A1A-9B65-A46E6F13B10C}"/>
              </a:ext>
            </a:extLst>
          </p:cNvPr>
          <p:cNvSpPr/>
          <p:nvPr/>
        </p:nvSpPr>
        <p:spPr>
          <a:xfrm>
            <a:off x="8491412" y="1424354"/>
            <a:ext cx="3555395" cy="4498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〈 </a:t>
            </a:r>
            <a:r>
              <a:rPr lang="ko-KR" altLang="en-US" sz="1200" dirty="0">
                <a:solidFill>
                  <a:schemeClr val="tx1"/>
                </a:solidFill>
              </a:rPr>
              <a:t>태국 </a:t>
            </a:r>
            <a:r>
              <a:rPr lang="ko-KR" altLang="en-US" sz="1200" dirty="0" err="1">
                <a:solidFill>
                  <a:schemeClr val="tx1"/>
                </a:solidFill>
              </a:rPr>
              <a:t>카오야이</a:t>
            </a:r>
            <a:r>
              <a:rPr lang="ko-KR" altLang="en-US" sz="1200" dirty="0">
                <a:solidFill>
                  <a:schemeClr val="tx1"/>
                </a:solidFill>
              </a:rPr>
              <a:t>           </a:t>
            </a:r>
            <a:r>
              <a:rPr lang="en-US" altLang="ko-KR" sz="1100" b="1" dirty="0">
                <a:solidFill>
                  <a:schemeClr val="tx1"/>
                </a:solidFill>
              </a:rPr>
              <a:t>11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18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r>
              <a:rPr lang="en-US" altLang="ko-KR" sz="1100" b="1" dirty="0">
                <a:solidFill>
                  <a:schemeClr val="tx1"/>
                </a:solidFill>
              </a:rPr>
              <a:t>~11</a:t>
            </a:r>
            <a:r>
              <a:rPr lang="ko-KR" altLang="en-US" sz="1100" b="1" dirty="0">
                <a:solidFill>
                  <a:schemeClr val="tx1"/>
                </a:solidFill>
              </a:rPr>
              <a:t>월 </a:t>
            </a:r>
            <a:r>
              <a:rPr lang="en-US" altLang="ko-KR" sz="1100" b="1" dirty="0">
                <a:solidFill>
                  <a:schemeClr val="tx1"/>
                </a:solidFill>
              </a:rPr>
              <a:t>21</a:t>
            </a:r>
            <a:r>
              <a:rPr lang="ko-KR" altLang="en-US" sz="1100" b="1" dirty="0">
                <a:solidFill>
                  <a:schemeClr val="tx1"/>
                </a:solidFill>
              </a:rPr>
              <a:t>일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D29CC134-47FC-409C-9372-9E3A592FB585}"/>
              </a:ext>
            </a:extLst>
          </p:cNvPr>
          <p:cNvSpPr/>
          <p:nvPr/>
        </p:nvSpPr>
        <p:spPr>
          <a:xfrm>
            <a:off x="9280605" y="5207050"/>
            <a:ext cx="284735" cy="18927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FD6F775F-A7A1-4341-864B-FC95211A5643}"/>
              </a:ext>
            </a:extLst>
          </p:cNvPr>
          <p:cNvSpPr txBox="1"/>
          <p:nvPr/>
        </p:nvSpPr>
        <p:spPr>
          <a:xfrm>
            <a:off x="8533297" y="8422808"/>
            <a:ext cx="3556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곳이 있습니다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물결 71">
            <a:extLst>
              <a:ext uri="{FF2B5EF4-FFF2-40B4-BE49-F238E27FC236}">
                <a16:creationId xmlns:a16="http://schemas.microsoft.com/office/drawing/2014/main" id="{266C7B68-A0B0-460C-8EEB-F33F33AC39BC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760C75D9-5146-4512-868F-6E8744949DDB}"/>
              </a:ext>
            </a:extLst>
          </p:cNvPr>
          <p:cNvGrpSpPr/>
          <p:nvPr/>
        </p:nvGrpSpPr>
        <p:grpSpPr>
          <a:xfrm>
            <a:off x="4444755" y="8137004"/>
            <a:ext cx="3660369" cy="658184"/>
            <a:chOff x="382205" y="8603945"/>
            <a:chExt cx="3660369" cy="658184"/>
          </a:xfrm>
        </p:grpSpPr>
        <p:grpSp>
          <p:nvGrpSpPr>
            <p:cNvPr id="79" name="그룹 78">
              <a:extLst>
                <a:ext uri="{FF2B5EF4-FFF2-40B4-BE49-F238E27FC236}">
                  <a16:creationId xmlns:a16="http://schemas.microsoft.com/office/drawing/2014/main" id="{F9438B33-7159-42A0-A450-E9DBB15B21FD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81" name="사각형: 둥근 모서리 80">
                <a:extLst>
                  <a:ext uri="{FF2B5EF4-FFF2-40B4-BE49-F238E27FC236}">
                    <a16:creationId xmlns:a16="http://schemas.microsoft.com/office/drawing/2014/main" id="{F58666EF-4BA7-47D8-9BC7-44FBF0AF3028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82" name="그림 81">
                <a:extLst>
                  <a:ext uri="{FF2B5EF4-FFF2-40B4-BE49-F238E27FC236}">
                    <a16:creationId xmlns:a16="http://schemas.microsoft.com/office/drawing/2014/main" id="{90A0283C-937D-4580-8931-7A6062C13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83" name="그림 82">
                <a:extLst>
                  <a:ext uri="{FF2B5EF4-FFF2-40B4-BE49-F238E27FC236}">
                    <a16:creationId xmlns:a16="http://schemas.microsoft.com/office/drawing/2014/main" id="{148C3354-0960-4301-B0F1-4170194E1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85" name="그림 84">
                <a:extLst>
                  <a:ext uri="{FF2B5EF4-FFF2-40B4-BE49-F238E27FC236}">
                    <a16:creationId xmlns:a16="http://schemas.microsoft.com/office/drawing/2014/main" id="{80B7A895-D27B-4A0A-AA11-DBF840A33C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86" name="그림 85">
                <a:extLst>
                  <a:ext uri="{FF2B5EF4-FFF2-40B4-BE49-F238E27FC236}">
                    <a16:creationId xmlns:a16="http://schemas.microsoft.com/office/drawing/2014/main" id="{612F54C1-6258-447A-A0DA-9063A92F0A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80" name="Picture 4" descr="소울메이트">
              <a:extLst>
                <a:ext uri="{FF2B5EF4-FFF2-40B4-BE49-F238E27FC236}">
                  <a16:creationId xmlns:a16="http://schemas.microsoft.com/office/drawing/2014/main" id="{0B3CDF21-DB6A-4551-8C6E-E6C5AB015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7" name="표 121">
            <a:extLst>
              <a:ext uri="{FF2B5EF4-FFF2-40B4-BE49-F238E27FC236}">
                <a16:creationId xmlns:a16="http://schemas.microsoft.com/office/drawing/2014/main" id="{87876F73-E1F6-4007-B170-393BB3314B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507828"/>
              </p:ext>
            </p:extLst>
          </p:nvPr>
        </p:nvGraphicFramePr>
        <p:xfrm>
          <a:off x="4463804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pic>
        <p:nvPicPr>
          <p:cNvPr id="93" name="Picture 4" descr="C:\Documents and Settings\ersick\바탕 화면\finger3.png">
            <a:extLst>
              <a:ext uri="{FF2B5EF4-FFF2-40B4-BE49-F238E27FC236}">
                <a16:creationId xmlns:a16="http://schemas.microsoft.com/office/drawing/2014/main" id="{124C20B6-5CFB-441E-940F-97BD306EB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46201" y="7800695"/>
            <a:ext cx="370943" cy="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E341EC-D182-48D1-A0FB-18F64066855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33954" y="4013246"/>
            <a:ext cx="2731640" cy="5862685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467C985C-390D-40F0-B208-C5E4BEB962AD}"/>
              </a:ext>
            </a:extLst>
          </p:cNvPr>
          <p:cNvSpPr/>
          <p:nvPr/>
        </p:nvSpPr>
        <p:spPr>
          <a:xfrm>
            <a:off x="13623887" y="4383247"/>
            <a:ext cx="1096972" cy="342162"/>
          </a:xfrm>
          <a:prstGeom prst="ellipse">
            <a:avLst/>
          </a:prstGeom>
          <a:noFill/>
          <a:ln w="38100">
            <a:solidFill>
              <a:srgbClr val="F01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9F5DE-B0C5-47EE-B476-4CABEF833ED8}"/>
              </a:ext>
            </a:extLst>
          </p:cNvPr>
          <p:cNvSpPr txBox="1"/>
          <p:nvPr/>
        </p:nvSpPr>
        <p:spPr>
          <a:xfrm>
            <a:off x="12532324" y="2881304"/>
            <a:ext cx="2903642" cy="1468607"/>
          </a:xfrm>
          <a:prstGeom prst="rect">
            <a:avLst/>
          </a:prstGeom>
          <a:solidFill>
            <a:srgbClr val="F0108B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여행기간이 다음달로 넘어갈 수 있어서 월 </a:t>
            </a:r>
            <a:r>
              <a:rPr lang="ko-KR" altLang="en-US" b="1" dirty="0" err="1"/>
              <a:t>표시해야함</a:t>
            </a:r>
            <a:endParaRPr lang="en-US" altLang="ko-KR" b="1" dirty="0"/>
          </a:p>
          <a:p>
            <a:r>
              <a:rPr lang="en-US" altLang="ko-KR" b="1" dirty="0"/>
              <a:t>(</a:t>
            </a:r>
            <a:r>
              <a:rPr lang="ko-KR" altLang="en-US" b="1" dirty="0"/>
              <a:t>이하 동일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511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4359C8D0-80F7-4038-A9EC-AEFBDC5CC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검색 결과 없을 시 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04DDDC-75D4-4E31-B4B6-F757DCE333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4C57DEE7-876B-4F50-A5C8-6FC9190002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1000" dirty="0"/>
              <a:t>search01</a:t>
            </a:r>
            <a:endParaRPr lang="ko-KR" altLang="en-US" sz="1000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8A6B39-5D0D-466D-BDC4-733B7C9665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7" name="Table 42">
            <a:extLst>
              <a:ext uri="{FF2B5EF4-FFF2-40B4-BE49-F238E27FC236}">
                <a16:creationId xmlns:a16="http://schemas.microsoft.com/office/drawing/2014/main" id="{814A59F0-2111-4926-87BE-BDE244D68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672539"/>
              </p:ext>
            </p:extLst>
          </p:nvPr>
        </p:nvGraphicFramePr>
        <p:xfrm>
          <a:off x="11479056" y="910249"/>
          <a:ext cx="2325883" cy="40249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7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9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73046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80662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88750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7630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63891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3606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37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CA55A8-B9DD-44E3-9ADD-7DFF332929E8}"/>
              </a:ext>
            </a:extLst>
          </p:cNvPr>
          <p:cNvSpPr/>
          <p:nvPr/>
        </p:nvSpPr>
        <p:spPr>
          <a:xfrm>
            <a:off x="528183" y="3427516"/>
            <a:ext cx="35234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검색된 여행상품이 없습니다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7C8B269-1F16-4B9F-822D-A31A38F89CF6}"/>
              </a:ext>
            </a:extLst>
          </p:cNvPr>
          <p:cNvSpPr/>
          <p:nvPr/>
        </p:nvSpPr>
        <p:spPr>
          <a:xfrm>
            <a:off x="1996177" y="2746202"/>
            <a:ext cx="542954" cy="579077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339ABBB-1BAE-4E55-BF40-53BA3357B9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9477" t="4195" r="3442" b="92697"/>
          <a:stretch/>
        </p:blipFill>
        <p:spPr>
          <a:xfrm>
            <a:off x="3604624" y="1430388"/>
            <a:ext cx="360000" cy="3248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3354621-2982-4787-ACA9-59106CEB9782}"/>
              </a:ext>
            </a:extLst>
          </p:cNvPr>
          <p:cNvSpPr/>
          <p:nvPr/>
        </p:nvSpPr>
        <p:spPr>
          <a:xfrm>
            <a:off x="763857" y="1353671"/>
            <a:ext cx="3213426" cy="479213"/>
          </a:xfrm>
          <a:prstGeom prst="roundRect">
            <a:avLst>
              <a:gd name="adj" fmla="val 14285"/>
            </a:avLst>
          </a:prstGeom>
          <a:solidFill>
            <a:srgbClr val="F2F2F2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tlCol="0" anchor="ctr"/>
          <a:lstStyle/>
          <a:p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태국 </a:t>
            </a:r>
            <a:r>
              <a:rPr lang="ko-KR" altLang="en-US" sz="1400" dirty="0" err="1">
                <a:solidFill>
                  <a:schemeClr val="tx1"/>
                </a:solidFill>
              </a:rPr>
              <a:t>카오야이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ㅣ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물결 12">
            <a:extLst>
              <a:ext uri="{FF2B5EF4-FFF2-40B4-BE49-F238E27FC236}">
                <a16:creationId xmlns:a16="http://schemas.microsoft.com/office/drawing/2014/main" id="{8962DC96-0D7F-425B-A248-C8935BC7FFE3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3925928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>
            <a:extLst>
              <a:ext uri="{FF2B5EF4-FFF2-40B4-BE49-F238E27FC236}">
                <a16:creationId xmlns:a16="http://schemas.microsoft.com/office/drawing/2014/main" id="{A79F5F1C-28FA-4073-BE96-F4389D369909}"/>
              </a:ext>
            </a:extLst>
          </p:cNvPr>
          <p:cNvSpPr txBox="1"/>
          <p:nvPr/>
        </p:nvSpPr>
        <p:spPr>
          <a:xfrm>
            <a:off x="8412686" y="7777616"/>
            <a:ext cx="3698469" cy="71942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7F0FA29-C175-46C9-8ED1-A5C651B38947}"/>
              </a:ext>
            </a:extLst>
          </p:cNvPr>
          <p:cNvSpPr txBox="1"/>
          <p:nvPr/>
        </p:nvSpPr>
        <p:spPr>
          <a:xfrm>
            <a:off x="4374147" y="7777616"/>
            <a:ext cx="3698469" cy="71942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434EBB-8A83-4B00-8D44-13EA4FEF267E}"/>
              </a:ext>
            </a:extLst>
          </p:cNvPr>
          <p:cNvSpPr txBox="1"/>
          <p:nvPr/>
        </p:nvSpPr>
        <p:spPr>
          <a:xfrm>
            <a:off x="403574" y="7777616"/>
            <a:ext cx="3698469" cy="71942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9" name="그림 88">
            <a:extLst>
              <a:ext uri="{FF2B5EF4-FFF2-40B4-BE49-F238E27FC236}">
                <a16:creationId xmlns:a16="http://schemas.microsoft.com/office/drawing/2014/main" id="{FEC674B9-9522-4B82-90B5-297D0F191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7" t="15373" r="7705"/>
          <a:stretch/>
        </p:blipFill>
        <p:spPr>
          <a:xfrm>
            <a:off x="4374147" y="1286460"/>
            <a:ext cx="3792594" cy="365518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4F51751A-606F-4B63-A64F-7EB1856B0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7" t="15373" r="7705"/>
          <a:stretch/>
        </p:blipFill>
        <p:spPr>
          <a:xfrm>
            <a:off x="8405462" y="1286460"/>
            <a:ext cx="3792594" cy="365518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E2C8D41F-569D-4647-8615-3AF274010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17" t="15373" r="7705"/>
          <a:stretch/>
        </p:blipFill>
        <p:spPr>
          <a:xfrm>
            <a:off x="352091" y="1286460"/>
            <a:ext cx="3792594" cy="3655189"/>
          </a:xfrm>
          <a:prstGeom prst="rect">
            <a:avLst/>
          </a:prstGeom>
        </p:spPr>
      </p:pic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D387A-2925-480B-A1E7-BD5027FE35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상단 검색 </a:t>
            </a:r>
            <a:r>
              <a:rPr lang="ko-KR" altLang="en-US" dirty="0" err="1"/>
              <a:t>골프텔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패키지 </a:t>
            </a:r>
            <a:r>
              <a:rPr lang="en-US" altLang="ko-KR" dirty="0"/>
              <a:t>/ 18</a:t>
            </a:r>
            <a:r>
              <a:rPr lang="ko-KR" altLang="en-US" dirty="0"/>
              <a:t>홀 탭 화면 </a:t>
            </a:r>
            <a:r>
              <a:rPr lang="en-US" altLang="ko-KR" dirty="0"/>
              <a:t>(</a:t>
            </a:r>
            <a:r>
              <a:rPr lang="ko-KR" altLang="en-US" dirty="0"/>
              <a:t>날짜</a:t>
            </a:r>
            <a:r>
              <a:rPr lang="en-US" altLang="ko-KR" dirty="0"/>
              <a:t>/</a:t>
            </a:r>
            <a:r>
              <a:rPr lang="ko-KR" altLang="en-US" dirty="0"/>
              <a:t>인원 미 지정 시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E2BB6B3-D008-4641-A2EF-1942ACEB6A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77272"/>
            <a:ext cx="4545970" cy="27056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11BC669-F5A0-440C-9CCC-7370F32542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99564" y="941902"/>
            <a:ext cx="1935215" cy="270564"/>
          </a:xfrm>
        </p:spPr>
        <p:txBody>
          <a:bodyPr/>
          <a:lstStyle/>
          <a:p>
            <a:r>
              <a:rPr lang="en-US" altLang="ko-KR" dirty="0"/>
              <a:t>main0301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7BC1B25-2A1A-4CE4-BB8A-34089ADADC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6998DBD-A7D4-4FD0-8FAA-C03D9F5CB118}"/>
              </a:ext>
            </a:extLst>
          </p:cNvPr>
          <p:cNvSpPr/>
          <p:nvPr/>
        </p:nvSpPr>
        <p:spPr>
          <a:xfrm>
            <a:off x="454274" y="1386254"/>
            <a:ext cx="3292122" cy="4498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〈 </a:t>
            </a:r>
            <a:r>
              <a:rPr lang="ko-KR" altLang="en-US" sz="1200" b="1" dirty="0" err="1">
                <a:solidFill>
                  <a:schemeClr val="tx1"/>
                </a:solidFill>
              </a:rPr>
              <a:t>골프텔</a:t>
            </a:r>
            <a:r>
              <a:rPr lang="ko-KR" altLang="en-US" sz="1200" b="1" dirty="0">
                <a:solidFill>
                  <a:schemeClr val="tx1"/>
                </a:solidFill>
              </a:rPr>
              <a:t>                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E65C3AE-3564-458B-A9C9-2FBCE8EABA58}"/>
              </a:ext>
            </a:extLst>
          </p:cNvPr>
          <p:cNvSpPr txBox="1"/>
          <p:nvPr/>
        </p:nvSpPr>
        <p:spPr>
          <a:xfrm>
            <a:off x="3334007" y="7755211"/>
            <a:ext cx="900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4921230-2396-4664-A0C2-ADCF311EC00E}"/>
              </a:ext>
            </a:extLst>
          </p:cNvPr>
          <p:cNvSpPr/>
          <p:nvPr/>
        </p:nvSpPr>
        <p:spPr>
          <a:xfrm>
            <a:off x="441674" y="566172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4" name="Picture 2" descr="책갈피 무료 아이콘 의 Zwicon">
            <a:extLst>
              <a:ext uri="{FF2B5EF4-FFF2-40B4-BE49-F238E27FC236}">
                <a16:creationId xmlns:a16="http://schemas.microsoft.com/office/drawing/2014/main" id="{4AC35C97-6392-44D2-B03E-AC519C9E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95" y="576617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ADDACD7-CD2A-4D03-A0EF-7E49F86600FB}"/>
              </a:ext>
            </a:extLst>
          </p:cNvPr>
          <p:cNvSpPr/>
          <p:nvPr/>
        </p:nvSpPr>
        <p:spPr>
          <a:xfrm flipV="1">
            <a:off x="2130225" y="5076664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09E8C6-3D28-4AD6-830C-F2AF6BF880FB}"/>
              </a:ext>
            </a:extLst>
          </p:cNvPr>
          <p:cNvSpPr txBox="1"/>
          <p:nvPr/>
        </p:nvSpPr>
        <p:spPr>
          <a:xfrm>
            <a:off x="498188" y="5211679"/>
            <a:ext cx="3556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골프텔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상품 총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곳이 있습니다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146E809-9A24-44D0-A560-C294D5AC3BEC}"/>
              </a:ext>
            </a:extLst>
          </p:cNvPr>
          <p:cNvSpPr/>
          <p:nvPr/>
        </p:nvSpPr>
        <p:spPr>
          <a:xfrm>
            <a:off x="4465012" y="1386254"/>
            <a:ext cx="3292122" cy="4498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〈 </a:t>
            </a:r>
            <a:r>
              <a:rPr lang="ko-KR" altLang="en-US" sz="1200" b="1" dirty="0">
                <a:solidFill>
                  <a:schemeClr val="tx1"/>
                </a:solidFill>
              </a:rPr>
              <a:t>패키지                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128CE1B-A208-4108-84E6-597BABF3DB8C}"/>
              </a:ext>
            </a:extLst>
          </p:cNvPr>
          <p:cNvSpPr txBox="1"/>
          <p:nvPr/>
        </p:nvSpPr>
        <p:spPr>
          <a:xfrm>
            <a:off x="7344745" y="7755211"/>
            <a:ext cx="900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A616AA0-81A6-4613-A42A-FE0F8672A392}"/>
              </a:ext>
            </a:extLst>
          </p:cNvPr>
          <p:cNvSpPr/>
          <p:nvPr/>
        </p:nvSpPr>
        <p:spPr>
          <a:xfrm>
            <a:off x="4452412" y="566172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2" name="Picture 2" descr="책갈피 무료 아이콘 의 Zwicon">
            <a:extLst>
              <a:ext uri="{FF2B5EF4-FFF2-40B4-BE49-F238E27FC236}">
                <a16:creationId xmlns:a16="http://schemas.microsoft.com/office/drawing/2014/main" id="{3D78306A-7969-487A-9269-59729ADE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33" y="576617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7B12BC4-8DFC-484F-B1DF-76F49B8ADCBB}"/>
              </a:ext>
            </a:extLst>
          </p:cNvPr>
          <p:cNvSpPr/>
          <p:nvPr/>
        </p:nvSpPr>
        <p:spPr>
          <a:xfrm flipV="1">
            <a:off x="6140963" y="5076664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CE888E-B588-40BD-BD6B-24F1DF332F80}"/>
              </a:ext>
            </a:extLst>
          </p:cNvPr>
          <p:cNvSpPr txBox="1"/>
          <p:nvPr/>
        </p:nvSpPr>
        <p:spPr>
          <a:xfrm>
            <a:off x="4508926" y="5211679"/>
            <a:ext cx="3556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패키지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상품 총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곳이 있습니다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078C8FC-382B-4068-A939-68A30748A325}"/>
              </a:ext>
            </a:extLst>
          </p:cNvPr>
          <p:cNvSpPr/>
          <p:nvPr/>
        </p:nvSpPr>
        <p:spPr>
          <a:xfrm>
            <a:off x="8510755" y="1386254"/>
            <a:ext cx="3292122" cy="4498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〈 </a:t>
            </a:r>
            <a:r>
              <a:rPr lang="ko-KR" altLang="en-US" sz="1200" b="1" dirty="0">
                <a:solidFill>
                  <a:schemeClr val="tx1"/>
                </a:solidFill>
              </a:rPr>
              <a:t>호텔</a:t>
            </a:r>
            <a:r>
              <a:rPr lang="en-US" altLang="ko-KR" sz="1200" b="1" dirty="0">
                <a:solidFill>
                  <a:schemeClr val="tx1"/>
                </a:solidFill>
              </a:rPr>
              <a:t>&amp;</a:t>
            </a:r>
            <a:r>
              <a:rPr lang="ko-KR" altLang="en-US" sz="1200" b="1" dirty="0">
                <a:solidFill>
                  <a:schemeClr val="tx1"/>
                </a:solidFill>
              </a:rPr>
              <a:t>골프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25AD33D-464A-45D3-9609-61C1009D7A66}"/>
              </a:ext>
            </a:extLst>
          </p:cNvPr>
          <p:cNvSpPr txBox="1"/>
          <p:nvPr/>
        </p:nvSpPr>
        <p:spPr>
          <a:xfrm>
            <a:off x="11390488" y="7755211"/>
            <a:ext cx="900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0AD68A6-4502-4D1C-89CF-CAE0DB288BD1}"/>
              </a:ext>
            </a:extLst>
          </p:cNvPr>
          <p:cNvSpPr/>
          <p:nvPr/>
        </p:nvSpPr>
        <p:spPr>
          <a:xfrm>
            <a:off x="8498155" y="566172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1" name="Picture 2" descr="책갈피 무료 아이콘 의 Zwicon">
            <a:extLst>
              <a:ext uri="{FF2B5EF4-FFF2-40B4-BE49-F238E27FC236}">
                <a16:creationId xmlns:a16="http://schemas.microsoft.com/office/drawing/2014/main" id="{8DE993CF-6762-43A6-92B1-27787F65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876" y="576617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4319AA9C-9B86-42DE-86B4-1D3DAA401325}"/>
              </a:ext>
            </a:extLst>
          </p:cNvPr>
          <p:cNvSpPr/>
          <p:nvPr/>
        </p:nvSpPr>
        <p:spPr>
          <a:xfrm flipV="1">
            <a:off x="10186706" y="5076664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8C2671-0DCA-45F4-9F4C-22134B2B05B2}"/>
              </a:ext>
            </a:extLst>
          </p:cNvPr>
          <p:cNvSpPr txBox="1"/>
          <p:nvPr/>
        </p:nvSpPr>
        <p:spPr>
          <a:xfrm>
            <a:off x="8554669" y="5211679"/>
            <a:ext cx="3556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호텔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골프 상품 총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곳이 있습니다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텍스트 개체 틀 6">
            <a:extLst>
              <a:ext uri="{FF2B5EF4-FFF2-40B4-BE49-F238E27FC236}">
                <a16:creationId xmlns:a16="http://schemas.microsoft.com/office/drawing/2014/main" id="{6FD2F4CE-8D85-4986-9740-9C6B5D610C2F}"/>
              </a:ext>
            </a:extLst>
          </p:cNvPr>
          <p:cNvSpPr txBox="1">
            <a:spLocks/>
          </p:cNvSpPr>
          <p:nvPr/>
        </p:nvSpPr>
        <p:spPr>
          <a:xfrm>
            <a:off x="6251251" y="941902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main0302</a:t>
            </a:r>
            <a:endParaRPr lang="en-US" dirty="0"/>
          </a:p>
        </p:txBody>
      </p:sp>
      <p:sp>
        <p:nvSpPr>
          <p:cNvPr id="79" name="텍스트 개체 틀 6">
            <a:extLst>
              <a:ext uri="{FF2B5EF4-FFF2-40B4-BE49-F238E27FC236}">
                <a16:creationId xmlns:a16="http://schemas.microsoft.com/office/drawing/2014/main" id="{B2847E04-E0F5-4005-BD29-59B10B189617}"/>
              </a:ext>
            </a:extLst>
          </p:cNvPr>
          <p:cNvSpPr txBox="1">
            <a:spLocks/>
          </p:cNvSpPr>
          <p:nvPr/>
        </p:nvSpPr>
        <p:spPr>
          <a:xfrm>
            <a:off x="10328339" y="941902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main0303</a:t>
            </a:r>
            <a:endParaRPr lang="en-US" dirty="0"/>
          </a:p>
        </p:txBody>
      </p:sp>
      <p:graphicFrame>
        <p:nvGraphicFramePr>
          <p:cNvPr id="81" name="Table 42">
            <a:extLst>
              <a:ext uri="{FF2B5EF4-FFF2-40B4-BE49-F238E27FC236}">
                <a16:creationId xmlns:a16="http://schemas.microsoft.com/office/drawing/2014/main" id="{F37B0B12-5775-403D-AD27-56A14BEBD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685086"/>
              </p:ext>
            </p:extLst>
          </p:nvPr>
        </p:nvGraphicFramePr>
        <p:xfrm>
          <a:off x="12335903" y="966203"/>
          <a:ext cx="1534085" cy="5427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1-1) main0101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 검색활성화에서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탭 시 이동 화면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1-2) main0101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 검색활성화에서 패키지 탭 시 이동 화면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1-3) main0101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 검색활성화에서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홀 탭 시 이동 화면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검색 바 탭 시 날짜 선택 화면코드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calendar02 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이동 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날짜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인원 지정 없을 시는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골프텔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패키지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 18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홀에 등록된 골프장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숙소 표시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골프텔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패키지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 18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홀에 각 등록된 상품 건수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3E9DAB2-76D3-404C-8476-823D63AF2DB5}"/>
              </a:ext>
            </a:extLst>
          </p:cNvPr>
          <p:cNvSpPr/>
          <p:nvPr/>
        </p:nvSpPr>
        <p:spPr>
          <a:xfrm>
            <a:off x="214244" y="113035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CF4B6F0-B19A-40EF-A986-FB920B8E2F89}"/>
              </a:ext>
            </a:extLst>
          </p:cNvPr>
          <p:cNvSpPr/>
          <p:nvPr/>
        </p:nvSpPr>
        <p:spPr>
          <a:xfrm>
            <a:off x="4287570" y="1141500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7D27991-269E-4CB7-86AA-42E3B4743A24}"/>
              </a:ext>
            </a:extLst>
          </p:cNvPr>
          <p:cNvSpPr/>
          <p:nvPr/>
        </p:nvSpPr>
        <p:spPr>
          <a:xfrm>
            <a:off x="8301783" y="1141500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1-3</a:t>
            </a:r>
            <a:endParaRPr lang="ko-KR" altLang="en-US" sz="1050" b="1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1BA59EFD-0067-43F5-BF74-6C4E9BE7C6C2}"/>
              </a:ext>
            </a:extLst>
          </p:cNvPr>
          <p:cNvSpPr/>
          <p:nvPr/>
        </p:nvSpPr>
        <p:spPr>
          <a:xfrm>
            <a:off x="1713897" y="244674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B04F1E21-C225-42EE-B19E-8F1A03A96C82}"/>
              </a:ext>
            </a:extLst>
          </p:cNvPr>
          <p:cNvSpPr/>
          <p:nvPr/>
        </p:nvSpPr>
        <p:spPr>
          <a:xfrm>
            <a:off x="871967" y="522888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32D8E62A-65A9-4ACC-B940-35D0F533695C}"/>
              </a:ext>
            </a:extLst>
          </p:cNvPr>
          <p:cNvSpPr/>
          <p:nvPr/>
        </p:nvSpPr>
        <p:spPr>
          <a:xfrm>
            <a:off x="527535" y="5766171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70EC56E-F923-4F7A-89E5-AF805C4E571C}"/>
              </a:ext>
            </a:extLst>
          </p:cNvPr>
          <p:cNvSpPr/>
          <p:nvPr/>
        </p:nvSpPr>
        <p:spPr>
          <a:xfrm>
            <a:off x="4546023" y="5766171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2007F2AE-252F-499D-A78A-FA7CF1692504}"/>
              </a:ext>
            </a:extLst>
          </p:cNvPr>
          <p:cNvSpPr/>
          <p:nvPr/>
        </p:nvSpPr>
        <p:spPr>
          <a:xfrm>
            <a:off x="8591612" y="5766171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3ECC331-4F21-478E-BE5F-ED59E779C58C}"/>
              </a:ext>
            </a:extLst>
          </p:cNvPr>
          <p:cNvGrpSpPr/>
          <p:nvPr/>
        </p:nvGrpSpPr>
        <p:grpSpPr>
          <a:xfrm>
            <a:off x="2659519" y="1470807"/>
            <a:ext cx="1175496" cy="276999"/>
            <a:chOff x="2659519" y="1470807"/>
            <a:chExt cx="1175496" cy="276999"/>
          </a:xfrm>
        </p:grpSpPr>
        <p:pic>
          <p:nvPicPr>
            <p:cNvPr id="92" name="Picture 2" descr="Calendar Icon 이미지, 스톡 사진 및 벡터 | Shutterstock">
              <a:extLst>
                <a:ext uri="{FF2B5EF4-FFF2-40B4-BE49-F238E27FC236}">
                  <a16:creationId xmlns:a16="http://schemas.microsoft.com/office/drawing/2014/main" id="{8441FF68-8351-4DA5-85D6-A1DDFC493F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50" t="19550" r="10245" b="22846"/>
            <a:stretch/>
          </p:blipFill>
          <p:spPr bwMode="auto">
            <a:xfrm>
              <a:off x="3439726" y="1496347"/>
              <a:ext cx="209903" cy="22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C9D345D-9D4E-4C5E-950C-1F7777E9127B}"/>
                </a:ext>
              </a:extLst>
            </p:cNvPr>
            <p:cNvSpPr txBox="1"/>
            <p:nvPr/>
          </p:nvSpPr>
          <p:spPr>
            <a:xfrm>
              <a:off x="2659519" y="1470807"/>
              <a:ext cx="1175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날짜 선택</a:t>
              </a:r>
              <a:endParaRPr lang="ko-KR" altLang="en-US" dirty="0"/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7DC4351D-09D4-4DDA-A8A5-6B18BC0B90E3}"/>
              </a:ext>
            </a:extLst>
          </p:cNvPr>
          <p:cNvGrpSpPr/>
          <p:nvPr/>
        </p:nvGrpSpPr>
        <p:grpSpPr>
          <a:xfrm>
            <a:off x="6709969" y="1470807"/>
            <a:ext cx="974988" cy="276999"/>
            <a:chOff x="2696551" y="1470807"/>
            <a:chExt cx="974988" cy="276999"/>
          </a:xfrm>
        </p:grpSpPr>
        <p:pic>
          <p:nvPicPr>
            <p:cNvPr id="95" name="Picture 2" descr="Calendar Icon 이미지, 스톡 사진 및 벡터 | Shutterstock">
              <a:extLst>
                <a:ext uri="{FF2B5EF4-FFF2-40B4-BE49-F238E27FC236}">
                  <a16:creationId xmlns:a16="http://schemas.microsoft.com/office/drawing/2014/main" id="{FFC50775-7118-46F1-9042-9434F7C46A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50" t="19550" r="10245" b="22846"/>
            <a:stretch/>
          </p:blipFill>
          <p:spPr bwMode="auto">
            <a:xfrm>
              <a:off x="3461636" y="1496347"/>
              <a:ext cx="209903" cy="22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8D8321-3DBA-47E8-BA70-D6B5109F6AFB}"/>
                </a:ext>
              </a:extLst>
            </p:cNvPr>
            <p:cNvSpPr txBox="1"/>
            <p:nvPr/>
          </p:nvSpPr>
          <p:spPr>
            <a:xfrm>
              <a:off x="2696551" y="1470807"/>
              <a:ext cx="85509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날짜 선택</a:t>
              </a:r>
              <a:endParaRPr lang="ko-KR" altLang="en-US" dirty="0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AFA66AA-D8A2-41C6-AF38-165706410E0A}"/>
              </a:ext>
            </a:extLst>
          </p:cNvPr>
          <p:cNvGrpSpPr/>
          <p:nvPr/>
        </p:nvGrpSpPr>
        <p:grpSpPr>
          <a:xfrm>
            <a:off x="10670409" y="1470807"/>
            <a:ext cx="1175496" cy="276999"/>
            <a:chOff x="2876498" y="1470807"/>
            <a:chExt cx="1175496" cy="276999"/>
          </a:xfrm>
        </p:grpSpPr>
        <p:pic>
          <p:nvPicPr>
            <p:cNvPr id="98" name="Picture 2" descr="Calendar Icon 이미지, 스톡 사진 및 벡터 | Shutterstock">
              <a:extLst>
                <a:ext uri="{FF2B5EF4-FFF2-40B4-BE49-F238E27FC236}">
                  <a16:creationId xmlns:a16="http://schemas.microsoft.com/office/drawing/2014/main" id="{46531E00-A490-45AD-A279-719B0FABA5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250" t="19550" r="10245" b="22846"/>
            <a:stretch/>
          </p:blipFill>
          <p:spPr bwMode="auto">
            <a:xfrm>
              <a:off x="3694634" y="1496347"/>
              <a:ext cx="209903" cy="228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0F12D64-F0BE-4225-AE54-AAE00468ED88}"/>
                </a:ext>
              </a:extLst>
            </p:cNvPr>
            <p:cNvSpPr txBox="1"/>
            <p:nvPr/>
          </p:nvSpPr>
          <p:spPr>
            <a:xfrm>
              <a:off x="2876498" y="1470807"/>
              <a:ext cx="1175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날짜 선택</a:t>
              </a:r>
              <a:endParaRPr lang="ko-KR" altLang="en-US" dirty="0"/>
            </a:p>
          </p:txBody>
        </p:sp>
      </p:grpSp>
      <p:sp>
        <p:nvSpPr>
          <p:cNvPr id="100" name="물결 99">
            <a:extLst>
              <a:ext uri="{FF2B5EF4-FFF2-40B4-BE49-F238E27FC236}">
                <a16:creationId xmlns:a16="http://schemas.microsoft.com/office/drawing/2014/main" id="{5D5DF127-1CDA-4657-8533-B4C888FEFB0A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505DCDC-B2FF-442C-870C-66E7E4C04E21}"/>
              </a:ext>
            </a:extLst>
          </p:cNvPr>
          <p:cNvGrpSpPr/>
          <p:nvPr/>
        </p:nvGrpSpPr>
        <p:grpSpPr>
          <a:xfrm>
            <a:off x="4444755" y="8137004"/>
            <a:ext cx="3660369" cy="658184"/>
            <a:chOff x="382205" y="8603945"/>
            <a:chExt cx="3660369" cy="65818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D450754-2BCB-4316-A691-761B38C73495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CAECD56A-BE9D-4DDE-8F99-BC9BCC888075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8084DC8F-E589-4D4A-9839-C9736968B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851A430A-2675-464F-A0E4-D61748649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8581AD88-936B-4463-823F-AD78D41252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00660488-3CCF-4B86-8B82-08A42F01E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05" name="Picture 4" descr="소울메이트">
              <a:extLst>
                <a:ext uri="{FF2B5EF4-FFF2-40B4-BE49-F238E27FC236}">
                  <a16:creationId xmlns:a16="http://schemas.microsoft.com/office/drawing/2014/main" id="{4B97E7EF-7956-4985-84FD-C5308D995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" name="표 121">
            <a:extLst>
              <a:ext uri="{FF2B5EF4-FFF2-40B4-BE49-F238E27FC236}">
                <a16:creationId xmlns:a16="http://schemas.microsoft.com/office/drawing/2014/main" id="{806ACDEA-96C8-444D-8803-AEBEA54412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81794"/>
              </p:ext>
            </p:extLst>
          </p:nvPr>
        </p:nvGraphicFramePr>
        <p:xfrm>
          <a:off x="4463804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005AD40-B2B0-4CFD-A87F-590842BEDFDE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A29B5DC-D3CC-4D0C-921E-37BA9D239742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A6101B6F-E153-4C77-A0B4-95A430A93A65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E3E50D10-7CED-4F96-A3EC-7F1A01501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403E4F0D-C4EF-472F-BF58-0960B7D63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D851EC3E-6584-4782-9A91-D0FEF9BF4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50CD8FCA-B153-49E1-BEE3-6790BAD04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14" name="Picture 4" descr="소울메이트">
              <a:extLst>
                <a:ext uri="{FF2B5EF4-FFF2-40B4-BE49-F238E27FC236}">
                  <a16:creationId xmlns:a16="http://schemas.microsoft.com/office/drawing/2014/main" id="{61242135-4EA0-44BC-9C62-60A694CE0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0" name="표 121">
            <a:extLst>
              <a:ext uri="{FF2B5EF4-FFF2-40B4-BE49-F238E27FC236}">
                <a16:creationId xmlns:a16="http://schemas.microsoft.com/office/drawing/2014/main" id="{63B9CE61-DC10-419C-92CB-5E1DF58B0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484901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08A526A7-7CBA-45CF-982E-CE58572CCA44}"/>
              </a:ext>
            </a:extLst>
          </p:cNvPr>
          <p:cNvGrpSpPr/>
          <p:nvPr/>
        </p:nvGrpSpPr>
        <p:grpSpPr>
          <a:xfrm>
            <a:off x="8479228" y="8137004"/>
            <a:ext cx="3660369" cy="658184"/>
            <a:chOff x="382205" y="8603945"/>
            <a:chExt cx="3660369" cy="658184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2B0B7175-E0DD-4159-9AB5-23A3AC1A2BB2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24" name="사각형: 둥근 모서리 123">
                <a:extLst>
                  <a:ext uri="{FF2B5EF4-FFF2-40B4-BE49-F238E27FC236}">
                    <a16:creationId xmlns:a16="http://schemas.microsoft.com/office/drawing/2014/main" id="{7ED185F8-DDB1-43A0-9047-8DACC718FE86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25" name="그림 124">
                <a:extLst>
                  <a:ext uri="{FF2B5EF4-FFF2-40B4-BE49-F238E27FC236}">
                    <a16:creationId xmlns:a16="http://schemas.microsoft.com/office/drawing/2014/main" id="{B3DC5EE5-7739-4E1C-BFE3-F01C88048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D5ADAD45-4802-4FF5-9CF4-A1F5F18F7B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27" name="그림 126">
                <a:extLst>
                  <a:ext uri="{FF2B5EF4-FFF2-40B4-BE49-F238E27FC236}">
                    <a16:creationId xmlns:a16="http://schemas.microsoft.com/office/drawing/2014/main" id="{432A0DE4-8E86-470F-93F2-BFFF328D2B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28" name="그림 127">
                <a:extLst>
                  <a:ext uri="{FF2B5EF4-FFF2-40B4-BE49-F238E27FC236}">
                    <a16:creationId xmlns:a16="http://schemas.microsoft.com/office/drawing/2014/main" id="{E93067CC-F631-467E-A83C-726831730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23" name="Picture 4" descr="소울메이트">
              <a:extLst>
                <a:ext uri="{FF2B5EF4-FFF2-40B4-BE49-F238E27FC236}">
                  <a16:creationId xmlns:a16="http://schemas.microsoft.com/office/drawing/2014/main" id="{0A199559-B149-41D6-9CB2-6AB48DF2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9" name="표 121">
            <a:extLst>
              <a:ext uri="{FF2B5EF4-FFF2-40B4-BE49-F238E27FC236}">
                <a16:creationId xmlns:a16="http://schemas.microsoft.com/office/drawing/2014/main" id="{E2F5317D-8D46-44FE-810E-343F94CDBD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135164"/>
              </p:ext>
            </p:extLst>
          </p:nvPr>
        </p:nvGraphicFramePr>
        <p:xfrm>
          <a:off x="8498277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BC27BE1C-0263-4E65-81C1-E2DC30C32E34}"/>
              </a:ext>
            </a:extLst>
          </p:cNvPr>
          <p:cNvGrpSpPr/>
          <p:nvPr/>
        </p:nvGrpSpPr>
        <p:grpSpPr>
          <a:xfrm>
            <a:off x="3846079" y="1476264"/>
            <a:ext cx="219045" cy="263426"/>
            <a:chOff x="3869646" y="1581447"/>
            <a:chExt cx="219045" cy="263426"/>
          </a:xfrm>
        </p:grpSpPr>
        <p:pic>
          <p:nvPicPr>
            <p:cNvPr id="102" name="그림 101">
              <a:extLst>
                <a:ext uri="{FF2B5EF4-FFF2-40B4-BE49-F238E27FC236}">
                  <a16:creationId xmlns:a16="http://schemas.microsoft.com/office/drawing/2014/main" id="{71EB7CB1-24B0-4A8A-8425-705B99849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30" name="타원 129">
              <a:extLst>
                <a:ext uri="{FF2B5EF4-FFF2-40B4-BE49-F238E27FC236}">
                  <a16:creationId xmlns:a16="http://schemas.microsoft.com/office/drawing/2014/main" id="{1D0B4A26-B9C1-4A03-9064-E764AE407CAF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CFEAB53F-24B8-44BD-BDCD-5612C2A57239}"/>
              </a:ext>
            </a:extLst>
          </p:cNvPr>
          <p:cNvGrpSpPr/>
          <p:nvPr/>
        </p:nvGrpSpPr>
        <p:grpSpPr>
          <a:xfrm>
            <a:off x="7849053" y="1476264"/>
            <a:ext cx="219045" cy="263426"/>
            <a:chOff x="3869646" y="1581447"/>
            <a:chExt cx="219045" cy="263426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FEB7D5DB-AB70-4BDC-AA1D-832EF9466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FE37DF73-D0ED-420B-812C-0B0860DC9AE3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417CA4DD-72AA-463C-9E42-49B21C69DD6C}"/>
              </a:ext>
            </a:extLst>
          </p:cNvPr>
          <p:cNvGrpSpPr/>
          <p:nvPr/>
        </p:nvGrpSpPr>
        <p:grpSpPr>
          <a:xfrm>
            <a:off x="11879650" y="1476264"/>
            <a:ext cx="219045" cy="263426"/>
            <a:chOff x="3869646" y="1581447"/>
            <a:chExt cx="219045" cy="263426"/>
          </a:xfrm>
        </p:grpSpPr>
        <p:pic>
          <p:nvPicPr>
            <p:cNvPr id="141" name="그림 140">
              <a:extLst>
                <a:ext uri="{FF2B5EF4-FFF2-40B4-BE49-F238E27FC236}">
                  <a16:creationId xmlns:a16="http://schemas.microsoft.com/office/drawing/2014/main" id="{9FF96C8B-40D7-459F-B6A6-7EB3D6611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42" name="타원 141">
              <a:extLst>
                <a:ext uri="{FF2B5EF4-FFF2-40B4-BE49-F238E27FC236}">
                  <a16:creationId xmlns:a16="http://schemas.microsoft.com/office/drawing/2014/main" id="{ABD2CCE2-C961-4D8B-8882-A88DFF6ACA05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77439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09EA06-D178-46F1-8CE3-0A1FA5627E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0" b="43477"/>
          <a:stretch/>
        </p:blipFill>
        <p:spPr>
          <a:xfrm>
            <a:off x="364264" y="1287264"/>
            <a:ext cx="3825149" cy="367878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B4F730-F5DD-4A3D-847E-35E72A936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D387A-2925-480B-A1E7-BD5027FE35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골프텔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패키지 </a:t>
            </a:r>
            <a:r>
              <a:rPr lang="en-US" altLang="ko-KR" dirty="0"/>
              <a:t>/ 18</a:t>
            </a:r>
            <a:r>
              <a:rPr lang="ko-KR" altLang="en-US" dirty="0"/>
              <a:t>홀  </a:t>
            </a:r>
            <a:r>
              <a:rPr lang="ko-KR" altLang="en-US" dirty="0" err="1"/>
              <a:t>검색탭</a:t>
            </a:r>
            <a:r>
              <a:rPr lang="ko-KR" altLang="en-US" dirty="0"/>
              <a:t> 화면 </a:t>
            </a:r>
            <a:r>
              <a:rPr lang="en-US" altLang="ko-KR" dirty="0"/>
              <a:t>(</a:t>
            </a:r>
            <a:r>
              <a:rPr lang="ko-KR" altLang="en-US" dirty="0"/>
              <a:t>날짜 지정 시 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E2BB6B3-D008-4641-A2EF-1942ACEB6A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77272"/>
            <a:ext cx="4545970" cy="270564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11BC669-F5A0-440C-9CCC-7370F32542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99564" y="941902"/>
            <a:ext cx="1935215" cy="270564"/>
          </a:xfrm>
        </p:spPr>
        <p:txBody>
          <a:bodyPr/>
          <a:lstStyle/>
          <a:p>
            <a:r>
              <a:rPr lang="en-US" altLang="ko-KR" dirty="0"/>
              <a:t>main0401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37BC1B25-2A1A-4CE4-BB8A-34089ADADC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6998DBD-A7D4-4FD0-8FAA-C03D9F5CB118}"/>
              </a:ext>
            </a:extLst>
          </p:cNvPr>
          <p:cNvSpPr/>
          <p:nvPr/>
        </p:nvSpPr>
        <p:spPr>
          <a:xfrm>
            <a:off x="454274" y="1386254"/>
            <a:ext cx="3343476" cy="4498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〈 </a:t>
            </a:r>
            <a:r>
              <a:rPr lang="ko-KR" altLang="en-US" sz="1200" b="1" dirty="0" err="1">
                <a:solidFill>
                  <a:schemeClr val="tx1"/>
                </a:solidFill>
              </a:rPr>
              <a:t>골프텔</a:t>
            </a:r>
            <a:r>
              <a:rPr lang="ko-KR" altLang="en-US" sz="1200" b="1" dirty="0">
                <a:solidFill>
                  <a:schemeClr val="tx1"/>
                </a:solidFill>
              </a:rPr>
              <a:t>                 </a:t>
            </a:r>
            <a:r>
              <a:rPr lang="en-US" altLang="ko-KR" sz="1200" b="1" dirty="0">
                <a:solidFill>
                  <a:schemeClr val="tx1"/>
                </a:solidFill>
              </a:rPr>
              <a:t>11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18</a:t>
            </a:r>
            <a:r>
              <a:rPr lang="ko-KR" altLang="en-US" sz="1200" b="1" dirty="0">
                <a:solidFill>
                  <a:schemeClr val="tx1"/>
                </a:solidFill>
              </a:rPr>
              <a:t>일</a:t>
            </a:r>
            <a:r>
              <a:rPr lang="en-US" altLang="ko-KR" sz="1200" b="1" dirty="0">
                <a:solidFill>
                  <a:schemeClr val="tx1"/>
                </a:solidFill>
              </a:rPr>
              <a:t>~11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21</a:t>
            </a:r>
            <a:r>
              <a:rPr lang="ko-KR" altLang="en-US" sz="1200" b="1" dirty="0">
                <a:solidFill>
                  <a:schemeClr val="tx1"/>
                </a:solidFill>
              </a:rPr>
              <a:t>일                 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04921230-2396-4664-A0C2-ADCF311EC00E}"/>
              </a:ext>
            </a:extLst>
          </p:cNvPr>
          <p:cNvSpPr/>
          <p:nvPr/>
        </p:nvSpPr>
        <p:spPr>
          <a:xfrm>
            <a:off x="441674" y="566172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4" name="Picture 2" descr="책갈피 무료 아이콘 의 Zwicon">
            <a:extLst>
              <a:ext uri="{FF2B5EF4-FFF2-40B4-BE49-F238E27FC236}">
                <a16:creationId xmlns:a16="http://schemas.microsoft.com/office/drawing/2014/main" id="{4AC35C97-6392-44D2-B03E-AC519C9E1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395" y="576617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ADDACD7-CD2A-4D03-A0EF-7E49F86600FB}"/>
              </a:ext>
            </a:extLst>
          </p:cNvPr>
          <p:cNvSpPr/>
          <p:nvPr/>
        </p:nvSpPr>
        <p:spPr>
          <a:xfrm flipV="1">
            <a:off x="2130225" y="5076664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09E8C6-3D28-4AD6-830C-F2AF6BF880FB}"/>
              </a:ext>
            </a:extLst>
          </p:cNvPr>
          <p:cNvSpPr txBox="1"/>
          <p:nvPr/>
        </p:nvSpPr>
        <p:spPr>
          <a:xfrm>
            <a:off x="498188" y="5211679"/>
            <a:ext cx="3556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골프텔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상품 총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곳이 있습니다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4ECC61A3-D5DA-4B46-A539-8A29F32F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0" b="43477"/>
          <a:stretch/>
        </p:blipFill>
        <p:spPr>
          <a:xfrm>
            <a:off x="4375002" y="1287264"/>
            <a:ext cx="3825149" cy="3678785"/>
          </a:xfrm>
          <a:prstGeom prst="rect">
            <a:avLst/>
          </a:prstGeom>
        </p:spPr>
      </p:pic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146E809-9A24-44D0-A560-C294D5AC3BEC}"/>
              </a:ext>
            </a:extLst>
          </p:cNvPr>
          <p:cNvSpPr/>
          <p:nvPr/>
        </p:nvSpPr>
        <p:spPr>
          <a:xfrm>
            <a:off x="4465012" y="1386254"/>
            <a:ext cx="3366170" cy="4498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〈 </a:t>
            </a:r>
            <a:r>
              <a:rPr lang="ko-KR" altLang="en-US" sz="1200" b="1" dirty="0">
                <a:solidFill>
                  <a:schemeClr val="tx1"/>
                </a:solidFill>
              </a:rPr>
              <a:t>패키지                 </a:t>
            </a:r>
            <a:r>
              <a:rPr lang="en-US" altLang="ko-KR" sz="1200" b="1" dirty="0">
                <a:solidFill>
                  <a:schemeClr val="tx1"/>
                </a:solidFill>
              </a:rPr>
              <a:t>11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18</a:t>
            </a:r>
            <a:r>
              <a:rPr lang="ko-KR" altLang="en-US" sz="1200" b="1" dirty="0">
                <a:solidFill>
                  <a:schemeClr val="tx1"/>
                </a:solidFill>
              </a:rPr>
              <a:t>일</a:t>
            </a:r>
            <a:r>
              <a:rPr lang="en-US" altLang="ko-KR" sz="1200" b="1" dirty="0">
                <a:solidFill>
                  <a:schemeClr val="tx1"/>
                </a:solidFill>
              </a:rPr>
              <a:t>~11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21</a:t>
            </a:r>
            <a:r>
              <a:rPr lang="ko-KR" altLang="en-US" sz="1200" b="1" dirty="0">
                <a:solidFill>
                  <a:schemeClr val="tx1"/>
                </a:solidFill>
              </a:rPr>
              <a:t>일                 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3A616AA0-81A6-4613-A42A-FE0F8672A392}"/>
              </a:ext>
            </a:extLst>
          </p:cNvPr>
          <p:cNvSpPr/>
          <p:nvPr/>
        </p:nvSpPr>
        <p:spPr>
          <a:xfrm>
            <a:off x="4452412" y="566172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2" name="Picture 2" descr="책갈피 무료 아이콘 의 Zwicon">
            <a:extLst>
              <a:ext uri="{FF2B5EF4-FFF2-40B4-BE49-F238E27FC236}">
                <a16:creationId xmlns:a16="http://schemas.microsoft.com/office/drawing/2014/main" id="{3D78306A-7969-487A-9269-59729ADE8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133" y="576617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B7B12BC4-8DFC-484F-B1DF-76F49B8ADCBB}"/>
              </a:ext>
            </a:extLst>
          </p:cNvPr>
          <p:cNvSpPr/>
          <p:nvPr/>
        </p:nvSpPr>
        <p:spPr>
          <a:xfrm flipV="1">
            <a:off x="6140963" y="5076664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6CE888E-B588-40BD-BD6B-24F1DF332F80}"/>
              </a:ext>
            </a:extLst>
          </p:cNvPr>
          <p:cNvSpPr txBox="1"/>
          <p:nvPr/>
        </p:nvSpPr>
        <p:spPr>
          <a:xfrm>
            <a:off x="4508926" y="5211679"/>
            <a:ext cx="3556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패키지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상품 총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곳이 있습니다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234D461E-9032-4D6C-B5C2-0EE0FE6022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0" b="43477"/>
          <a:stretch/>
        </p:blipFill>
        <p:spPr>
          <a:xfrm>
            <a:off x="8420745" y="1287264"/>
            <a:ext cx="3825149" cy="3678785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078C8FC-382B-4068-A939-68A30748A325}"/>
              </a:ext>
            </a:extLst>
          </p:cNvPr>
          <p:cNvSpPr/>
          <p:nvPr/>
        </p:nvSpPr>
        <p:spPr>
          <a:xfrm>
            <a:off x="8510755" y="1386254"/>
            <a:ext cx="3354900" cy="44985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lang="en-US" altLang="ko-KR" sz="1200" b="1" dirty="0">
                <a:solidFill>
                  <a:schemeClr val="tx1"/>
                </a:solidFill>
              </a:rPr>
              <a:t> 〈 18</a:t>
            </a:r>
            <a:r>
              <a:rPr lang="ko-KR" altLang="en-US" sz="1200" b="1" dirty="0">
                <a:solidFill>
                  <a:schemeClr val="tx1"/>
                </a:solidFill>
              </a:rPr>
              <a:t>홀                  </a:t>
            </a:r>
            <a:r>
              <a:rPr lang="en-US" altLang="ko-KR" sz="1200" b="1" dirty="0">
                <a:solidFill>
                  <a:schemeClr val="tx1"/>
                </a:solidFill>
              </a:rPr>
              <a:t>11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18</a:t>
            </a:r>
            <a:r>
              <a:rPr lang="ko-KR" altLang="en-US" sz="1200" b="1" dirty="0">
                <a:solidFill>
                  <a:schemeClr val="tx1"/>
                </a:solidFill>
              </a:rPr>
              <a:t>일</a:t>
            </a:r>
            <a:r>
              <a:rPr lang="en-US" altLang="ko-KR" sz="1200" b="1" dirty="0">
                <a:solidFill>
                  <a:schemeClr val="tx1"/>
                </a:solidFill>
              </a:rPr>
              <a:t>~11</a:t>
            </a:r>
            <a:r>
              <a:rPr lang="ko-KR" altLang="en-US" sz="1200" b="1" dirty="0">
                <a:solidFill>
                  <a:schemeClr val="tx1"/>
                </a:solidFill>
              </a:rPr>
              <a:t>월 </a:t>
            </a:r>
            <a:r>
              <a:rPr lang="en-US" altLang="ko-KR" sz="1200" b="1" dirty="0">
                <a:solidFill>
                  <a:schemeClr val="tx1"/>
                </a:solidFill>
              </a:rPr>
              <a:t>21</a:t>
            </a:r>
            <a:r>
              <a:rPr lang="ko-KR" altLang="en-US" sz="1200" b="1" dirty="0">
                <a:solidFill>
                  <a:schemeClr val="tx1"/>
                </a:solidFill>
              </a:rPr>
              <a:t>일                  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10AD68A6-4502-4D1C-89CF-CAE0DB288BD1}"/>
              </a:ext>
            </a:extLst>
          </p:cNvPr>
          <p:cNvSpPr/>
          <p:nvPr/>
        </p:nvSpPr>
        <p:spPr>
          <a:xfrm>
            <a:off x="8498155" y="5661729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1" name="Picture 2" descr="책갈피 무료 아이콘 의 Zwicon">
            <a:extLst>
              <a:ext uri="{FF2B5EF4-FFF2-40B4-BE49-F238E27FC236}">
                <a16:creationId xmlns:a16="http://schemas.microsoft.com/office/drawing/2014/main" id="{8DE993CF-6762-43A6-92B1-27787F658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2876" y="5766171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4319AA9C-9B86-42DE-86B4-1D3DAA401325}"/>
              </a:ext>
            </a:extLst>
          </p:cNvPr>
          <p:cNvSpPr/>
          <p:nvPr/>
        </p:nvSpPr>
        <p:spPr>
          <a:xfrm flipV="1">
            <a:off x="10186706" y="5076664"/>
            <a:ext cx="364230" cy="50291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8C2671-0DCA-45F4-9F4C-22134B2B05B2}"/>
              </a:ext>
            </a:extLst>
          </p:cNvPr>
          <p:cNvSpPr txBox="1"/>
          <p:nvPr/>
        </p:nvSpPr>
        <p:spPr>
          <a:xfrm>
            <a:off x="8554669" y="5211679"/>
            <a:ext cx="35564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18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홀 상품 총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곳이 있습니다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 </a:t>
            </a: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텍스트 개체 틀 6">
            <a:extLst>
              <a:ext uri="{FF2B5EF4-FFF2-40B4-BE49-F238E27FC236}">
                <a16:creationId xmlns:a16="http://schemas.microsoft.com/office/drawing/2014/main" id="{6FD2F4CE-8D85-4986-9740-9C6B5D610C2F}"/>
              </a:ext>
            </a:extLst>
          </p:cNvPr>
          <p:cNvSpPr txBox="1">
            <a:spLocks/>
          </p:cNvSpPr>
          <p:nvPr/>
        </p:nvSpPr>
        <p:spPr>
          <a:xfrm>
            <a:off x="6251251" y="941902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main0402</a:t>
            </a:r>
            <a:endParaRPr lang="en-US" dirty="0"/>
          </a:p>
        </p:txBody>
      </p:sp>
      <p:sp>
        <p:nvSpPr>
          <p:cNvPr id="79" name="텍스트 개체 틀 6">
            <a:extLst>
              <a:ext uri="{FF2B5EF4-FFF2-40B4-BE49-F238E27FC236}">
                <a16:creationId xmlns:a16="http://schemas.microsoft.com/office/drawing/2014/main" id="{B2847E04-E0F5-4005-BD29-59B10B189617}"/>
              </a:ext>
            </a:extLst>
          </p:cNvPr>
          <p:cNvSpPr txBox="1">
            <a:spLocks/>
          </p:cNvSpPr>
          <p:nvPr/>
        </p:nvSpPr>
        <p:spPr>
          <a:xfrm>
            <a:off x="10328339" y="941902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main0403</a:t>
            </a:r>
            <a:endParaRPr lang="en-US" dirty="0"/>
          </a:p>
        </p:txBody>
      </p:sp>
      <p:graphicFrame>
        <p:nvGraphicFramePr>
          <p:cNvPr id="81" name="Table 42">
            <a:extLst>
              <a:ext uri="{FF2B5EF4-FFF2-40B4-BE49-F238E27FC236}">
                <a16:creationId xmlns:a16="http://schemas.microsoft.com/office/drawing/2014/main" id="{F37B0B12-5775-403D-AD27-56A14BEBD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513034"/>
              </p:ext>
            </p:extLst>
          </p:nvPr>
        </p:nvGraphicFramePr>
        <p:xfrm>
          <a:off x="12335903" y="966203"/>
          <a:ext cx="1534085" cy="8692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3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검색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기준값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 -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검색조건에 따른 상품명에서 검색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458686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1-1) main0101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페이지에서 날짜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날짜 선택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 해당 날짜에 따른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상품이 검색되어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1-2) main0101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 페이지에서 날짜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날짜 필수선택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 해당 날짜에 따른 패키지 상품이 검색되어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1-3) main0101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페이지 페이지에서 날짜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날짜 필수선택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시 해당 날짜에 따른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홀 상품이 검색되어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검색 바 탭 시 날짜 선택 화면코드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calendar02 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이동 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검색어와 선택한 상품타입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골프텔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패키지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 18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홀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값 출력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검색에서 설정한 날짜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날짜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인원 세팅 후 </a:t>
                      </a:r>
                      <a:r>
                        <a:rPr lang="ko-KR" altLang="en-US" sz="1000" dirty="0" err="1">
                          <a:latin typeface="+mn-ea"/>
                          <a:ea typeface="+mn-ea"/>
                        </a:rPr>
                        <a:t>골프텔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 검색 시 해당 검색결과에 따른 골프장 </a:t>
                      </a:r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&amp;</a:t>
                      </a: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숙소 가격 출력</a:t>
                      </a: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가격출력기준 </a:t>
                      </a:r>
                      <a:endParaRPr lang="en-US" altLang="ko-KR" sz="1000" dirty="0"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-  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선택한 날짜의 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인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실 </a:t>
                      </a:r>
                      <a:r>
                        <a:rPr lang="en-US" altLang="ko-KR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박기준 </a:t>
                      </a:r>
                      <a:r>
                        <a:rPr lang="ko-KR" altLang="en-US" sz="1000" dirty="0" err="1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노출가</a:t>
                      </a:r>
                      <a:r>
                        <a:rPr lang="ko-KR" altLang="en-US" sz="1000" dirty="0"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 출력</a:t>
                      </a:r>
                      <a:endParaRPr lang="en-US" altLang="ko-KR" sz="1000" dirty="0">
                        <a:highlight>
                          <a:srgbClr val="FFFF00"/>
                        </a:highlight>
                        <a:latin typeface="+mn-ea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02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검색값에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따른 상품 출력 건수 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패키지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18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홀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, ,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호텔 에 따른 설정기간에 따른 검색 리스트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3E9DAB2-76D3-404C-8476-823D63AF2DB5}"/>
              </a:ext>
            </a:extLst>
          </p:cNvPr>
          <p:cNvSpPr/>
          <p:nvPr/>
        </p:nvSpPr>
        <p:spPr>
          <a:xfrm>
            <a:off x="259414" y="117781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0CF4B6F0-B19A-40EF-A986-FB920B8E2F89}"/>
              </a:ext>
            </a:extLst>
          </p:cNvPr>
          <p:cNvSpPr/>
          <p:nvPr/>
        </p:nvSpPr>
        <p:spPr>
          <a:xfrm>
            <a:off x="4259182" y="117781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B7D27991-269E-4CB7-86AA-42E3B4743A24}"/>
              </a:ext>
            </a:extLst>
          </p:cNvPr>
          <p:cNvSpPr/>
          <p:nvPr/>
        </p:nvSpPr>
        <p:spPr>
          <a:xfrm>
            <a:off x="8160470" y="117781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1-3</a:t>
            </a:r>
            <a:endParaRPr lang="ko-KR" altLang="en-US" sz="1050" b="1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69530ED-9983-4637-BCD9-EF10E2A67A85}"/>
              </a:ext>
            </a:extLst>
          </p:cNvPr>
          <p:cNvSpPr/>
          <p:nvPr/>
        </p:nvSpPr>
        <p:spPr>
          <a:xfrm>
            <a:off x="547016" y="3186775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DC9DC81C-6A45-4BD2-B75C-FDC19A1A8521}"/>
              </a:ext>
            </a:extLst>
          </p:cNvPr>
          <p:cNvSpPr/>
          <p:nvPr/>
        </p:nvSpPr>
        <p:spPr>
          <a:xfrm>
            <a:off x="831850" y="129448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C834089A-8352-486E-B8CB-7C14F65C533E}"/>
              </a:ext>
            </a:extLst>
          </p:cNvPr>
          <p:cNvSpPr/>
          <p:nvPr/>
        </p:nvSpPr>
        <p:spPr>
          <a:xfrm>
            <a:off x="3139286" y="1248672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C2FD1AB-F7ED-47E5-A33E-955CDAF914F5}"/>
              </a:ext>
            </a:extLst>
          </p:cNvPr>
          <p:cNvSpPr/>
          <p:nvPr/>
        </p:nvSpPr>
        <p:spPr>
          <a:xfrm>
            <a:off x="831850" y="523322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234EE99-AB07-4DA6-BC76-1BA7F4AAAFB3}"/>
              </a:ext>
            </a:extLst>
          </p:cNvPr>
          <p:cNvSpPr txBox="1"/>
          <p:nvPr/>
        </p:nvSpPr>
        <p:spPr>
          <a:xfrm>
            <a:off x="8412686" y="7741520"/>
            <a:ext cx="3698469" cy="71942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08FC21B-AEE0-4AE8-BFB9-68F4A6834C20}"/>
              </a:ext>
            </a:extLst>
          </p:cNvPr>
          <p:cNvSpPr txBox="1"/>
          <p:nvPr/>
        </p:nvSpPr>
        <p:spPr>
          <a:xfrm>
            <a:off x="4374147" y="7741520"/>
            <a:ext cx="3698469" cy="71942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0B2075-2522-4B68-B7FC-E78DAB61DB94}"/>
              </a:ext>
            </a:extLst>
          </p:cNvPr>
          <p:cNvSpPr txBox="1"/>
          <p:nvPr/>
        </p:nvSpPr>
        <p:spPr>
          <a:xfrm>
            <a:off x="403574" y="7741520"/>
            <a:ext cx="3698469" cy="71942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75D995-1E51-4EEA-9F2C-FB0462FD41DE}"/>
              </a:ext>
            </a:extLst>
          </p:cNvPr>
          <p:cNvSpPr txBox="1"/>
          <p:nvPr/>
        </p:nvSpPr>
        <p:spPr>
          <a:xfrm>
            <a:off x="3334007" y="7755211"/>
            <a:ext cx="900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4F09CAD-9895-4144-8FD9-AB42381D9731}"/>
              </a:ext>
            </a:extLst>
          </p:cNvPr>
          <p:cNvSpPr txBox="1"/>
          <p:nvPr/>
        </p:nvSpPr>
        <p:spPr>
          <a:xfrm>
            <a:off x="7344745" y="7755211"/>
            <a:ext cx="900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D1BC451-FC05-4727-831B-027F85C43FED}"/>
              </a:ext>
            </a:extLst>
          </p:cNvPr>
          <p:cNvSpPr txBox="1"/>
          <p:nvPr/>
        </p:nvSpPr>
        <p:spPr>
          <a:xfrm>
            <a:off x="11390488" y="7755211"/>
            <a:ext cx="90010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BF37EB8-E64E-4F9F-8305-E11A9B88CFFF}"/>
              </a:ext>
            </a:extLst>
          </p:cNvPr>
          <p:cNvSpPr/>
          <p:nvPr/>
        </p:nvSpPr>
        <p:spPr>
          <a:xfrm>
            <a:off x="527535" y="5766171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046FA77A-CFE8-4260-BCE5-7830351696CC}"/>
              </a:ext>
            </a:extLst>
          </p:cNvPr>
          <p:cNvSpPr/>
          <p:nvPr/>
        </p:nvSpPr>
        <p:spPr>
          <a:xfrm>
            <a:off x="4546023" y="5766171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C98038A0-67AA-4F6D-8A81-D4515E75A790}"/>
              </a:ext>
            </a:extLst>
          </p:cNvPr>
          <p:cNvSpPr/>
          <p:nvPr/>
        </p:nvSpPr>
        <p:spPr>
          <a:xfrm>
            <a:off x="8591612" y="5766171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3A9EC0E4-87FA-4280-BE41-CF2C1E2ED5A1}"/>
              </a:ext>
            </a:extLst>
          </p:cNvPr>
          <p:cNvSpPr/>
          <p:nvPr/>
        </p:nvSpPr>
        <p:spPr>
          <a:xfrm>
            <a:off x="4761680" y="523322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85A2E3BD-48A6-4FD2-8D77-D832864D4035}"/>
              </a:ext>
            </a:extLst>
          </p:cNvPr>
          <p:cNvSpPr/>
          <p:nvPr/>
        </p:nvSpPr>
        <p:spPr>
          <a:xfrm>
            <a:off x="8959611" y="523322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BF1B7A18-06B2-4F5A-A947-725B9E1E8D73}"/>
              </a:ext>
            </a:extLst>
          </p:cNvPr>
          <p:cNvSpPr/>
          <p:nvPr/>
        </p:nvSpPr>
        <p:spPr>
          <a:xfrm>
            <a:off x="365753" y="5620941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F93AE840-DC29-4090-9FC1-472645A100AA}"/>
              </a:ext>
            </a:extLst>
          </p:cNvPr>
          <p:cNvSpPr/>
          <p:nvPr/>
        </p:nvSpPr>
        <p:spPr>
          <a:xfrm>
            <a:off x="4295583" y="5620941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359EABA2-8776-443C-8410-A00041A3E8DE}"/>
              </a:ext>
            </a:extLst>
          </p:cNvPr>
          <p:cNvSpPr/>
          <p:nvPr/>
        </p:nvSpPr>
        <p:spPr>
          <a:xfrm>
            <a:off x="8493514" y="5620941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115" name="물결 114">
            <a:extLst>
              <a:ext uri="{FF2B5EF4-FFF2-40B4-BE49-F238E27FC236}">
                <a16:creationId xmlns:a16="http://schemas.microsoft.com/office/drawing/2014/main" id="{051B2AE6-5FAE-4DB8-B84A-EC5246A6B431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1EC281B9-96F4-4511-B7B6-1C41414368D9}"/>
              </a:ext>
            </a:extLst>
          </p:cNvPr>
          <p:cNvGrpSpPr/>
          <p:nvPr/>
        </p:nvGrpSpPr>
        <p:grpSpPr>
          <a:xfrm>
            <a:off x="4444755" y="8137004"/>
            <a:ext cx="3660369" cy="658184"/>
            <a:chOff x="382205" y="8603945"/>
            <a:chExt cx="3660369" cy="658184"/>
          </a:xfrm>
        </p:grpSpPr>
        <p:grpSp>
          <p:nvGrpSpPr>
            <p:cNvPr id="117" name="그룹 116">
              <a:extLst>
                <a:ext uri="{FF2B5EF4-FFF2-40B4-BE49-F238E27FC236}">
                  <a16:creationId xmlns:a16="http://schemas.microsoft.com/office/drawing/2014/main" id="{625FCEBE-9C9B-4C6B-804E-E21292074F34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19" name="사각형: 둥근 모서리 118">
                <a:extLst>
                  <a:ext uri="{FF2B5EF4-FFF2-40B4-BE49-F238E27FC236}">
                    <a16:creationId xmlns:a16="http://schemas.microsoft.com/office/drawing/2014/main" id="{3F52E610-AAB2-4D45-AB29-98A9F658DE90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20" name="그림 119">
                <a:extLst>
                  <a:ext uri="{FF2B5EF4-FFF2-40B4-BE49-F238E27FC236}">
                    <a16:creationId xmlns:a16="http://schemas.microsoft.com/office/drawing/2014/main" id="{5A915C82-193A-4760-A7BD-FFEF7786B7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15192C9F-1522-4721-AF1C-4FE169E9BD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CE1824B9-837D-4509-B84E-F3F74670FD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6F740A0A-8CD1-4EC7-8ABD-0B14A2A79E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18" name="Picture 4" descr="소울메이트">
              <a:extLst>
                <a:ext uri="{FF2B5EF4-FFF2-40B4-BE49-F238E27FC236}">
                  <a16:creationId xmlns:a16="http://schemas.microsoft.com/office/drawing/2014/main" id="{95AEB091-AA89-4955-8D0A-0503920B48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4" name="표 121">
            <a:extLst>
              <a:ext uri="{FF2B5EF4-FFF2-40B4-BE49-F238E27FC236}">
                <a16:creationId xmlns:a16="http://schemas.microsoft.com/office/drawing/2014/main" id="{06774F59-0D11-44FB-9EE1-9F537EA09F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2931"/>
              </p:ext>
            </p:extLst>
          </p:nvPr>
        </p:nvGraphicFramePr>
        <p:xfrm>
          <a:off x="4463804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D36CEDB0-4B01-4BCE-844F-9321B9E34CCE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5682C54D-FFD9-400B-8E65-136F43C83886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28" name="사각형: 둥근 모서리 127">
                <a:extLst>
                  <a:ext uri="{FF2B5EF4-FFF2-40B4-BE49-F238E27FC236}">
                    <a16:creationId xmlns:a16="http://schemas.microsoft.com/office/drawing/2014/main" id="{8919E1A0-9F27-4E97-8840-4931FBB9AD11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29" name="그림 128">
                <a:extLst>
                  <a:ext uri="{FF2B5EF4-FFF2-40B4-BE49-F238E27FC236}">
                    <a16:creationId xmlns:a16="http://schemas.microsoft.com/office/drawing/2014/main" id="{8472D195-A130-4F1E-AD23-344F3C3AAF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30" name="그림 129">
                <a:extLst>
                  <a:ext uri="{FF2B5EF4-FFF2-40B4-BE49-F238E27FC236}">
                    <a16:creationId xmlns:a16="http://schemas.microsoft.com/office/drawing/2014/main" id="{FCD9133B-5DE8-4CC2-9A0A-618939C941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9667EE20-B11C-4B72-8388-6FFA6CCBA2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32" name="그림 131">
                <a:extLst>
                  <a:ext uri="{FF2B5EF4-FFF2-40B4-BE49-F238E27FC236}">
                    <a16:creationId xmlns:a16="http://schemas.microsoft.com/office/drawing/2014/main" id="{569E1475-93C4-4E5C-9E50-4588DE9B4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27" name="Picture 4" descr="소울메이트">
              <a:extLst>
                <a:ext uri="{FF2B5EF4-FFF2-40B4-BE49-F238E27FC236}">
                  <a16:creationId xmlns:a16="http://schemas.microsoft.com/office/drawing/2014/main" id="{067A7ACE-BEA3-4325-99BA-43A193F148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33" name="표 121">
            <a:extLst>
              <a:ext uri="{FF2B5EF4-FFF2-40B4-BE49-F238E27FC236}">
                <a16:creationId xmlns:a16="http://schemas.microsoft.com/office/drawing/2014/main" id="{1F6A9B7B-0167-497F-8E71-2BA5A5BCA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408446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D8EB9657-6FE1-4F53-88CB-B392E239C8AF}"/>
              </a:ext>
            </a:extLst>
          </p:cNvPr>
          <p:cNvGrpSpPr/>
          <p:nvPr/>
        </p:nvGrpSpPr>
        <p:grpSpPr>
          <a:xfrm>
            <a:off x="8479228" y="8137004"/>
            <a:ext cx="3660369" cy="658184"/>
            <a:chOff x="382205" y="8603945"/>
            <a:chExt cx="3660369" cy="658184"/>
          </a:xfrm>
        </p:grpSpPr>
        <p:grpSp>
          <p:nvGrpSpPr>
            <p:cNvPr id="135" name="그룹 134">
              <a:extLst>
                <a:ext uri="{FF2B5EF4-FFF2-40B4-BE49-F238E27FC236}">
                  <a16:creationId xmlns:a16="http://schemas.microsoft.com/office/drawing/2014/main" id="{D98F8EFE-B85B-444B-AC39-B7283324E897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37" name="사각형: 둥근 모서리 136">
                <a:extLst>
                  <a:ext uri="{FF2B5EF4-FFF2-40B4-BE49-F238E27FC236}">
                    <a16:creationId xmlns:a16="http://schemas.microsoft.com/office/drawing/2014/main" id="{25923369-4983-4036-A945-92927EB774EF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38" name="그림 137">
                <a:extLst>
                  <a:ext uri="{FF2B5EF4-FFF2-40B4-BE49-F238E27FC236}">
                    <a16:creationId xmlns:a16="http://schemas.microsoft.com/office/drawing/2014/main" id="{B1ED6584-4CB4-443D-BCF8-931F5CF3D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39" name="그림 138">
                <a:extLst>
                  <a:ext uri="{FF2B5EF4-FFF2-40B4-BE49-F238E27FC236}">
                    <a16:creationId xmlns:a16="http://schemas.microsoft.com/office/drawing/2014/main" id="{113B623C-7295-404F-875E-A47FBA88C0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40" name="그림 139">
                <a:extLst>
                  <a:ext uri="{FF2B5EF4-FFF2-40B4-BE49-F238E27FC236}">
                    <a16:creationId xmlns:a16="http://schemas.microsoft.com/office/drawing/2014/main" id="{0F3DF14E-52C8-4A77-8E69-8BABD5B160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41" name="그림 140">
                <a:extLst>
                  <a:ext uri="{FF2B5EF4-FFF2-40B4-BE49-F238E27FC236}">
                    <a16:creationId xmlns:a16="http://schemas.microsoft.com/office/drawing/2014/main" id="{5A65622B-D203-41E5-B8EC-E1F1D7F89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36" name="Picture 4" descr="소울메이트">
              <a:extLst>
                <a:ext uri="{FF2B5EF4-FFF2-40B4-BE49-F238E27FC236}">
                  <a16:creationId xmlns:a16="http://schemas.microsoft.com/office/drawing/2014/main" id="{64C0CAC1-7536-4482-8CBF-9A8202FC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42" name="표 121">
            <a:extLst>
              <a:ext uri="{FF2B5EF4-FFF2-40B4-BE49-F238E27FC236}">
                <a16:creationId xmlns:a16="http://schemas.microsoft.com/office/drawing/2014/main" id="{6F96A4E0-8826-48A7-BFF3-B96A3413D3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009524"/>
              </p:ext>
            </p:extLst>
          </p:nvPr>
        </p:nvGraphicFramePr>
        <p:xfrm>
          <a:off x="8498277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88" name="그룹 87">
            <a:extLst>
              <a:ext uri="{FF2B5EF4-FFF2-40B4-BE49-F238E27FC236}">
                <a16:creationId xmlns:a16="http://schemas.microsoft.com/office/drawing/2014/main" id="{70BFA473-818C-4F18-ABB5-178816BB7C8D}"/>
              </a:ext>
            </a:extLst>
          </p:cNvPr>
          <p:cNvGrpSpPr/>
          <p:nvPr/>
        </p:nvGrpSpPr>
        <p:grpSpPr>
          <a:xfrm>
            <a:off x="3907094" y="1511744"/>
            <a:ext cx="219045" cy="263426"/>
            <a:chOff x="3869646" y="1581447"/>
            <a:chExt cx="219045" cy="263426"/>
          </a:xfrm>
        </p:grpSpPr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DA2404C1-01DB-4CED-8401-FD786DE20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48545610-16F4-4B39-A856-2E4C8CA66C25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9D19F06E-C66E-4E42-A35B-06DBA300539A}"/>
              </a:ext>
            </a:extLst>
          </p:cNvPr>
          <p:cNvGrpSpPr/>
          <p:nvPr/>
        </p:nvGrpSpPr>
        <p:grpSpPr>
          <a:xfrm>
            <a:off x="7893736" y="1511744"/>
            <a:ext cx="219045" cy="263426"/>
            <a:chOff x="3869646" y="1581447"/>
            <a:chExt cx="219045" cy="263426"/>
          </a:xfrm>
        </p:grpSpPr>
        <p:pic>
          <p:nvPicPr>
            <p:cNvPr id="95" name="그림 94">
              <a:extLst>
                <a:ext uri="{FF2B5EF4-FFF2-40B4-BE49-F238E27FC236}">
                  <a16:creationId xmlns:a16="http://schemas.microsoft.com/office/drawing/2014/main" id="{7514F850-81F0-4346-8F95-DED8AC7D9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96" name="타원 95">
              <a:extLst>
                <a:ext uri="{FF2B5EF4-FFF2-40B4-BE49-F238E27FC236}">
                  <a16:creationId xmlns:a16="http://schemas.microsoft.com/office/drawing/2014/main" id="{3D727D9D-4208-40D5-BF96-E9706701A5A6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14AAB52A-90EE-4971-9FCC-4945AC7B514F}"/>
              </a:ext>
            </a:extLst>
          </p:cNvPr>
          <p:cNvGrpSpPr/>
          <p:nvPr/>
        </p:nvGrpSpPr>
        <p:grpSpPr>
          <a:xfrm>
            <a:off x="11956627" y="1511744"/>
            <a:ext cx="219045" cy="263426"/>
            <a:chOff x="3869646" y="1581447"/>
            <a:chExt cx="219045" cy="263426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D31F57E1-7236-4EF2-B275-BA574BC84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DBA6EF53-BEFC-4CCA-8F00-5C54083127D0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363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예약날짜 선택 화면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C714B21-2D3B-45F7-9FC4-4BF5450AFF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1C3D085-36D2-4033-BA8D-84C0C45AB4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calendar01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6983FF-A2F5-4934-A3B5-81776A7543D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9B15FE-BC7F-4C86-9C5F-F9404B72B440}"/>
              </a:ext>
            </a:extLst>
          </p:cNvPr>
          <p:cNvGraphicFramePr>
            <a:graphicFrameLocks noGrp="1"/>
          </p:cNvGraphicFramePr>
          <p:nvPr/>
        </p:nvGraphicFramePr>
        <p:xfrm>
          <a:off x="364265" y="2681639"/>
          <a:ext cx="3731970" cy="263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139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33136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33139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585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6BFFDB9-51DB-4087-815C-114C58A806E6}"/>
              </a:ext>
            </a:extLst>
          </p:cNvPr>
          <p:cNvGraphicFramePr>
            <a:graphicFrameLocks noGrp="1"/>
          </p:cNvGraphicFramePr>
          <p:nvPr/>
        </p:nvGraphicFramePr>
        <p:xfrm>
          <a:off x="364264" y="5770610"/>
          <a:ext cx="3825147" cy="263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585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76C9132-A677-400D-AC16-6996CA886E47}"/>
              </a:ext>
            </a:extLst>
          </p:cNvPr>
          <p:cNvSpPr txBox="1"/>
          <p:nvPr/>
        </p:nvSpPr>
        <p:spPr>
          <a:xfrm>
            <a:off x="833364" y="1493518"/>
            <a:ext cx="295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예약날짜 선택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CD6E01-E4DB-4205-8E9B-216BC5566956}"/>
              </a:ext>
            </a:extLst>
          </p:cNvPr>
          <p:cNvSpPr txBox="1"/>
          <p:nvPr/>
        </p:nvSpPr>
        <p:spPr>
          <a:xfrm>
            <a:off x="1732783" y="2376364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FCF10-57FF-42D8-A92C-2E8D40DFFCE6}"/>
              </a:ext>
            </a:extLst>
          </p:cNvPr>
          <p:cNvSpPr txBox="1"/>
          <p:nvPr/>
        </p:nvSpPr>
        <p:spPr>
          <a:xfrm>
            <a:off x="1732783" y="5491469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B435A44-B7EC-4434-9EE4-64893AF4A31F}"/>
              </a:ext>
            </a:extLst>
          </p:cNvPr>
          <p:cNvGrpSpPr/>
          <p:nvPr/>
        </p:nvGrpSpPr>
        <p:grpSpPr>
          <a:xfrm>
            <a:off x="1947866" y="6851810"/>
            <a:ext cx="179025" cy="474024"/>
            <a:chOff x="707412" y="4112263"/>
            <a:chExt cx="179025" cy="474024"/>
          </a:xfrm>
        </p:grpSpPr>
        <p:grpSp>
          <p:nvGrpSpPr>
            <p:cNvPr id="44" name="Group 246">
              <a:extLst>
                <a:ext uri="{FF2B5EF4-FFF2-40B4-BE49-F238E27FC236}">
                  <a16:creationId xmlns:a16="http://schemas.microsoft.com/office/drawing/2014/main" id="{48F90E05-5A93-412B-9FBA-B87CBFB681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896" y="4112263"/>
              <a:ext cx="95250" cy="246064"/>
              <a:chOff x="513" y="3159"/>
              <a:chExt cx="60" cy="155"/>
            </a:xfrm>
          </p:grpSpPr>
          <p:sp>
            <p:nvSpPr>
              <p:cNvPr id="46" name="Line 182">
                <a:extLst>
                  <a:ext uri="{FF2B5EF4-FFF2-40B4-BE49-F238E27FC236}">
                    <a16:creationId xmlns:a16="http://schemas.microsoft.com/office/drawing/2014/main" id="{33972F45-10D2-41B1-AC4F-5D1FEB24A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5" y="3159"/>
                <a:ext cx="0" cy="132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prstDash val="sys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Oval 198">
                <a:extLst>
                  <a:ext uri="{FF2B5EF4-FFF2-40B4-BE49-F238E27FC236}">
                    <a16:creationId xmlns:a16="http://schemas.microsoft.com/office/drawing/2014/main" id="{90F4E798-A4C0-4CA2-8A1F-5CAE16A44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" y="3254"/>
                <a:ext cx="60" cy="6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lIns="91434" tIns="45717" rIns="91434" bIns="45717" anchor="ctr"/>
              <a:lstStyle/>
              <a:p>
                <a:pPr algn="ctr"/>
                <a:endParaRPr lang="ko-KR" altLang="ko-KR" sz="900" b="1" dirty="0">
                  <a:solidFill>
                    <a:srgbClr val="FFFFFF"/>
                  </a:solidFill>
                  <a:latin typeface="산돌고딕B" pitchFamily="18" charset="-127"/>
                </a:endParaRPr>
              </a:p>
            </p:txBody>
          </p:sp>
        </p:grpSp>
        <p:pic>
          <p:nvPicPr>
            <p:cNvPr id="45" name="그림 44" descr="finger01.png">
              <a:extLst>
                <a:ext uri="{FF2B5EF4-FFF2-40B4-BE49-F238E27FC236}">
                  <a16:creationId xmlns:a16="http://schemas.microsoft.com/office/drawing/2014/main" id="{8374C424-86E9-4FE6-8D32-0B198BB0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12" y="4297628"/>
              <a:ext cx="179025" cy="2886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3B26607F-0C03-4C6A-931B-1C3A5423E487}"/>
              </a:ext>
            </a:extLst>
          </p:cNvPr>
          <p:cNvSpPr/>
          <p:nvPr/>
        </p:nvSpPr>
        <p:spPr bwMode="auto">
          <a:xfrm>
            <a:off x="243116" y="1476264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5524BDB7-60AA-4E83-A583-534AAAB80AF3}"/>
              </a:ext>
            </a:extLst>
          </p:cNvPr>
          <p:cNvSpPr/>
          <p:nvPr/>
        </p:nvSpPr>
        <p:spPr bwMode="auto">
          <a:xfrm>
            <a:off x="2240842" y="3552053"/>
            <a:ext cx="221150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2-2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DC6B03F-22DD-44D4-99D4-FDEDD81E1381}"/>
              </a:ext>
            </a:extLst>
          </p:cNvPr>
          <p:cNvSpPr/>
          <p:nvPr/>
        </p:nvSpPr>
        <p:spPr bwMode="auto">
          <a:xfrm>
            <a:off x="2164464" y="6800721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73256"/>
              </p:ext>
            </p:extLst>
          </p:nvPr>
        </p:nvGraphicFramePr>
        <p:xfrm>
          <a:off x="11501281" y="901875"/>
          <a:ext cx="2293197" cy="6128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골프장 선택 시 예약 캘린더 화면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예약할 날짜 구간 선택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초기화 버튼 클릭 시 기 선택된 날짜 초기화 처리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 상품 선택 후 날짜 선택 시 해당 패키지 상품의 숙박일수만큼 자동 선택처리 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18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숙박상품 선택 수 날짜 선택은 수동 날짜 선택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현재 달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/.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현재 년도 기준으로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상하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스트롤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다음달력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달련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 </a:t>
                      </a: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다음 달 달력 출력</a:t>
                      </a: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sngStrike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sngStrike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strike="sngStrike" dirty="0"/>
                        <a:t>골프장 검색 후 해당 골프장 선택 시 선택한 날짜에 따른 요금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저정버튼</a:t>
                      </a:r>
                      <a:r>
                        <a:rPr lang="ko-KR" altLang="en-US" sz="10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해당 상품상세페이지 화면코드 </a:t>
                      </a:r>
                      <a:r>
                        <a:rPr lang="en-US" altLang="ko-KR" sz="1000" dirty="0"/>
                        <a:t>product0101 </a:t>
                      </a:r>
                      <a:r>
                        <a:rPr lang="ko-KR" altLang="en-US" sz="1000" dirty="0"/>
                        <a:t>이동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CBD7503C-877F-476A-8A0A-21C9AA1E067F}"/>
              </a:ext>
            </a:extLst>
          </p:cNvPr>
          <p:cNvGraphicFramePr>
            <a:graphicFrameLocks noGrp="1"/>
          </p:cNvGraphicFramePr>
          <p:nvPr/>
        </p:nvGraphicFramePr>
        <p:xfrm>
          <a:off x="4381741" y="1959287"/>
          <a:ext cx="3825147" cy="205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82340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5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4CADE76-9286-4641-8538-AA8DA5E6E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171957"/>
              </p:ext>
            </p:extLst>
          </p:nvPr>
        </p:nvGraphicFramePr>
        <p:xfrm>
          <a:off x="4384016" y="4517492"/>
          <a:ext cx="3825147" cy="2636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585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5564413F-569C-45EE-B356-F7034596AA1E}"/>
              </a:ext>
            </a:extLst>
          </p:cNvPr>
          <p:cNvSpPr txBox="1"/>
          <p:nvPr/>
        </p:nvSpPr>
        <p:spPr>
          <a:xfrm>
            <a:off x="4877180" y="1493518"/>
            <a:ext cx="295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예약날짜 선택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52E11E-7317-46D7-9A28-08C014DBB82E}"/>
              </a:ext>
            </a:extLst>
          </p:cNvPr>
          <p:cNvSpPr txBox="1"/>
          <p:nvPr/>
        </p:nvSpPr>
        <p:spPr>
          <a:xfrm>
            <a:off x="5752535" y="423835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4</a:t>
            </a:r>
            <a:r>
              <a:rPr lang="ko-KR" altLang="en-US" sz="1200" dirty="0"/>
              <a:t>월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B58E5C0-C305-4BAA-9B89-0AB0A1985CA6}"/>
              </a:ext>
            </a:extLst>
          </p:cNvPr>
          <p:cNvGrpSpPr/>
          <p:nvPr/>
        </p:nvGrpSpPr>
        <p:grpSpPr>
          <a:xfrm>
            <a:off x="8511629" y="4105781"/>
            <a:ext cx="179025" cy="474024"/>
            <a:chOff x="707412" y="4112263"/>
            <a:chExt cx="179025" cy="474024"/>
          </a:xfrm>
        </p:grpSpPr>
        <p:grpSp>
          <p:nvGrpSpPr>
            <p:cNvPr id="65" name="Group 246">
              <a:extLst>
                <a:ext uri="{FF2B5EF4-FFF2-40B4-BE49-F238E27FC236}">
                  <a16:creationId xmlns:a16="http://schemas.microsoft.com/office/drawing/2014/main" id="{302B87EF-12CC-4F1E-8DA3-78F6E3E939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896" y="4112263"/>
              <a:ext cx="95250" cy="246064"/>
              <a:chOff x="513" y="3159"/>
              <a:chExt cx="60" cy="155"/>
            </a:xfrm>
          </p:grpSpPr>
          <p:sp>
            <p:nvSpPr>
              <p:cNvPr id="67" name="Line 182">
                <a:extLst>
                  <a:ext uri="{FF2B5EF4-FFF2-40B4-BE49-F238E27FC236}">
                    <a16:creationId xmlns:a16="http://schemas.microsoft.com/office/drawing/2014/main" id="{2CB0C7A9-5951-446C-829D-DD3AA1EF42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5" y="3159"/>
                <a:ext cx="0" cy="132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prstDash val="sys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Oval 198">
                <a:extLst>
                  <a:ext uri="{FF2B5EF4-FFF2-40B4-BE49-F238E27FC236}">
                    <a16:creationId xmlns:a16="http://schemas.microsoft.com/office/drawing/2014/main" id="{20FE9555-E2D7-4594-9F90-4E5822611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" y="3254"/>
                <a:ext cx="60" cy="6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lIns="91434" tIns="45717" rIns="91434" bIns="45717" anchor="ctr"/>
              <a:lstStyle/>
              <a:p>
                <a:pPr algn="ctr"/>
                <a:endParaRPr lang="ko-KR" altLang="ko-KR" sz="900" b="1" dirty="0">
                  <a:solidFill>
                    <a:srgbClr val="FFFFFF"/>
                  </a:solidFill>
                  <a:latin typeface="산돌고딕B" pitchFamily="18" charset="-127"/>
                </a:endParaRPr>
              </a:p>
            </p:txBody>
          </p:sp>
        </p:grpSp>
        <p:pic>
          <p:nvPicPr>
            <p:cNvPr id="66" name="그림 65" descr="finger01.png">
              <a:extLst>
                <a:ext uri="{FF2B5EF4-FFF2-40B4-BE49-F238E27FC236}">
                  <a16:creationId xmlns:a16="http://schemas.microsoft.com/office/drawing/2014/main" id="{8746971B-4F26-4F93-B203-FDBACBC1E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12" y="4297628"/>
              <a:ext cx="179025" cy="2886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51B3C6F7-0B91-4A78-9AD6-24851084AA78}"/>
              </a:ext>
            </a:extLst>
          </p:cNvPr>
          <p:cNvSpPr/>
          <p:nvPr/>
        </p:nvSpPr>
        <p:spPr bwMode="auto">
          <a:xfrm>
            <a:off x="8209163" y="4349197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AD956FB-C8E2-4FFD-98D5-BB4E6BF8AA6F}"/>
              </a:ext>
            </a:extLst>
          </p:cNvPr>
          <p:cNvSpPr/>
          <p:nvPr/>
        </p:nvSpPr>
        <p:spPr>
          <a:xfrm>
            <a:off x="416381" y="8056535"/>
            <a:ext cx="3679855" cy="72327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>
              <a:lnSpc>
                <a:spcPct val="150000"/>
              </a:lnSpc>
            </a:pPr>
            <a:endParaRPr lang="en-US" altLang="ko-KR" sz="1100" strike="sngStrike" dirty="0">
              <a:solidFill>
                <a:schemeClr val="tx1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977F40E7-FA88-4FC1-9F99-53647BA858D5}"/>
              </a:ext>
            </a:extLst>
          </p:cNvPr>
          <p:cNvSpPr/>
          <p:nvPr/>
        </p:nvSpPr>
        <p:spPr>
          <a:xfrm>
            <a:off x="3041144" y="8171774"/>
            <a:ext cx="859542" cy="486204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08000" bIns="7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저장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0FBF903-0CC1-4C38-A078-E1CE90D12FBE}"/>
              </a:ext>
            </a:extLst>
          </p:cNvPr>
          <p:cNvSpPr/>
          <p:nvPr/>
        </p:nvSpPr>
        <p:spPr>
          <a:xfrm>
            <a:off x="4452081" y="8056535"/>
            <a:ext cx="3679855" cy="72327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>
              <a:lnSpc>
                <a:spcPct val="150000"/>
              </a:lnSpc>
            </a:pPr>
            <a:endParaRPr lang="en-US" altLang="ko-KR" sz="1100" strike="sngStrike" dirty="0">
              <a:solidFill>
                <a:schemeClr val="tx1"/>
              </a:solidFill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9F1B3A5-7D54-4175-BD17-429E09CB777C}"/>
              </a:ext>
            </a:extLst>
          </p:cNvPr>
          <p:cNvSpPr/>
          <p:nvPr/>
        </p:nvSpPr>
        <p:spPr>
          <a:xfrm>
            <a:off x="7076844" y="8171774"/>
            <a:ext cx="859542" cy="486204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08000" bIns="7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저장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B903BD4-B979-4CB6-92BB-0E5118507155}"/>
              </a:ext>
            </a:extLst>
          </p:cNvPr>
          <p:cNvGrpSpPr/>
          <p:nvPr/>
        </p:nvGrpSpPr>
        <p:grpSpPr>
          <a:xfrm flipV="1">
            <a:off x="8511629" y="4737655"/>
            <a:ext cx="179025" cy="474024"/>
            <a:chOff x="707412" y="4112263"/>
            <a:chExt cx="179025" cy="474024"/>
          </a:xfrm>
        </p:grpSpPr>
        <p:grpSp>
          <p:nvGrpSpPr>
            <p:cNvPr id="85" name="Group 246">
              <a:extLst>
                <a:ext uri="{FF2B5EF4-FFF2-40B4-BE49-F238E27FC236}">
                  <a16:creationId xmlns:a16="http://schemas.microsoft.com/office/drawing/2014/main" id="{A5AC46B7-6233-4F9E-8EEE-F8932A2131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896" y="4112263"/>
              <a:ext cx="95250" cy="246064"/>
              <a:chOff x="513" y="3159"/>
              <a:chExt cx="60" cy="155"/>
            </a:xfrm>
          </p:grpSpPr>
          <p:sp>
            <p:nvSpPr>
              <p:cNvPr id="87" name="Line 182">
                <a:extLst>
                  <a:ext uri="{FF2B5EF4-FFF2-40B4-BE49-F238E27FC236}">
                    <a16:creationId xmlns:a16="http://schemas.microsoft.com/office/drawing/2014/main" id="{0BA71AD6-250F-4AE2-BDA5-48463757F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5" y="3159"/>
                <a:ext cx="0" cy="132"/>
              </a:xfrm>
              <a:prstGeom prst="line">
                <a:avLst/>
              </a:prstGeom>
              <a:noFill/>
              <a:ln w="12700">
                <a:solidFill>
                  <a:srgbClr val="FF3300"/>
                </a:solidFill>
                <a:prstDash val="sys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Oval 198">
                <a:extLst>
                  <a:ext uri="{FF2B5EF4-FFF2-40B4-BE49-F238E27FC236}">
                    <a16:creationId xmlns:a16="http://schemas.microsoft.com/office/drawing/2014/main" id="{A77711F3-598F-4ED4-B5B2-2D70FAC24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" y="3254"/>
                <a:ext cx="60" cy="60"/>
              </a:xfrm>
              <a:prstGeom prst="ellipse">
                <a:avLst/>
              </a:prstGeom>
              <a:solidFill>
                <a:schemeClr val="bg1"/>
              </a:solidFill>
              <a:ln w="19050" algn="ctr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lIns="91434" tIns="45717" rIns="91434" bIns="45717" anchor="ctr"/>
              <a:lstStyle/>
              <a:p>
                <a:pPr algn="ctr"/>
                <a:endParaRPr lang="ko-KR" altLang="ko-KR" sz="900" b="1" dirty="0">
                  <a:solidFill>
                    <a:srgbClr val="FFFFFF"/>
                  </a:solidFill>
                  <a:latin typeface="산돌고딕B" pitchFamily="18" charset="-127"/>
                </a:endParaRPr>
              </a:p>
            </p:txBody>
          </p:sp>
        </p:grpSp>
        <p:pic>
          <p:nvPicPr>
            <p:cNvPr id="86" name="그림 85" descr="finger01.png">
              <a:extLst>
                <a:ext uri="{FF2B5EF4-FFF2-40B4-BE49-F238E27FC236}">
                  <a16:creationId xmlns:a16="http://schemas.microsoft.com/office/drawing/2014/main" id="{77172D90-5C5B-4FA3-9513-C2A3C3040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7412" y="4297628"/>
              <a:ext cx="179025" cy="28865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BF06D4A1-DE8E-4485-A1AF-1E9310DD7C28}"/>
              </a:ext>
            </a:extLst>
          </p:cNvPr>
          <p:cNvSpPr/>
          <p:nvPr/>
        </p:nvSpPr>
        <p:spPr>
          <a:xfrm>
            <a:off x="3289589" y="2101719"/>
            <a:ext cx="810090" cy="233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/>
              <a:t>선택 초기화</a:t>
            </a: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8A25E745-1CBD-4E2F-9DF6-B376B0256276}"/>
              </a:ext>
            </a:extLst>
          </p:cNvPr>
          <p:cNvSpPr/>
          <p:nvPr/>
        </p:nvSpPr>
        <p:spPr bwMode="auto">
          <a:xfrm>
            <a:off x="3120666" y="2061329"/>
            <a:ext cx="201045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2-1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029A2560-6531-4263-908E-CF3771DA42D2}"/>
              </a:ext>
            </a:extLst>
          </p:cNvPr>
          <p:cNvSpPr/>
          <p:nvPr/>
        </p:nvSpPr>
        <p:spPr>
          <a:xfrm>
            <a:off x="7301987" y="2101719"/>
            <a:ext cx="810090" cy="233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/>
              <a:t>선택 초기화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2812F829-3667-4AA9-AD07-5446CD5BEA75}"/>
              </a:ext>
            </a:extLst>
          </p:cNvPr>
          <p:cNvSpPr/>
          <p:nvPr/>
        </p:nvSpPr>
        <p:spPr bwMode="auto">
          <a:xfrm>
            <a:off x="7114056" y="2061329"/>
            <a:ext cx="201045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2-1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5AA942B-811C-442C-A24A-9F65B11DA677}"/>
              </a:ext>
            </a:extLst>
          </p:cNvPr>
          <p:cNvSpPr/>
          <p:nvPr/>
        </p:nvSpPr>
        <p:spPr>
          <a:xfrm>
            <a:off x="3307217" y="807470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438F609-1C77-452F-A94A-FDF6A35BDE1C}"/>
              </a:ext>
            </a:extLst>
          </p:cNvPr>
          <p:cNvSpPr/>
          <p:nvPr/>
        </p:nvSpPr>
        <p:spPr>
          <a:xfrm>
            <a:off x="7397165" y="807470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60D6EFB-AAB7-4662-B291-0A677E683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284847"/>
              </p:ext>
            </p:extLst>
          </p:nvPr>
        </p:nvGraphicFramePr>
        <p:xfrm>
          <a:off x="4384016" y="7691569"/>
          <a:ext cx="3825147" cy="995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101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5858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9E519C84-A326-4F71-A9AB-D1F56FF11E86}"/>
              </a:ext>
            </a:extLst>
          </p:cNvPr>
          <p:cNvSpPr txBox="1"/>
          <p:nvPr/>
        </p:nvSpPr>
        <p:spPr>
          <a:xfrm>
            <a:off x="5752535" y="7412428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5</a:t>
            </a:r>
            <a:r>
              <a:rPr lang="ko-KR" altLang="en-US" sz="1200" dirty="0"/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531994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날짜 선택 후 인원선택 페이지 </a:t>
            </a:r>
            <a:endParaRPr lang="en-US" altLang="ko-KR" sz="900" b="0" kern="1200" baseline="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B71E-7782-4525-BB05-1A87AA684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1C3D085-36D2-4033-BA8D-84C0C45AB4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people01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4AC222-5B04-439D-B4B5-9E0B74F6D3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FCF10-57FF-42D8-A92C-2E8D40DFFCE6}"/>
              </a:ext>
            </a:extLst>
          </p:cNvPr>
          <p:cNvSpPr txBox="1"/>
          <p:nvPr/>
        </p:nvSpPr>
        <p:spPr>
          <a:xfrm>
            <a:off x="483940" y="2511379"/>
            <a:ext cx="646331" cy="1649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200" dirty="0"/>
              <a:t>성인</a:t>
            </a:r>
            <a:endParaRPr lang="en-US" altLang="ko-KR" sz="1200" dirty="0"/>
          </a:p>
          <a:p>
            <a:pPr>
              <a:lnSpc>
                <a:spcPct val="300000"/>
              </a:lnSpc>
            </a:pPr>
            <a:r>
              <a:rPr lang="ko-KR" altLang="en-US" sz="1200" dirty="0"/>
              <a:t>어린이</a:t>
            </a:r>
            <a:endParaRPr lang="en-US" altLang="ko-KR" sz="1200" dirty="0"/>
          </a:p>
          <a:p>
            <a:pPr>
              <a:lnSpc>
                <a:spcPct val="300000"/>
              </a:lnSpc>
            </a:pPr>
            <a:r>
              <a:rPr lang="ko-KR" altLang="en-US" sz="1200" dirty="0"/>
              <a:t>유아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B26607F-0C03-4C6A-931B-1C3A5423E487}"/>
              </a:ext>
            </a:extLst>
          </p:cNvPr>
          <p:cNvSpPr/>
          <p:nvPr/>
        </p:nvSpPr>
        <p:spPr bwMode="auto">
          <a:xfrm>
            <a:off x="243116" y="1476264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>
                <a:solidFill>
                  <a:prstClr val="white"/>
                </a:solidFill>
              </a:rPr>
              <a:t>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36789"/>
              </p:ext>
            </p:extLst>
          </p:nvPr>
        </p:nvGraphicFramePr>
        <p:xfrm>
          <a:off x="11501281" y="901875"/>
          <a:ext cx="2293197" cy="4249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 선택 후 인원선택 페이지 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성인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어린이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유아별로 숫자 카운트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초기화 버튼 클릭 시 기 선택된 날짜 초기화 처리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골프장 검색 후 해당 골프장 선택 시 선택한 날짜에 따른 요금 </a:t>
                      </a:r>
                      <a:r>
                        <a:rPr lang="ko-KR" altLang="en-US" sz="900" dirty="0" err="1"/>
                        <a:t>출력값</a:t>
                      </a:r>
                      <a:r>
                        <a:rPr lang="ko-KR" altLang="en-US" sz="900" dirty="0"/>
                        <a:t> 기본으로 불러오고 </a:t>
                      </a:r>
                      <a:r>
                        <a:rPr lang="en-US" altLang="ko-KR" sz="900" dirty="0"/>
                        <a:t>02</a:t>
                      </a:r>
                      <a:r>
                        <a:rPr lang="ko-KR" altLang="en-US" sz="900" dirty="0"/>
                        <a:t>번 인원 수에 따른 설정된 금액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B78A0D2-AB79-41DB-B6AB-D12DDFABE209}"/>
              </a:ext>
            </a:extLst>
          </p:cNvPr>
          <p:cNvSpPr/>
          <p:nvPr/>
        </p:nvSpPr>
        <p:spPr>
          <a:xfrm>
            <a:off x="3289589" y="2101719"/>
            <a:ext cx="810090" cy="233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/>
              <a:t>선택 초기화</a:t>
            </a:r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8EA9AF98-D92C-4388-B862-00D02441ED65}"/>
              </a:ext>
            </a:extLst>
          </p:cNvPr>
          <p:cNvSpPr/>
          <p:nvPr/>
        </p:nvSpPr>
        <p:spPr bwMode="auto">
          <a:xfrm>
            <a:off x="364264" y="2660261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08DA84CD-5E79-4B8A-8AA1-3D358EFC1ED0}"/>
              </a:ext>
            </a:extLst>
          </p:cNvPr>
          <p:cNvSpPr/>
          <p:nvPr/>
        </p:nvSpPr>
        <p:spPr bwMode="auto">
          <a:xfrm>
            <a:off x="3129804" y="2053021"/>
            <a:ext cx="182768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CF12EB-6AB3-4BC2-BC45-76AE3E3F6722}"/>
              </a:ext>
            </a:extLst>
          </p:cNvPr>
          <p:cNvSpPr txBox="1"/>
          <p:nvPr/>
        </p:nvSpPr>
        <p:spPr>
          <a:xfrm>
            <a:off x="833364" y="1493518"/>
            <a:ext cx="295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인원 선택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91D997-C7C0-4EE2-AFA0-175B88B6B37B}"/>
              </a:ext>
            </a:extLst>
          </p:cNvPr>
          <p:cNvSpPr/>
          <p:nvPr/>
        </p:nvSpPr>
        <p:spPr>
          <a:xfrm>
            <a:off x="3069725" y="2792254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23A21A5-E4B6-41B5-B500-300139BD526B}"/>
              </a:ext>
            </a:extLst>
          </p:cNvPr>
          <p:cNvSpPr/>
          <p:nvPr/>
        </p:nvSpPr>
        <p:spPr>
          <a:xfrm>
            <a:off x="3744800" y="2804286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FC9AC7-C17E-477F-9CF7-0C6625640005}"/>
              </a:ext>
            </a:extLst>
          </p:cNvPr>
          <p:cNvSpPr/>
          <p:nvPr/>
        </p:nvSpPr>
        <p:spPr>
          <a:xfrm>
            <a:off x="3069725" y="3322503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E89C27E-3F68-45B1-982D-32D54DAC6A14}"/>
              </a:ext>
            </a:extLst>
          </p:cNvPr>
          <p:cNvSpPr/>
          <p:nvPr/>
        </p:nvSpPr>
        <p:spPr>
          <a:xfrm>
            <a:off x="3744800" y="3334535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5E694E5-9292-43C0-9C1C-F6E247CB2C7D}"/>
              </a:ext>
            </a:extLst>
          </p:cNvPr>
          <p:cNvSpPr/>
          <p:nvPr/>
        </p:nvSpPr>
        <p:spPr>
          <a:xfrm>
            <a:off x="3069725" y="3852752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689EC8F-123C-4801-81CD-BA4288513422}"/>
              </a:ext>
            </a:extLst>
          </p:cNvPr>
          <p:cNvSpPr/>
          <p:nvPr/>
        </p:nvSpPr>
        <p:spPr>
          <a:xfrm>
            <a:off x="3744800" y="3864784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EAA5331-3C5E-4CD5-9FAF-4C65D337C05B}"/>
              </a:ext>
            </a:extLst>
          </p:cNvPr>
          <p:cNvSpPr txBox="1"/>
          <p:nvPr/>
        </p:nvSpPr>
        <p:spPr>
          <a:xfrm>
            <a:off x="3416333" y="2511379"/>
            <a:ext cx="269626" cy="1649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1200" dirty="0"/>
              <a:t>1</a:t>
            </a:r>
          </a:p>
          <a:p>
            <a:pPr algn="ctr">
              <a:lnSpc>
                <a:spcPct val="300000"/>
              </a:lnSpc>
            </a:pPr>
            <a:r>
              <a:rPr lang="en-US" altLang="ko-KR" sz="1200" dirty="0"/>
              <a:t>0</a:t>
            </a:r>
          </a:p>
          <a:p>
            <a:pPr algn="ctr">
              <a:lnSpc>
                <a:spcPct val="300000"/>
              </a:lnSpc>
            </a:pPr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F6C71B66-C5D6-4FE3-8B51-E1B6B360AEE8}"/>
              </a:ext>
            </a:extLst>
          </p:cNvPr>
          <p:cNvSpPr/>
          <p:nvPr/>
        </p:nvSpPr>
        <p:spPr>
          <a:xfrm>
            <a:off x="416381" y="8056535"/>
            <a:ext cx="3679855" cy="72327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>
              <a:lnSpc>
                <a:spcPct val="150000"/>
              </a:lnSpc>
            </a:pPr>
            <a:r>
              <a:rPr lang="ko-KR" altLang="en-US" sz="1100" strike="sngStrike" dirty="0">
                <a:solidFill>
                  <a:schemeClr val="tx1"/>
                </a:solidFill>
              </a:rPr>
              <a:t>￦</a:t>
            </a:r>
            <a:r>
              <a:rPr lang="en-US" altLang="ko-KR" sz="1100" strike="sngStrike" dirty="0">
                <a:solidFill>
                  <a:schemeClr val="tx1"/>
                </a:solidFill>
              </a:rPr>
              <a:t>1,860,000   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5AFD667-4BD5-45B9-8C70-5A6A11094D96}"/>
              </a:ext>
            </a:extLst>
          </p:cNvPr>
          <p:cNvSpPr/>
          <p:nvPr/>
        </p:nvSpPr>
        <p:spPr>
          <a:xfrm>
            <a:off x="375369" y="807470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954EDCA-6CE4-4E77-A7BF-9F8C70733E7D}"/>
              </a:ext>
            </a:extLst>
          </p:cNvPr>
          <p:cNvSpPr txBox="1"/>
          <p:nvPr/>
        </p:nvSpPr>
        <p:spPr>
          <a:xfrm>
            <a:off x="1372192" y="8149704"/>
            <a:ext cx="1058133" cy="578959"/>
          </a:xfrm>
          <a:prstGeom prst="rect">
            <a:avLst/>
          </a:prstGeom>
          <a:noFill/>
          <a:ln>
            <a:noFill/>
          </a:ln>
        </p:spPr>
        <p:txBody>
          <a:bodyPr wrap="square" lIns="36000" tIns="180000" rIns="36000" bIns="180000" rtlCol="0" anchor="ctr">
            <a:spAutoFit/>
          </a:bodyPr>
          <a:lstStyle/>
          <a:p>
            <a:pPr algn="ctr"/>
            <a:r>
              <a:rPr lang="ko-KR" altLang="en-US" sz="1400" b="1" dirty="0"/>
              <a:t>￦</a:t>
            </a:r>
            <a:r>
              <a:rPr lang="en-US" altLang="ko-KR" sz="1400" b="1" dirty="0"/>
              <a:t>950,000</a:t>
            </a:r>
            <a:endParaRPr lang="ko-KR" altLang="en-US" sz="1000" b="1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A1AC6C8-B694-418E-A93B-DC285CB5BBE7}"/>
              </a:ext>
            </a:extLst>
          </p:cNvPr>
          <p:cNvSpPr/>
          <p:nvPr/>
        </p:nvSpPr>
        <p:spPr>
          <a:xfrm>
            <a:off x="3041144" y="8171774"/>
            <a:ext cx="859542" cy="486204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08000" bIns="7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저장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F9C7E8D-7CA3-4A57-BA31-62BEF81005C6}"/>
              </a:ext>
            </a:extLst>
          </p:cNvPr>
          <p:cNvSpPr/>
          <p:nvPr/>
        </p:nvSpPr>
        <p:spPr>
          <a:xfrm>
            <a:off x="3334594" y="807470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54F8BC-CDA4-4822-9F61-CE0E81CE16FD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FE914F2-9924-4CE9-AEEE-73539517858E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3B2AEFD-ED73-4248-B629-5DE6F33F9A5A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1490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검색바에서 바로 인원선택 시 화면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B71E-7782-4525-BB05-1A87AA684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1C3D085-36D2-4033-BA8D-84C0C45AB4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people02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4AC222-5B04-439D-B4B5-9E0B74F6D3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0FCF10-57FF-42D8-A92C-2E8D40DFFCE6}"/>
              </a:ext>
            </a:extLst>
          </p:cNvPr>
          <p:cNvSpPr txBox="1"/>
          <p:nvPr/>
        </p:nvSpPr>
        <p:spPr>
          <a:xfrm>
            <a:off x="483940" y="2511379"/>
            <a:ext cx="646331" cy="1649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ko-KR" altLang="en-US" sz="1200" dirty="0"/>
              <a:t>성인</a:t>
            </a:r>
            <a:endParaRPr lang="en-US" altLang="ko-KR" sz="1200" dirty="0"/>
          </a:p>
          <a:p>
            <a:pPr>
              <a:lnSpc>
                <a:spcPct val="300000"/>
              </a:lnSpc>
            </a:pPr>
            <a:r>
              <a:rPr lang="ko-KR" altLang="en-US" sz="1200" dirty="0"/>
              <a:t>어린이</a:t>
            </a:r>
            <a:endParaRPr lang="en-US" altLang="ko-KR" sz="1200" dirty="0"/>
          </a:p>
          <a:p>
            <a:pPr>
              <a:lnSpc>
                <a:spcPct val="300000"/>
              </a:lnSpc>
            </a:pPr>
            <a:r>
              <a:rPr lang="ko-KR" altLang="en-US" sz="1200" dirty="0"/>
              <a:t>유아</a:t>
            </a:r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/>
        </p:nvGraphicFramePr>
        <p:xfrm>
          <a:off x="11501281" y="901875"/>
          <a:ext cx="2293197" cy="4834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숙소예약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필터 전체 팝업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정렬기준 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초기화 선택 시 체크한 선택 초기화 처리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정렬기준 선택 시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숙소유형 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r>
                        <a:rPr lang="en-US" altLang="ko-KR" sz="900" b="0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숙소유형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시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</a:t>
                      </a:r>
                      <a:r>
                        <a:rPr lang="en-US" altLang="ko-KR" sz="900" b="0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900" b="0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숙소유형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 선택 시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영역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틀고정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필터 선택 후 선택완료 버튼 클릭 시 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with_main01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900" b="0" kern="1200" baseline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영역 숙소정렬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셋팅</a:t>
                      </a:r>
                      <a:endParaRPr lang="ko-KR" altLang="en-US" sz="9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취소 버튼 클릭 시 </a:t>
                      </a:r>
                      <a:r>
                        <a:rPr lang="en-US" altLang="ko-KR" sz="900" dirty="0"/>
                        <a:t>with_main01</a:t>
                      </a:r>
                      <a:endParaRPr lang="ko-KR" altLang="en-US" sz="900" dirty="0"/>
                    </a:p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B78A0D2-AB79-41DB-B6AB-D12DDFABE209}"/>
              </a:ext>
            </a:extLst>
          </p:cNvPr>
          <p:cNvSpPr/>
          <p:nvPr/>
        </p:nvSpPr>
        <p:spPr>
          <a:xfrm>
            <a:off x="3289589" y="2101719"/>
            <a:ext cx="810090" cy="233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/>
              <a:t>선택 초기화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49473F4-610B-4E4E-B335-3B3263AE6F71}"/>
              </a:ext>
            </a:extLst>
          </p:cNvPr>
          <p:cNvSpPr txBox="1"/>
          <p:nvPr/>
        </p:nvSpPr>
        <p:spPr>
          <a:xfrm>
            <a:off x="437494" y="2096634"/>
            <a:ext cx="2951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유아는 숙박인원에 포함되지 않습니다</a:t>
            </a:r>
            <a:r>
              <a:rPr lang="en-US" altLang="ko-KR" sz="900" dirty="0">
                <a:latin typeface="+mn-ea"/>
              </a:rPr>
              <a:t>.</a:t>
            </a:r>
            <a:r>
              <a:rPr lang="ko-KR" altLang="en-US" sz="900" dirty="0">
                <a:latin typeface="+mn-ea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ECF12EB-6AB3-4BC2-BC45-76AE3E3F6722}"/>
              </a:ext>
            </a:extLst>
          </p:cNvPr>
          <p:cNvSpPr txBox="1"/>
          <p:nvPr/>
        </p:nvSpPr>
        <p:spPr>
          <a:xfrm>
            <a:off x="833364" y="1458122"/>
            <a:ext cx="295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인원 선택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D91D997-C7C0-4EE2-AFA0-175B88B6B37B}"/>
              </a:ext>
            </a:extLst>
          </p:cNvPr>
          <p:cNvSpPr/>
          <p:nvPr/>
        </p:nvSpPr>
        <p:spPr>
          <a:xfrm>
            <a:off x="3069725" y="2792254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D23A21A5-E4B6-41B5-B500-300139BD526B}"/>
              </a:ext>
            </a:extLst>
          </p:cNvPr>
          <p:cNvSpPr/>
          <p:nvPr/>
        </p:nvSpPr>
        <p:spPr>
          <a:xfrm>
            <a:off x="3744800" y="2804286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AEFC9AC7-C17E-477F-9CF7-0C6625640005}"/>
              </a:ext>
            </a:extLst>
          </p:cNvPr>
          <p:cNvSpPr/>
          <p:nvPr/>
        </p:nvSpPr>
        <p:spPr>
          <a:xfrm>
            <a:off x="3069725" y="3322503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6E89C27E-3F68-45B1-982D-32D54DAC6A14}"/>
              </a:ext>
            </a:extLst>
          </p:cNvPr>
          <p:cNvSpPr/>
          <p:nvPr/>
        </p:nvSpPr>
        <p:spPr>
          <a:xfrm>
            <a:off x="3744800" y="3334535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25E694E5-9292-43C0-9C1C-F6E247CB2C7D}"/>
              </a:ext>
            </a:extLst>
          </p:cNvPr>
          <p:cNvSpPr/>
          <p:nvPr/>
        </p:nvSpPr>
        <p:spPr>
          <a:xfrm>
            <a:off x="3069725" y="3852752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689EC8F-123C-4801-81CD-BA4288513422}"/>
              </a:ext>
            </a:extLst>
          </p:cNvPr>
          <p:cNvSpPr/>
          <p:nvPr/>
        </p:nvSpPr>
        <p:spPr>
          <a:xfrm>
            <a:off x="3744800" y="3864784"/>
            <a:ext cx="264869" cy="264869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bIns="72000" rtlCol="0" anchor="ctr"/>
          <a:lstStyle/>
          <a:p>
            <a:pPr algn="ctr"/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+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EAA5331-3C5E-4CD5-9FAF-4C65D337C05B}"/>
              </a:ext>
            </a:extLst>
          </p:cNvPr>
          <p:cNvSpPr txBox="1"/>
          <p:nvPr/>
        </p:nvSpPr>
        <p:spPr>
          <a:xfrm>
            <a:off x="3416333" y="2511379"/>
            <a:ext cx="269626" cy="1649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1200" dirty="0"/>
              <a:t>1</a:t>
            </a:r>
          </a:p>
          <a:p>
            <a:pPr algn="ctr">
              <a:lnSpc>
                <a:spcPct val="300000"/>
              </a:lnSpc>
            </a:pPr>
            <a:r>
              <a:rPr lang="en-US" altLang="ko-KR" sz="1200" dirty="0"/>
              <a:t>0</a:t>
            </a:r>
          </a:p>
          <a:p>
            <a:pPr algn="ctr">
              <a:lnSpc>
                <a:spcPct val="300000"/>
              </a:lnSpc>
            </a:pPr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F6C71B66-C5D6-4FE3-8B51-E1B6B360AEE8}"/>
              </a:ext>
            </a:extLst>
          </p:cNvPr>
          <p:cNvSpPr/>
          <p:nvPr/>
        </p:nvSpPr>
        <p:spPr>
          <a:xfrm>
            <a:off x="416381" y="8056535"/>
            <a:ext cx="3679855" cy="72327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>
              <a:lnSpc>
                <a:spcPct val="150000"/>
              </a:lnSpc>
            </a:pPr>
            <a:endParaRPr lang="en-US" altLang="ko-KR" sz="1100" strike="sngStrike" dirty="0">
              <a:solidFill>
                <a:schemeClr val="tx1"/>
              </a:solidFill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D5AFD667-4BD5-45B9-8C70-5A6A11094D96}"/>
              </a:ext>
            </a:extLst>
          </p:cNvPr>
          <p:cNvSpPr/>
          <p:nvPr/>
        </p:nvSpPr>
        <p:spPr>
          <a:xfrm>
            <a:off x="375369" y="807470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4A1AC6C8-B694-418E-A93B-DC285CB5BBE7}"/>
              </a:ext>
            </a:extLst>
          </p:cNvPr>
          <p:cNvSpPr/>
          <p:nvPr/>
        </p:nvSpPr>
        <p:spPr>
          <a:xfrm>
            <a:off x="3041144" y="8171774"/>
            <a:ext cx="859542" cy="486204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108000" bIns="72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b="1" dirty="0">
                <a:solidFill>
                  <a:schemeClr val="bg1"/>
                </a:solidFill>
              </a:rPr>
              <a:t>저장</a:t>
            </a:r>
            <a:endParaRPr lang="en-US" altLang="ko-KR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08E0679-E0EA-4E51-9874-D3521CE6A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480343"/>
              </p:ext>
            </p:extLst>
          </p:nvPr>
        </p:nvGraphicFramePr>
        <p:xfrm>
          <a:off x="5494834" y="2792254"/>
          <a:ext cx="4308297" cy="3540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099">
                  <a:extLst>
                    <a:ext uri="{9D8B030D-6E8A-4147-A177-3AD203B41FA5}">
                      <a16:colId xmlns:a16="http://schemas.microsoft.com/office/drawing/2014/main" val="220247681"/>
                    </a:ext>
                  </a:extLst>
                </a:gridCol>
                <a:gridCol w="1436099">
                  <a:extLst>
                    <a:ext uri="{9D8B030D-6E8A-4147-A177-3AD203B41FA5}">
                      <a16:colId xmlns:a16="http://schemas.microsoft.com/office/drawing/2014/main" val="1196388125"/>
                    </a:ext>
                  </a:extLst>
                </a:gridCol>
                <a:gridCol w="1436099">
                  <a:extLst>
                    <a:ext uri="{9D8B030D-6E8A-4147-A177-3AD203B41FA5}">
                      <a16:colId xmlns:a16="http://schemas.microsoft.com/office/drawing/2014/main" val="4234719923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패키지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874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숙소 </a:t>
                      </a:r>
                      <a:r>
                        <a:rPr lang="en-US" altLang="ko-KR" dirty="0"/>
                        <a:t>+</a:t>
                      </a:r>
                      <a:r>
                        <a:rPr lang="ko-KR" altLang="en-US" dirty="0"/>
                        <a:t>골프장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680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180000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212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300000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834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360000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84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126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66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886748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D69B4038-B7A8-46E2-BD9F-FF7E1926C868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E9C0480-9488-45F1-B069-ACBAA6459E86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7091F1C-384C-4AF4-9693-1A84FB6BBCC1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3784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Group 118"/>
          <p:cNvGraphicFramePr>
            <a:graphicFrameLocks noGrp="1"/>
          </p:cNvGraphicFramePr>
          <p:nvPr/>
        </p:nvGraphicFramePr>
        <p:xfrm>
          <a:off x="407226" y="1358045"/>
          <a:ext cx="13055536" cy="7926625"/>
        </p:xfrm>
        <a:graphic>
          <a:graphicData uri="http://schemas.openxmlformats.org/drawingml/2006/table">
            <a:tbl>
              <a:tblPr/>
              <a:tblGrid>
                <a:gridCol w="14920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0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3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480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6321">
                <a:tc>
                  <a:txBody>
                    <a:bodyPr/>
                    <a:lstStyle/>
                    <a:p>
                      <a:pPr marL="36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이벤트 명</a:t>
                      </a:r>
                    </a:p>
                  </a:txBody>
                  <a:tcPr marL="118432" marR="118432" marT="59207" marB="59207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표기법</a:t>
                      </a:r>
                      <a:endParaRPr kumimoji="1" lang="en-US" altLang="ko-KR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18432" marR="118432" marT="59207" marB="59207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동작 정의</a:t>
                      </a:r>
                    </a:p>
                  </a:txBody>
                  <a:tcPr marL="118432" marR="118432" marT="59207" marB="59207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3600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인터랙션 원칙</a:t>
                      </a:r>
                    </a:p>
                  </a:txBody>
                  <a:tcPr marL="118432" marR="118432" marT="59207" marB="59207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pPr marL="36000" marR="0" lvl="0" indent="0" algn="ctr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Tap</a:t>
                      </a: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손가락으로 한 번 누른 경우</a:t>
                      </a: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인터랙션의 실행은 손가락으로 누른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(Press)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후 떼는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(Release)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시점에서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실행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터치를 유지한 상태로 다른 영역으로 이동한 후 손가락을 떼면 실행 취소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단 버추얼 키패드로 입력할 경우에는 터치 하는 즉시 입력 실행</a:t>
                      </a: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pPr marL="36000" marR="0" lvl="0" indent="0" algn="ctr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Double Tap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손가락으로 빠르게 두번 연속하여 누른 경우</a:t>
                      </a: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손가락으로 연속해서 누른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(Press)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(Release)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시점에서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실행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pPr marL="36000" marR="0" lvl="0" indent="0" algn="ctr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Swipe</a:t>
                      </a:r>
                    </a:p>
                    <a:p>
                      <a:pPr marL="36000" marR="0" lvl="0" indent="0" algn="ctr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(Up/Down/Right/Left)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손가락을 화면에 터치된 상태로 일정방향으로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쓸어 올리거나 내림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.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화면에 손가락을 터치한 상태에서 쓸어 올리거나 내리는 순간 실행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pPr marL="36000" marR="0" lvl="0" indent="0" algn="ctr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Hold &amp; Release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대상을 잡은 상태로 손가락을 떼지 않고 일정시간이 지나고 난 후 손가락을 떼는 경우</a:t>
                      </a: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대상을 손가락으로 잡은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(Press)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일정 시간 동안 해당 속성을 사용자가 선택 하고 손가락을 떼면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(Release)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해당속성 값이 저장 됨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pPr marL="36000" marR="0" lvl="0" indent="0" algn="ctr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Hold &amp; Drag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대상을 잡은 상태로 손가락을 떼지 않고 일정 방향으로 이동하는 경우</a:t>
                      </a: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대상을 손가락으로 잡은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(Press)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 일정 시간 동안을 유지한 채 다른 방향으로 이동한 후 손가락을 떼면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(Release)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해당속성 값이 저장 됨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pPr marL="36000" marR="0" lvl="0" indent="0" algn="ctr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Flick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일정한 방향으로 빠르게 끌어 올리는 경우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터치하여 스크롤 시 적용되며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추가로 스크롤 바를 제공 함</a:t>
                      </a:r>
                    </a:p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Flick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은 가속도가 적용되며 손가락을 떼면 이동하는 화면이 점점 느려지다가 멈춤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pPr marL="36000" marR="0" lvl="0" indent="0" algn="ctr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Pinch Zoom In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손가락을 누른 후 안쪽방향으로 모으는 경우</a:t>
                      </a: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손가락으로 누른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(Press)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후 안쪽방향으로 두 손가락을 모으면 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Pinch Zoom-in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되고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손가락을 뗀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(Release)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지점에서 해당속성 값을 저장 함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32538">
                <a:tc>
                  <a:txBody>
                    <a:bodyPr/>
                    <a:lstStyle/>
                    <a:p>
                      <a:pPr marL="36000" marR="0" lvl="0" indent="0" algn="ctr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Arial" charset="0"/>
                        </a:rPr>
                        <a:t>Pinch Zoom Out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Arial" charset="0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3254" marR="93254" marT="93241" marB="93241" anchor="ctr" anchorCtr="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손가락을 누른 후 바깥쪽 방향으로 미는 경우</a:t>
                      </a: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000" marR="0" lvl="0" indent="0" algn="l" defTabSz="1019175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두 손가락으로 누른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(Press)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후 바깥쪽방향으로 두 손가락을 밀면 </a:t>
                      </a:r>
                      <a:b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</a:b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Pinch Zoom-out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되고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손가락을 뗀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(Release)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지점에서 해당속성 값을 저장 함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93254" marR="93254" marT="93241" marB="932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60426" y="166109"/>
            <a:ext cx="3954288" cy="4149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592128" indent="-592128">
              <a:lnSpc>
                <a:spcPct val="130000"/>
              </a:lnSpc>
              <a:defRPr/>
            </a:pPr>
            <a:r>
              <a:rPr lang="en-US" altLang="ko-KR" sz="23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Touch interaction definition</a:t>
            </a:r>
          </a:p>
        </p:txBody>
      </p:sp>
      <p:pic>
        <p:nvPicPr>
          <p:cNvPr id="30" name="Picture 4" descr="C:\Documents and Settings\ersick\바탕 화면\finge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4153" y="2085879"/>
            <a:ext cx="370943" cy="439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" name="그룹 64"/>
          <p:cNvGrpSpPr>
            <a:grpSpLocks/>
          </p:cNvGrpSpPr>
          <p:nvPr/>
        </p:nvGrpSpPr>
        <p:grpSpPr bwMode="auto">
          <a:xfrm>
            <a:off x="2175348" y="6723484"/>
            <a:ext cx="948552" cy="471287"/>
            <a:chOff x="1886432" y="4242747"/>
            <a:chExt cx="851638" cy="422747"/>
          </a:xfrm>
        </p:grpSpPr>
        <p:grpSp>
          <p:nvGrpSpPr>
            <p:cNvPr id="32" name="그룹 55"/>
            <p:cNvGrpSpPr>
              <a:grpSpLocks/>
            </p:cNvGrpSpPr>
            <p:nvPr/>
          </p:nvGrpSpPr>
          <p:grpSpPr bwMode="auto">
            <a:xfrm>
              <a:off x="1886432" y="4242747"/>
              <a:ext cx="851638" cy="415498"/>
              <a:chOff x="1886432" y="4234175"/>
              <a:chExt cx="851638" cy="415498"/>
            </a:xfrm>
          </p:grpSpPr>
          <p:sp>
            <p:nvSpPr>
              <p:cNvPr id="36" name="직사각형 30"/>
              <p:cNvSpPr/>
              <p:nvPr/>
            </p:nvSpPr>
            <p:spPr bwMode="auto">
              <a:xfrm>
                <a:off x="1948282" y="4238619"/>
                <a:ext cx="548728" cy="144185"/>
              </a:xfrm>
              <a:prstGeom prst="rect">
                <a:avLst/>
              </a:prstGeom>
              <a:gradFill flip="none" rotWithShape="1">
                <a:gsLst>
                  <a:gs pos="0">
                    <a:srgbClr val="FF3300">
                      <a:alpha val="50000"/>
                    </a:srgbClr>
                  </a:gs>
                  <a:gs pos="52000">
                    <a:srgbClr val="FFB385">
                      <a:alpha val="50000"/>
                    </a:srgbClr>
                  </a:gs>
                  <a:gs pos="100000">
                    <a:schemeClr val="bg1">
                      <a:alpha val="50000"/>
                    </a:schemeClr>
                  </a:gs>
                </a:gsLst>
                <a:lin ang="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46622" tIns="46622" rIns="46622" bIns="46622" anchor="ctr"/>
              <a:lstStyle/>
              <a:p>
                <a:pPr defTabSz="1182275">
                  <a:lnSpc>
                    <a:spcPct val="90000"/>
                  </a:lnSpc>
                  <a:spcBef>
                    <a:spcPct val="50000"/>
                  </a:spcBef>
                  <a:defRPr/>
                </a:pPr>
                <a:endParaRPr lang="ko-KR" altLang="en-US" sz="2896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타원 52"/>
              <p:cNvSpPr>
                <a:spLocks noChangeArrowheads="1"/>
              </p:cNvSpPr>
              <p:nvPr/>
            </p:nvSpPr>
            <p:spPr bwMode="auto">
              <a:xfrm>
                <a:off x="1886432" y="4238624"/>
                <a:ext cx="148511" cy="142875"/>
              </a:xfrm>
              <a:prstGeom prst="ellipse">
                <a:avLst/>
              </a:prstGeom>
              <a:solidFill>
                <a:srgbClr val="FF33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spcBef>
                    <a:spcPct val="50000"/>
                  </a:spcBef>
                </a:pPr>
                <a:endParaRPr lang="ko-KR" altLang="en-US" sz="2896">
                  <a:solidFill>
                    <a:srgbClr val="000000"/>
                  </a:solidFill>
                </a:endParaRPr>
              </a:p>
            </p:txBody>
          </p:sp>
          <p:pic>
            <p:nvPicPr>
              <p:cNvPr id="38" name="Picture 140" descr="C:\Documents and Settings\kebi\바탕 화면\finger5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03380" y="4234175"/>
                <a:ext cx="334690" cy="4154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33" name="직선 화살표 연결선 28"/>
            <p:cNvCxnSpPr>
              <a:cxnSpLocks noChangeShapeType="1"/>
            </p:cNvCxnSpPr>
            <p:nvPr/>
          </p:nvCxnSpPr>
          <p:spPr bwMode="auto">
            <a:xfrm>
              <a:off x="1960970" y="4315327"/>
              <a:ext cx="431370" cy="158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141" descr="C:\Documents and Settings\kebi\바탕 화면\finger0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20047" y="4316688"/>
              <a:ext cx="280477" cy="3488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0" name="그룹 39"/>
          <p:cNvGrpSpPr/>
          <p:nvPr/>
        </p:nvGrpSpPr>
        <p:grpSpPr>
          <a:xfrm>
            <a:off x="2251687" y="7613643"/>
            <a:ext cx="795875" cy="549661"/>
            <a:chOff x="1414009" y="5022690"/>
            <a:chExt cx="715274" cy="493996"/>
          </a:xfrm>
        </p:grpSpPr>
        <p:cxnSp>
          <p:nvCxnSpPr>
            <p:cNvPr id="41" name="직선 화살표 연결선 79"/>
            <p:cNvCxnSpPr>
              <a:cxnSpLocks noChangeShapeType="1"/>
            </p:cNvCxnSpPr>
            <p:nvPr/>
          </p:nvCxnSpPr>
          <p:spPr bwMode="auto">
            <a:xfrm flipH="1">
              <a:off x="1723249" y="5079285"/>
              <a:ext cx="200610" cy="87421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79"/>
            <p:cNvCxnSpPr>
              <a:cxnSpLocks noChangeShapeType="1"/>
            </p:cNvCxnSpPr>
            <p:nvPr/>
          </p:nvCxnSpPr>
          <p:spPr bwMode="auto">
            <a:xfrm flipV="1">
              <a:off x="1470604" y="5169881"/>
              <a:ext cx="231437" cy="9723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4" descr="C:\Documents and Settings\ersick\바탕 화면\finger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67265" y="5022690"/>
              <a:ext cx="262018" cy="31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4" descr="C:\Documents and Settings\ersick\바탕 화면\finger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414009" y="5206007"/>
              <a:ext cx="262018" cy="310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5" name="그룹 44"/>
          <p:cNvGrpSpPr/>
          <p:nvPr/>
        </p:nvGrpSpPr>
        <p:grpSpPr>
          <a:xfrm>
            <a:off x="2263486" y="8568243"/>
            <a:ext cx="772276" cy="505931"/>
            <a:chOff x="1414009" y="5782071"/>
            <a:chExt cx="694066" cy="454695"/>
          </a:xfrm>
        </p:grpSpPr>
        <p:grpSp>
          <p:nvGrpSpPr>
            <p:cNvPr id="46" name="그룹 48"/>
            <p:cNvGrpSpPr/>
            <p:nvPr/>
          </p:nvGrpSpPr>
          <p:grpSpPr>
            <a:xfrm>
              <a:off x="1414009" y="5926087"/>
              <a:ext cx="392314" cy="310679"/>
              <a:chOff x="1553766" y="5872509"/>
              <a:chExt cx="392314" cy="310679"/>
            </a:xfrm>
          </p:grpSpPr>
          <p:cxnSp>
            <p:nvCxnSpPr>
              <p:cNvPr id="50" name="직선 화살표 연결선 79"/>
              <p:cNvCxnSpPr>
                <a:cxnSpLocks noChangeShapeType="1"/>
              </p:cNvCxnSpPr>
              <p:nvPr/>
            </p:nvCxnSpPr>
            <p:spPr bwMode="auto">
              <a:xfrm flipH="1">
                <a:off x="1553766" y="5934392"/>
                <a:ext cx="195450" cy="10286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1" name="Picture 4" descr="C:\Documents and Settings\ersick\바탕 화면\finger3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684062" y="5872509"/>
                <a:ext cx="262018" cy="3106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47" name="그룹 49"/>
            <p:cNvGrpSpPr/>
            <p:nvPr/>
          </p:nvGrpSpPr>
          <p:grpSpPr>
            <a:xfrm>
              <a:off x="1846057" y="5782071"/>
              <a:ext cx="262018" cy="335620"/>
              <a:chOff x="1900086" y="5738019"/>
              <a:chExt cx="262018" cy="335620"/>
            </a:xfrm>
          </p:grpSpPr>
          <p:cxnSp>
            <p:nvCxnSpPr>
              <p:cNvPr id="48" name="직선 화살표 연결선 79"/>
              <p:cNvCxnSpPr>
                <a:cxnSpLocks noChangeShapeType="1"/>
              </p:cNvCxnSpPr>
              <p:nvPr/>
            </p:nvCxnSpPr>
            <p:spPr bwMode="auto">
              <a:xfrm flipV="1">
                <a:off x="1961245" y="5738019"/>
                <a:ext cx="195451" cy="86392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headEnd type="oval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9" name="Picture 4" descr="C:\Documents and Settings\ersick\바탕 화면\finger3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1900086" y="5762960"/>
                <a:ext cx="262018" cy="3106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52" name="그룹 51"/>
          <p:cNvGrpSpPr/>
          <p:nvPr/>
        </p:nvGrpSpPr>
        <p:grpSpPr>
          <a:xfrm>
            <a:off x="2164781" y="5746777"/>
            <a:ext cx="969687" cy="566457"/>
            <a:chOff x="4577437" y="3108949"/>
            <a:chExt cx="871482" cy="509090"/>
          </a:xfrm>
        </p:grpSpPr>
        <p:cxnSp>
          <p:nvCxnSpPr>
            <p:cNvPr id="53" name="직선 화살표 연결선 79"/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4" descr="C:\Documents and Settings\ersick\바탕 화면\finger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140" descr="C:\Documents and Settings\kebi\바탕 화면\finger5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8" name="그룹 57"/>
          <p:cNvGrpSpPr/>
          <p:nvPr/>
        </p:nvGrpSpPr>
        <p:grpSpPr>
          <a:xfrm>
            <a:off x="2181853" y="4808120"/>
            <a:ext cx="935543" cy="560854"/>
            <a:chOff x="1357375" y="2670550"/>
            <a:chExt cx="840798" cy="504056"/>
          </a:xfrm>
        </p:grpSpPr>
        <p:pic>
          <p:nvPicPr>
            <p:cNvPr id="59" name="Picture 140" descr="C:\Documents and Settings\kebi\바탕 화면\finger5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3149" y="2748908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0" name="직선 연결선 37"/>
            <p:cNvCxnSpPr/>
            <p:nvPr/>
          </p:nvCxnSpPr>
          <p:spPr>
            <a:xfrm>
              <a:off x="1825797" y="2670550"/>
              <a:ext cx="0" cy="504056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/>
            <p:nvPr/>
          </p:nvCxnSpPr>
          <p:spPr bwMode="auto">
            <a:xfrm>
              <a:off x="1357375" y="2840414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/>
            <p:nvPr/>
          </p:nvCxnSpPr>
          <p:spPr bwMode="auto">
            <a:xfrm rot="5400000">
              <a:off x="1358169" y="2841207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3" name="Picture 4" descr="C:\Documents and Settings\ersick\바탕 화면\finger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462013" y="2769916"/>
              <a:ext cx="333376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4" name="그룹 63"/>
          <p:cNvGrpSpPr/>
          <p:nvPr/>
        </p:nvGrpSpPr>
        <p:grpSpPr>
          <a:xfrm>
            <a:off x="2464153" y="3002664"/>
            <a:ext cx="370943" cy="439829"/>
            <a:chOff x="1711846" y="2169617"/>
            <a:chExt cx="333375" cy="395287"/>
          </a:xfrm>
        </p:grpSpPr>
        <p:pic>
          <p:nvPicPr>
            <p:cNvPr id="65" name="Picture 4" descr="C:\Documents and Settings\ersick\바탕 화면\finger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711846" y="2169617"/>
              <a:ext cx="333375" cy="395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TextBox 65"/>
            <p:cNvSpPr txBox="1"/>
            <p:nvPr/>
          </p:nvSpPr>
          <p:spPr>
            <a:xfrm>
              <a:off x="1899832" y="2357307"/>
              <a:ext cx="60507" cy="1254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7" b="1" dirty="0">
                  <a:solidFill>
                    <a:srgbClr val="C00000"/>
                  </a:solidFill>
                </a:rPr>
                <a:t>2</a:t>
              </a:r>
              <a:endParaRPr lang="ko-KR" altLang="en-US" sz="907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2464153" y="3824106"/>
            <a:ext cx="370943" cy="678103"/>
            <a:chOff x="6390816" y="3555946"/>
            <a:chExt cx="286400" cy="523554"/>
          </a:xfrm>
        </p:grpSpPr>
        <p:cxnSp>
          <p:nvCxnSpPr>
            <p:cNvPr id="69" name="직선 화살표 연결선 79"/>
            <p:cNvCxnSpPr>
              <a:cxnSpLocks noChangeShapeType="1"/>
            </p:cNvCxnSpPr>
            <p:nvPr/>
          </p:nvCxnSpPr>
          <p:spPr bwMode="auto">
            <a:xfrm rot="16200000" flipV="1">
              <a:off x="6329305" y="3681264"/>
              <a:ext cx="252000" cy="136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0" name="Picture 4" descr="C:\Documents and Settings\ersick\바탕 화면\finger3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90816" y="3739914"/>
              <a:ext cx="286400" cy="339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39B24624-DC50-4032-8EF3-0DC6144D8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아이콘 </a:t>
            </a:r>
            <a:r>
              <a:rPr lang="en-US" altLang="ko-KR" dirty="0"/>
              <a:t>&amp; </a:t>
            </a:r>
            <a:r>
              <a:rPr lang="ko-KR" altLang="en-US" dirty="0"/>
              <a:t>플러그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47E4C709-4825-4415-B5D5-197758EEDE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1C86131-E4F6-4473-A37B-85E472AC5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59296539-817C-4979-9AAB-B76326DC543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70DB3C-C7FE-4270-B01D-8C9F8DFAFFCB}"/>
              </a:ext>
            </a:extLst>
          </p:cNvPr>
          <p:cNvSpPr/>
          <p:nvPr/>
        </p:nvSpPr>
        <p:spPr>
          <a:xfrm>
            <a:off x="1903163" y="172262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E86C78E-FDF7-41BE-810A-AD5FB8AF8439}"/>
              </a:ext>
            </a:extLst>
          </p:cNvPr>
          <p:cNvSpPr/>
          <p:nvPr/>
        </p:nvSpPr>
        <p:spPr>
          <a:xfrm>
            <a:off x="2431478" y="172262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BF75FBC-5837-4D9B-8B64-F376CF4DA1E7}"/>
              </a:ext>
            </a:extLst>
          </p:cNvPr>
          <p:cNvSpPr/>
          <p:nvPr/>
        </p:nvSpPr>
        <p:spPr>
          <a:xfrm>
            <a:off x="2962983" y="172262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0B37756-A225-4AEA-A1EE-81F026086C4F}"/>
              </a:ext>
            </a:extLst>
          </p:cNvPr>
          <p:cNvSpPr/>
          <p:nvPr/>
        </p:nvSpPr>
        <p:spPr>
          <a:xfrm>
            <a:off x="3491298" y="172262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D2BE8E4-3111-44E2-BEE6-70855A7FB37D}"/>
              </a:ext>
            </a:extLst>
          </p:cNvPr>
          <p:cNvSpPr/>
          <p:nvPr/>
        </p:nvSpPr>
        <p:spPr>
          <a:xfrm>
            <a:off x="1903163" y="228360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D04A03-EDF0-48B9-89BA-BBF6A37560BF}"/>
              </a:ext>
            </a:extLst>
          </p:cNvPr>
          <p:cNvSpPr/>
          <p:nvPr/>
        </p:nvSpPr>
        <p:spPr>
          <a:xfrm>
            <a:off x="2431478" y="228360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3BE354F-D543-4927-8848-D5DAFFBF6BF5}"/>
              </a:ext>
            </a:extLst>
          </p:cNvPr>
          <p:cNvSpPr/>
          <p:nvPr/>
        </p:nvSpPr>
        <p:spPr>
          <a:xfrm>
            <a:off x="2962983" y="228360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A50AA5D-AB68-4018-8D33-7D40D64BD477}"/>
              </a:ext>
            </a:extLst>
          </p:cNvPr>
          <p:cNvSpPr/>
          <p:nvPr/>
        </p:nvSpPr>
        <p:spPr>
          <a:xfrm>
            <a:off x="3491298" y="228360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sp>
        <p:nvSpPr>
          <p:cNvPr id="19" name="사각형: 둥근 모서리 60">
            <a:extLst>
              <a:ext uri="{FF2B5EF4-FFF2-40B4-BE49-F238E27FC236}">
                <a16:creationId xmlns:a16="http://schemas.microsoft.com/office/drawing/2014/main" id="{54C45633-37CC-4C9F-B7D3-56A1AB76877B}"/>
              </a:ext>
            </a:extLst>
          </p:cNvPr>
          <p:cNvSpPr/>
          <p:nvPr/>
        </p:nvSpPr>
        <p:spPr>
          <a:xfrm>
            <a:off x="1928878" y="2668581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sp>
        <p:nvSpPr>
          <p:cNvPr id="20" name="사각형: 둥근 모서리 60">
            <a:extLst>
              <a:ext uri="{FF2B5EF4-FFF2-40B4-BE49-F238E27FC236}">
                <a16:creationId xmlns:a16="http://schemas.microsoft.com/office/drawing/2014/main" id="{3D77E243-86E0-40B7-B1C5-B6C2EDD0FAA1}"/>
              </a:ext>
            </a:extLst>
          </p:cNvPr>
          <p:cNvSpPr/>
          <p:nvPr/>
        </p:nvSpPr>
        <p:spPr>
          <a:xfrm>
            <a:off x="3015364" y="2668581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예약문의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C3964F-4183-4579-91B6-D97A3C575730}"/>
              </a:ext>
            </a:extLst>
          </p:cNvPr>
          <p:cNvSpPr txBox="1"/>
          <p:nvPr/>
        </p:nvSpPr>
        <p:spPr>
          <a:xfrm>
            <a:off x="375157" y="943028"/>
            <a:ext cx="2342308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아이콘 </a:t>
            </a:r>
            <a:r>
              <a:rPr lang="en-US" altLang="ko-KR" dirty="0"/>
              <a:t>&amp; </a:t>
            </a:r>
            <a:r>
              <a:rPr lang="ko-KR" altLang="en-US" dirty="0"/>
              <a:t>플러그</a:t>
            </a:r>
          </a:p>
        </p:txBody>
      </p:sp>
      <p:sp>
        <p:nvSpPr>
          <p:cNvPr id="22" name="물결 21">
            <a:extLst>
              <a:ext uri="{FF2B5EF4-FFF2-40B4-BE49-F238E27FC236}">
                <a16:creationId xmlns:a16="http://schemas.microsoft.com/office/drawing/2014/main" id="{F564D486-C118-4CD6-9EC2-E9E3505FFA74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2921673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골프텔</a:t>
            </a:r>
            <a:r>
              <a:rPr lang="ko-KR" altLang="en-US" dirty="0"/>
              <a:t> 상품 상세페이지</a:t>
            </a:r>
            <a:r>
              <a:rPr lang="en-US" altLang="ko-KR" dirty="0"/>
              <a:t>_</a:t>
            </a:r>
            <a:r>
              <a:rPr lang="ko-KR" altLang="en-US" dirty="0"/>
              <a:t>골프장 탭 활성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005F77-A1B3-4935-B925-047AC3AF44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product0101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EBA095B-2D86-496E-AD16-DDFBD54078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402004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 descr="공유 무료 아이콘 의 Google Material">
            <a:extLst>
              <a:ext uri="{FF2B5EF4-FFF2-40B4-BE49-F238E27FC236}">
                <a16:creationId xmlns:a16="http://schemas.microsoft.com/office/drawing/2014/main" id="{0806B768-761D-4436-BC09-19675B31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34" y="81273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책갈피 무료 아이콘 의 Zwicon">
            <a:extLst>
              <a:ext uri="{FF2B5EF4-FFF2-40B4-BE49-F238E27FC236}">
                <a16:creationId xmlns:a16="http://schemas.microsoft.com/office/drawing/2014/main" id="{7957F06A-3CEF-46C9-B19D-2109137D8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67" y="781526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B59B1A0-E317-433D-B0FA-DEDD12B77C1E}"/>
              </a:ext>
            </a:extLst>
          </p:cNvPr>
          <p:cNvSpPr/>
          <p:nvPr/>
        </p:nvSpPr>
        <p:spPr>
          <a:xfrm>
            <a:off x="428278" y="71117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F3A30A0-EDBB-4DE2-AFFC-8EA6B075E62A}"/>
              </a:ext>
            </a:extLst>
          </p:cNvPr>
          <p:cNvSpPr/>
          <p:nvPr/>
        </p:nvSpPr>
        <p:spPr>
          <a:xfrm>
            <a:off x="2822811" y="53115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674C47E-89E9-4433-82DA-E0F0CABB15F0}"/>
              </a:ext>
            </a:extLst>
          </p:cNvPr>
          <p:cNvSpPr/>
          <p:nvPr/>
        </p:nvSpPr>
        <p:spPr>
          <a:xfrm>
            <a:off x="3247982" y="53115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95D3A0-BD74-4C20-94CB-3B3C836DD33C}"/>
              </a:ext>
            </a:extLst>
          </p:cNvPr>
          <p:cNvSpPr/>
          <p:nvPr/>
        </p:nvSpPr>
        <p:spPr>
          <a:xfrm>
            <a:off x="2147057" y="1722318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988936A-5A87-4A7C-A1BB-9122567EAC10}"/>
              </a:ext>
            </a:extLst>
          </p:cNvPr>
          <p:cNvSpPr/>
          <p:nvPr/>
        </p:nvSpPr>
        <p:spPr>
          <a:xfrm>
            <a:off x="4224" y="31864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/>
        </p:nvGraphicFramePr>
        <p:xfrm>
          <a:off x="11503498" y="936204"/>
          <a:ext cx="2293197" cy="9835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 버튼 클릭 시 공유페이지 화면코드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share01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아이콘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스크랩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스크랩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처리되고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스크랩되었습니다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마이페이지에서 확인 하실 수 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“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 팝업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상태에서 클릭 시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스크랩이 해제되었습니다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 상품대표 사진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패키지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호텔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4-3) 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지도보기 버튼 클릭 시 </a:t>
                      </a:r>
                      <a:r>
                        <a:rPr lang="en-US" altLang="ko-KR" sz="1100" strike="sngStrike" dirty="0"/>
                        <a:t>map01 </a:t>
                      </a:r>
                      <a:r>
                        <a:rPr lang="ko-KR" altLang="en-US" sz="1100" strike="sngStrike" dirty="0"/>
                        <a:t>페이지 </a:t>
                      </a:r>
                      <a:r>
                        <a:rPr lang="ko-KR" altLang="en-US" sz="1100" strike="sngStrike" dirty="0" err="1"/>
                        <a:t>팝업창</a:t>
                      </a:r>
                      <a:r>
                        <a:rPr lang="ko-KR" altLang="en-US" sz="1100" strike="sngStrike" dirty="0"/>
                        <a:t> 뜸</a:t>
                      </a:r>
                      <a:endParaRPr lang="ko-KR" altLang="en-US" sz="1100" b="0" strike="sng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날짜 선택한 기간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6-3) 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박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노출가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포함사항 불포함사항 출력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골프장 설명 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골프장 설명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product_popup01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8-2)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숙소 설명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/>
                        <a:t>product_popup02 </a:t>
                      </a:r>
                      <a:r>
                        <a:rPr lang="ko-KR" altLang="en-US" sz="1100" dirty="0"/>
                        <a:t>뜸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8-3)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부대비용 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product_popup03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8-4)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여행일과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/>
                        <a:t>product_popup04 </a:t>
                      </a:r>
                      <a:r>
                        <a:rPr lang="ko-KR" altLang="en-US" sz="1100" dirty="0"/>
                        <a:t>뜸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8-5)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숙소이용규칙 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product_popup05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8-6)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환불정책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/>
                        <a:t>product_popup06 </a:t>
                      </a:r>
                      <a:r>
                        <a:rPr lang="ko-KR" altLang="en-US" sz="1100" dirty="0"/>
                        <a:t>뜸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2BF2411-561A-4282-B37A-B0B804D5A172}"/>
              </a:ext>
            </a:extLst>
          </p:cNvPr>
          <p:cNvSpPr/>
          <p:nvPr/>
        </p:nvSpPr>
        <p:spPr>
          <a:xfrm>
            <a:off x="427685" y="1464063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C42F718-5C90-4609-961F-907EB6B12D5B}"/>
              </a:ext>
            </a:extLst>
          </p:cNvPr>
          <p:cNvSpPr/>
          <p:nvPr/>
        </p:nvSpPr>
        <p:spPr>
          <a:xfrm>
            <a:off x="193085" y="1464063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3282443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88EC7E-F8D2-4E5B-B04F-22D3D6EFCD11}"/>
              </a:ext>
            </a:extLst>
          </p:cNvPr>
          <p:cNvSpPr txBox="1"/>
          <p:nvPr/>
        </p:nvSpPr>
        <p:spPr>
          <a:xfrm>
            <a:off x="4627052" y="624679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4617908" y="6444815"/>
            <a:ext cx="373164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4627052" y="696999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4617908" y="7161411"/>
            <a:ext cx="37316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endParaRPr kumimoji="0" lang="en-US" altLang="ko-KR" sz="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2FD434-0E5F-4B51-9000-2A893B6D1550}"/>
              </a:ext>
            </a:extLst>
          </p:cNvPr>
          <p:cNvSpPr txBox="1"/>
          <p:nvPr/>
        </p:nvSpPr>
        <p:spPr>
          <a:xfrm>
            <a:off x="4627052" y="773195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환불정책</a:t>
            </a:r>
            <a:endParaRPr lang="ko-KR" altLang="en-US" sz="20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4F4C8DD-4912-4064-8E01-FCFA15DB0719}"/>
              </a:ext>
            </a:extLst>
          </p:cNvPr>
          <p:cNvSpPr txBox="1"/>
          <p:nvPr/>
        </p:nvSpPr>
        <p:spPr>
          <a:xfrm>
            <a:off x="4617908" y="7956984"/>
            <a:ext cx="373164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환불정책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837888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4650995" y="9303928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AD778EB-C930-4F36-9823-E1F84CBB3009}"/>
              </a:ext>
            </a:extLst>
          </p:cNvPr>
          <p:cNvSpPr txBox="1"/>
          <p:nvPr/>
        </p:nvSpPr>
        <p:spPr>
          <a:xfrm>
            <a:off x="347704" y="433908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44FF89-DFE6-41EB-8724-8D61906A478E}"/>
              </a:ext>
            </a:extLst>
          </p:cNvPr>
          <p:cNvSpPr txBox="1"/>
          <p:nvPr/>
        </p:nvSpPr>
        <p:spPr>
          <a:xfrm>
            <a:off x="435422" y="4552516"/>
            <a:ext cx="2584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FF3E24-CFB9-4E05-814B-724A8AA76816}"/>
              </a:ext>
            </a:extLst>
          </p:cNvPr>
          <p:cNvSpPr txBox="1"/>
          <p:nvPr/>
        </p:nvSpPr>
        <p:spPr>
          <a:xfrm>
            <a:off x="347704" y="527030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67796-2305-4855-AD3B-02EAF8A67EEB}"/>
              </a:ext>
            </a:extLst>
          </p:cNvPr>
          <p:cNvSpPr txBox="1"/>
          <p:nvPr/>
        </p:nvSpPr>
        <p:spPr>
          <a:xfrm>
            <a:off x="362469" y="5505261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4F97C26-1B7F-4F56-92BC-2AA6BB892155}"/>
              </a:ext>
            </a:extLst>
          </p:cNvPr>
          <p:cNvSpPr txBox="1"/>
          <p:nvPr/>
        </p:nvSpPr>
        <p:spPr>
          <a:xfrm>
            <a:off x="304796" y="700677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206239-71B9-4984-8884-189CDB98914C}"/>
              </a:ext>
            </a:extLst>
          </p:cNvPr>
          <p:cNvSpPr txBox="1"/>
          <p:nvPr/>
        </p:nvSpPr>
        <p:spPr>
          <a:xfrm>
            <a:off x="295652" y="7241733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E075DF-1F31-49BD-9DFF-BCB7EB087FC8}"/>
              </a:ext>
            </a:extLst>
          </p:cNvPr>
          <p:cNvSpPr txBox="1"/>
          <p:nvPr/>
        </p:nvSpPr>
        <p:spPr>
          <a:xfrm>
            <a:off x="347704" y="476162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871DC69-E281-434B-A0CB-3F948495FE78}"/>
              </a:ext>
            </a:extLst>
          </p:cNvPr>
          <p:cNvSpPr txBox="1"/>
          <p:nvPr/>
        </p:nvSpPr>
        <p:spPr>
          <a:xfrm>
            <a:off x="356908" y="5019439"/>
            <a:ext cx="33880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11B4011-1D3E-4CA6-A23E-08232EB28750}"/>
              </a:ext>
            </a:extLst>
          </p:cNvPr>
          <p:cNvCxnSpPr>
            <a:cxnSpLocks/>
          </p:cNvCxnSpPr>
          <p:nvPr/>
        </p:nvCxnSpPr>
        <p:spPr>
          <a:xfrm flipH="1">
            <a:off x="427685" y="426657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9B54955A-E79A-4547-AF8F-EF27BC0145E3}"/>
              </a:ext>
            </a:extLst>
          </p:cNvPr>
          <p:cNvSpPr/>
          <p:nvPr/>
        </p:nvSpPr>
        <p:spPr>
          <a:xfrm>
            <a:off x="975896" y="7704779"/>
            <a:ext cx="2457349" cy="359318"/>
          </a:xfrm>
          <a:prstGeom prst="roundRect">
            <a:avLst>
              <a:gd name="adj" fmla="val 19516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편의시설 </a:t>
            </a:r>
            <a:r>
              <a:rPr lang="en-US" altLang="ko-KR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23</a:t>
            </a:r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 모두보기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5036384F-8B1C-4256-BF4B-515BD8A00F71}"/>
              </a:ext>
            </a:extLst>
          </p:cNvPr>
          <p:cNvSpPr/>
          <p:nvPr/>
        </p:nvSpPr>
        <p:spPr>
          <a:xfrm>
            <a:off x="94234" y="423295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6EC39C66-F6F4-43AE-AF78-674D8C77741A}"/>
              </a:ext>
            </a:extLst>
          </p:cNvPr>
          <p:cNvSpPr/>
          <p:nvPr/>
        </p:nvSpPr>
        <p:spPr>
          <a:xfrm>
            <a:off x="94234" y="528636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814B280D-11E6-4C4D-8492-F2782EC31DFD}"/>
              </a:ext>
            </a:extLst>
          </p:cNvPr>
          <p:cNvSpPr/>
          <p:nvPr/>
        </p:nvSpPr>
        <p:spPr>
          <a:xfrm>
            <a:off x="71250" y="584174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8-1</a:t>
            </a:r>
            <a:endParaRPr lang="ko-KR" altLang="en-US" sz="105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96A13B6-B802-4AFB-836D-62E879E00DF6}"/>
              </a:ext>
            </a:extLst>
          </p:cNvPr>
          <p:cNvSpPr/>
          <p:nvPr/>
        </p:nvSpPr>
        <p:spPr>
          <a:xfrm>
            <a:off x="843461" y="759532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9-1</a:t>
            </a:r>
            <a:endParaRPr lang="ko-KR" altLang="en-US" sz="1050" b="1" dirty="0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13955874-AB98-4515-99E8-07CD6A40F5DF}"/>
              </a:ext>
            </a:extLst>
          </p:cNvPr>
          <p:cNvSpPr/>
          <p:nvPr/>
        </p:nvSpPr>
        <p:spPr>
          <a:xfrm>
            <a:off x="109572" y="6915230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09</a:t>
            </a:r>
            <a:endParaRPr lang="ko-KR" altLang="en-US" sz="1050" b="1" dirty="0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2C9747ED-0703-4220-BC0C-2C9DDD858889}"/>
              </a:ext>
            </a:extLst>
          </p:cNvPr>
          <p:cNvSpPr/>
          <p:nvPr/>
        </p:nvSpPr>
        <p:spPr>
          <a:xfrm>
            <a:off x="4414714" y="463591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11</a:t>
            </a:r>
            <a:endParaRPr lang="ko-KR" altLang="en-US" sz="900" b="1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FB9AEFF5-D17F-40F7-B1BB-C09B49A44110}"/>
              </a:ext>
            </a:extLst>
          </p:cNvPr>
          <p:cNvSpPr/>
          <p:nvPr/>
        </p:nvSpPr>
        <p:spPr>
          <a:xfrm>
            <a:off x="4414714" y="863818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</a:t>
            </a:r>
            <a:endParaRPr lang="ko-KR" altLang="en-US" sz="9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45339FF-F089-496E-9931-301FF267B542}"/>
              </a:ext>
            </a:extLst>
          </p:cNvPr>
          <p:cNvSpPr txBox="1"/>
          <p:nvPr/>
        </p:nvSpPr>
        <p:spPr>
          <a:xfrm>
            <a:off x="347704" y="611177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설명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CAC84FC-E640-428E-8326-4C55BCD9F25C}"/>
              </a:ext>
            </a:extLst>
          </p:cNvPr>
          <p:cNvSpPr txBox="1"/>
          <p:nvPr/>
        </p:nvSpPr>
        <p:spPr>
          <a:xfrm>
            <a:off x="362469" y="6346733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28AAB926-3D23-4331-924E-5C1BC4B20833}"/>
              </a:ext>
            </a:extLst>
          </p:cNvPr>
          <p:cNvSpPr/>
          <p:nvPr/>
        </p:nvSpPr>
        <p:spPr>
          <a:xfrm>
            <a:off x="71250" y="671017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8-2</a:t>
            </a:r>
            <a:endParaRPr lang="ko-KR" altLang="en-US" sz="1050" b="1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671D0A8B-3D20-46FC-9A4D-53FA8223A045}"/>
              </a:ext>
            </a:extLst>
          </p:cNvPr>
          <p:cNvSpPr/>
          <p:nvPr/>
        </p:nvSpPr>
        <p:spPr>
          <a:xfrm>
            <a:off x="4388961" y="658137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8-4</a:t>
            </a:r>
            <a:endParaRPr lang="ko-KR" altLang="en-US" sz="1050" b="1" dirty="0"/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9F8AD4B9-0173-4ABD-A8EF-443DF6CD1F68}"/>
              </a:ext>
            </a:extLst>
          </p:cNvPr>
          <p:cNvSpPr/>
          <p:nvPr/>
        </p:nvSpPr>
        <p:spPr>
          <a:xfrm>
            <a:off x="4388961" y="7370421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8-5</a:t>
            </a:r>
            <a:endParaRPr lang="ko-KR" altLang="en-US" sz="1050" b="1" dirty="0"/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C72C860B-A2C0-4FE8-864E-E56476D7BC62}"/>
              </a:ext>
            </a:extLst>
          </p:cNvPr>
          <p:cNvSpPr/>
          <p:nvPr/>
        </p:nvSpPr>
        <p:spPr>
          <a:xfrm>
            <a:off x="4388961" y="818200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8-6</a:t>
            </a:r>
            <a:endParaRPr lang="ko-KR" altLang="en-US" sz="1050" b="1" dirty="0"/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4543916C-5BE4-47F1-9D9B-2785DEEB6AD7}"/>
              </a:ext>
            </a:extLst>
          </p:cNvPr>
          <p:cNvSpPr/>
          <p:nvPr/>
        </p:nvSpPr>
        <p:spPr>
          <a:xfrm>
            <a:off x="198250" y="335579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6-1</a:t>
            </a:r>
            <a:endParaRPr lang="ko-KR" altLang="en-US" sz="105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EBBB9F05-A1DD-46A0-8EE8-32E842B54342}"/>
              </a:ext>
            </a:extLst>
          </p:cNvPr>
          <p:cNvSpPr/>
          <p:nvPr/>
        </p:nvSpPr>
        <p:spPr>
          <a:xfrm>
            <a:off x="198250" y="364819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6-2</a:t>
            </a:r>
            <a:endParaRPr lang="ko-KR" altLang="en-US" sz="1050" b="1" dirty="0"/>
          </a:p>
        </p:txBody>
      </p:sp>
      <p:sp>
        <p:nvSpPr>
          <p:cNvPr id="133" name="물결 132">
            <a:extLst>
              <a:ext uri="{FF2B5EF4-FFF2-40B4-BE49-F238E27FC236}">
                <a16:creationId xmlns:a16="http://schemas.microsoft.com/office/drawing/2014/main" id="{78AB80AC-2F90-4D4C-95C4-76121ADD237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9F439C8-1F71-4696-9672-43E6DA52C75F}"/>
              </a:ext>
            </a:extLst>
          </p:cNvPr>
          <p:cNvSpPr txBox="1"/>
          <p:nvPr/>
        </p:nvSpPr>
        <p:spPr>
          <a:xfrm>
            <a:off x="4605946" y="981209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함께 보면 좋은 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                           </a:t>
            </a:r>
            <a:endParaRPr lang="ko-KR" altLang="en-US" sz="2000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D1AF96CB-B844-44EA-ACA7-E368593E1E14}"/>
              </a:ext>
            </a:extLst>
          </p:cNvPr>
          <p:cNvSpPr/>
          <p:nvPr/>
        </p:nvSpPr>
        <p:spPr>
          <a:xfrm>
            <a:off x="4629889" y="1355400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48E4A3-CF37-4BE9-8D63-7D0612157961}"/>
              </a:ext>
            </a:extLst>
          </p:cNvPr>
          <p:cNvSpPr txBox="1"/>
          <p:nvPr/>
        </p:nvSpPr>
        <p:spPr>
          <a:xfrm>
            <a:off x="4540276" y="2942971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2" name="Picture 2" descr="책갈피 무료 아이콘 의 Zwicon">
            <a:extLst>
              <a:ext uri="{FF2B5EF4-FFF2-40B4-BE49-F238E27FC236}">
                <a16:creationId xmlns:a16="http://schemas.microsoft.com/office/drawing/2014/main" id="{4C3791C7-4832-4201-ACF4-B4E838297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57" y="145108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6D0B05FD-FACA-4078-8DC9-73D7C38A3B07}"/>
              </a:ext>
            </a:extLst>
          </p:cNvPr>
          <p:cNvSpPr txBox="1"/>
          <p:nvPr/>
        </p:nvSpPr>
        <p:spPr>
          <a:xfrm>
            <a:off x="5728011" y="3942770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C6A4D84-E6D3-4B44-B384-D046BEFC4589}"/>
              </a:ext>
            </a:extLst>
          </p:cNvPr>
          <p:cNvSpPr/>
          <p:nvPr/>
        </p:nvSpPr>
        <p:spPr>
          <a:xfrm>
            <a:off x="4725856" y="1431259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C5EA5344-7DD6-4D4E-A473-A06E682AE407}"/>
              </a:ext>
            </a:extLst>
          </p:cNvPr>
          <p:cNvSpPr/>
          <p:nvPr/>
        </p:nvSpPr>
        <p:spPr>
          <a:xfrm>
            <a:off x="6904677" y="1355400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FDEDCF1-F88F-452C-93A0-C94367FBFE6F}"/>
              </a:ext>
            </a:extLst>
          </p:cNvPr>
          <p:cNvSpPr txBox="1"/>
          <p:nvPr/>
        </p:nvSpPr>
        <p:spPr>
          <a:xfrm>
            <a:off x="6815064" y="2942971"/>
            <a:ext cx="2257356" cy="1381532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7" name="Picture 2" descr="책갈피 무료 아이콘 의 Zwicon">
            <a:extLst>
              <a:ext uri="{FF2B5EF4-FFF2-40B4-BE49-F238E27FC236}">
                <a16:creationId xmlns:a16="http://schemas.microsoft.com/office/drawing/2014/main" id="{425C1060-64DA-4914-99F9-C51CA517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145" y="145108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63B1EE-BB0C-41D4-9382-80F0D4AAF070}"/>
              </a:ext>
            </a:extLst>
          </p:cNvPr>
          <p:cNvSpPr txBox="1"/>
          <p:nvPr/>
        </p:nvSpPr>
        <p:spPr>
          <a:xfrm>
            <a:off x="8002799" y="3942770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FCACEADD-AE3D-4B65-AB0A-F762AECCDA1A}"/>
              </a:ext>
            </a:extLst>
          </p:cNvPr>
          <p:cNvSpPr/>
          <p:nvPr/>
        </p:nvSpPr>
        <p:spPr>
          <a:xfrm>
            <a:off x="7000644" y="1431259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85EE0A0C-08F3-4E82-8BD0-2A7F1834A749}"/>
              </a:ext>
            </a:extLst>
          </p:cNvPr>
          <p:cNvSpPr/>
          <p:nvPr/>
        </p:nvSpPr>
        <p:spPr>
          <a:xfrm>
            <a:off x="9190534" y="1355400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3338287-1F8A-4C78-ADC4-E26B545CD0BB}"/>
              </a:ext>
            </a:extLst>
          </p:cNvPr>
          <p:cNvSpPr txBox="1"/>
          <p:nvPr/>
        </p:nvSpPr>
        <p:spPr>
          <a:xfrm>
            <a:off x="9100921" y="2942971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2" name="Picture 2" descr="책갈피 무료 아이콘 의 Zwicon">
            <a:extLst>
              <a:ext uri="{FF2B5EF4-FFF2-40B4-BE49-F238E27FC236}">
                <a16:creationId xmlns:a16="http://schemas.microsoft.com/office/drawing/2014/main" id="{7AD05EC9-48A9-40DF-B210-CB2C8E4E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02" y="145108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BA172D66-C612-4F26-BC97-70CA64FFBCB2}"/>
              </a:ext>
            </a:extLst>
          </p:cNvPr>
          <p:cNvSpPr txBox="1"/>
          <p:nvPr/>
        </p:nvSpPr>
        <p:spPr>
          <a:xfrm>
            <a:off x="10288656" y="3942770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F76D6BE3-E11D-4B50-A2EB-381154EA0628}"/>
              </a:ext>
            </a:extLst>
          </p:cNvPr>
          <p:cNvSpPr/>
          <p:nvPr/>
        </p:nvSpPr>
        <p:spPr>
          <a:xfrm>
            <a:off x="9286501" y="1431259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62F755DB-5E0B-4833-84A4-3E429522227D}"/>
              </a:ext>
            </a:extLst>
          </p:cNvPr>
          <p:cNvGrpSpPr/>
          <p:nvPr/>
        </p:nvGrpSpPr>
        <p:grpSpPr>
          <a:xfrm>
            <a:off x="6202488" y="1996388"/>
            <a:ext cx="969687" cy="566457"/>
            <a:chOff x="4577437" y="3108949"/>
            <a:chExt cx="871482" cy="509090"/>
          </a:xfrm>
        </p:grpSpPr>
        <p:cxnSp>
          <p:nvCxnSpPr>
            <p:cNvPr id="195" name="직선 화살표 연결선 79">
              <a:extLst>
                <a:ext uri="{FF2B5EF4-FFF2-40B4-BE49-F238E27FC236}">
                  <a16:creationId xmlns:a16="http://schemas.microsoft.com/office/drawing/2014/main" id="{BDFD754F-5EF9-44EE-A255-EB29B7FAA9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2CADB7E1-0FAB-48E3-8F94-1D5685C64C13}"/>
                </a:ext>
              </a:extLst>
            </p:cNvPr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0FDAA33-6606-47EE-A726-5B77DA17D6A4}"/>
                </a:ext>
              </a:extLst>
            </p:cNvPr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Picture 4" descr="C:\Documents and Settings\ersick\바탕 화면\finger3.png">
              <a:extLst>
                <a:ext uri="{FF2B5EF4-FFF2-40B4-BE49-F238E27FC236}">
                  <a16:creationId xmlns:a16="http://schemas.microsoft.com/office/drawing/2014/main" id="{448E1AAF-E064-43AF-ABE8-BAD57B9A2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9" name="Picture 140" descr="C:\Documents and Settings\kebi\바탕 화면\finger5.png">
              <a:extLst>
                <a:ext uri="{FF2B5EF4-FFF2-40B4-BE49-F238E27FC236}">
                  <a16:creationId xmlns:a16="http://schemas.microsoft.com/office/drawing/2014/main" id="{8EB87B31-936F-4D23-8515-DFE171B22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19BF96BA-94A1-4B24-A0C7-302B7E033871}"/>
              </a:ext>
            </a:extLst>
          </p:cNvPr>
          <p:cNvSpPr/>
          <p:nvPr/>
        </p:nvSpPr>
        <p:spPr>
          <a:xfrm>
            <a:off x="4393608" y="1010258"/>
            <a:ext cx="218900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</a:t>
            </a:r>
            <a:endParaRPr lang="ko-KR" altLang="en-US" sz="900" b="1" dirty="0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C79FF95-B125-4DDC-98DE-8DEEE6812179}"/>
              </a:ext>
            </a:extLst>
          </p:cNvPr>
          <p:cNvSpPr/>
          <p:nvPr/>
        </p:nvSpPr>
        <p:spPr>
          <a:xfrm>
            <a:off x="4438861" y="1336898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14-1</a:t>
            </a:r>
            <a:endParaRPr lang="ko-KR" altLang="en-US" sz="900" b="1" dirty="0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77085108-0156-495A-9862-F72D8866E857}"/>
              </a:ext>
            </a:extLst>
          </p:cNvPr>
          <p:cNvSpPr/>
          <p:nvPr/>
        </p:nvSpPr>
        <p:spPr>
          <a:xfrm>
            <a:off x="6531800" y="1921035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14-2</a:t>
            </a:r>
            <a:endParaRPr lang="ko-KR" altLang="en-US" sz="9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C259F3-A139-44DF-AFCA-590615591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6067"/>
              </p:ext>
            </p:extLst>
          </p:nvPr>
        </p:nvGraphicFramePr>
        <p:xfrm>
          <a:off x="9170551" y="5161453"/>
          <a:ext cx="2293197" cy="4144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1342823729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3511637514"/>
                    </a:ext>
                  </a:extLst>
                </a:gridCol>
              </a:tblGrid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편의시설 출력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9-1)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편의시설 상세페이지 화면코드 </a:t>
                      </a:r>
                      <a:r>
                        <a:rPr lang="en-US" altLang="ko-KR" sz="1100" dirty="0"/>
                        <a:t>product_detail07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35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골프장 또는 숙소 이미지 또는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영샹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29763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상품 주소 위치 지도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8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후기 리스트페이지 화면코드 </a:t>
                      </a:r>
                      <a:r>
                        <a:rPr lang="en-US" altLang="ko-KR" sz="1100" dirty="0"/>
                        <a:t>review01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618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 화면코드 </a:t>
                      </a:r>
                      <a:r>
                        <a:rPr lang="en-US" altLang="ko-KR" sz="1100" dirty="0"/>
                        <a:t>product0102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옵션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55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상품에 등록된 연관상품 리스트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연관상품 클릭 시 해당 상품 상세 페이지 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가로 스크롤로 리스트업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14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장바구니 아이콘 클릭 시 해당 장바구니 페이지 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542164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DCF7D3F0-19C0-4226-941B-D980DCEF6B8D}"/>
              </a:ext>
            </a:extLst>
          </p:cNvPr>
          <p:cNvGrpSpPr/>
          <p:nvPr/>
        </p:nvGrpSpPr>
        <p:grpSpPr>
          <a:xfrm>
            <a:off x="4653805" y="4672243"/>
            <a:ext cx="3632322" cy="1259516"/>
            <a:chOff x="4653805" y="5569063"/>
            <a:chExt cx="3632322" cy="1259516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4A4DBC41-D9BB-4A30-83AE-F27A99FD8247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860FD250-A377-4F68-9751-5A3E4EE8FA1A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8" name="직선 연결선 187">
                <a:extLst>
                  <a:ext uri="{FF2B5EF4-FFF2-40B4-BE49-F238E27FC236}">
                    <a16:creationId xmlns:a16="http://schemas.microsoft.com/office/drawing/2014/main" id="{13FCB07B-2598-4E31-9B3D-42E832395D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직선 연결선 188">
                <a:extLst>
                  <a:ext uri="{FF2B5EF4-FFF2-40B4-BE49-F238E27FC236}">
                    <a16:creationId xmlns:a16="http://schemas.microsoft.com/office/drawing/2014/main" id="{4DC3B690-913B-4F95-9E7C-2E564A4DE3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3" name="그림 202">
              <a:extLst>
                <a:ext uri="{FF2B5EF4-FFF2-40B4-BE49-F238E27FC236}">
                  <a16:creationId xmlns:a16="http://schemas.microsoft.com/office/drawing/2014/main" id="{11F94374-F93B-49DE-B55B-0807A97B28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72D39FA-0684-FC42-955B-16C59D7B8E5B}"/>
              </a:ext>
            </a:extLst>
          </p:cNvPr>
          <p:cNvSpPr txBox="1"/>
          <p:nvPr/>
        </p:nvSpPr>
        <p:spPr>
          <a:xfrm>
            <a:off x="13955774" y="741708"/>
            <a:ext cx="3099639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견적내기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 err="1">
                <a:solidFill>
                  <a:srgbClr val="FF0000"/>
                </a:solidFill>
              </a:rPr>
              <a:t>견적내기로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대치할께요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648AE44-D288-45F3-BC7D-B30D5EC5E736}"/>
              </a:ext>
            </a:extLst>
          </p:cNvPr>
          <p:cNvSpPr txBox="1"/>
          <p:nvPr/>
        </p:nvSpPr>
        <p:spPr>
          <a:xfrm>
            <a:off x="3107442" y="3339421"/>
            <a:ext cx="1297457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8A3BB1E-96A2-41D3-B8DF-988676142514}"/>
              </a:ext>
            </a:extLst>
          </p:cNvPr>
          <p:cNvSpPr txBox="1"/>
          <p:nvPr/>
        </p:nvSpPr>
        <p:spPr>
          <a:xfrm>
            <a:off x="14090789" y="1593316"/>
            <a:ext cx="4063602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픽업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/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샌딩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상품   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위에유사상품처럼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따로 분리해서 노출시켜준다고 하시면 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됩거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같아요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62ED968E-8019-430F-A721-051C0E0DAC91}"/>
              </a:ext>
            </a:extLst>
          </p:cNvPr>
          <p:cNvGrpSpPr/>
          <p:nvPr/>
        </p:nvGrpSpPr>
        <p:grpSpPr>
          <a:xfrm>
            <a:off x="3716049" y="825138"/>
            <a:ext cx="265045" cy="318746"/>
            <a:chOff x="3869646" y="1581447"/>
            <a:chExt cx="219045" cy="263426"/>
          </a:xfrm>
        </p:grpSpPr>
        <p:pic>
          <p:nvPicPr>
            <p:cNvPr id="126" name="그림 125">
              <a:extLst>
                <a:ext uri="{FF2B5EF4-FFF2-40B4-BE49-F238E27FC236}">
                  <a16:creationId xmlns:a16="http://schemas.microsoft.com/office/drawing/2014/main" id="{FA11B84A-FAA3-431E-8787-F2CCCD417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017E29D0-380B-4E6D-824E-5460D199052F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B7E24C2A-8761-4AF2-A12C-3913DFD7D949}"/>
              </a:ext>
            </a:extLst>
          </p:cNvPr>
          <p:cNvSpPr/>
          <p:nvPr/>
        </p:nvSpPr>
        <p:spPr>
          <a:xfrm>
            <a:off x="3723615" y="589515"/>
            <a:ext cx="218900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15</a:t>
            </a:r>
            <a:endParaRPr lang="ko-KR" altLang="en-US" sz="9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C20549E8-F41C-4AF8-8487-D4771C621198}"/>
              </a:ext>
            </a:extLst>
          </p:cNvPr>
          <p:cNvSpPr txBox="1"/>
          <p:nvPr/>
        </p:nvSpPr>
        <p:spPr>
          <a:xfrm>
            <a:off x="298470" y="8439130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64A8476-4F5A-413C-8D4A-E162C9847F8E}"/>
              </a:ext>
            </a:extLst>
          </p:cNvPr>
          <p:cNvSpPr txBox="1"/>
          <p:nvPr/>
        </p:nvSpPr>
        <p:spPr>
          <a:xfrm>
            <a:off x="307614" y="82041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BC30653-C426-45BD-A79D-B95212C7A044}"/>
              </a:ext>
            </a:extLst>
          </p:cNvPr>
          <p:cNvSpPr/>
          <p:nvPr/>
        </p:nvSpPr>
        <p:spPr>
          <a:xfrm>
            <a:off x="69523" y="8613616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8-3</a:t>
            </a:r>
            <a:endParaRPr lang="ko-KR" altLang="en-US" sz="1050" b="1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CC4CF00-F7BA-4502-A6B2-6011493803A5}"/>
              </a:ext>
            </a:extLst>
          </p:cNvPr>
          <p:cNvSpPr txBox="1"/>
          <p:nvPr/>
        </p:nvSpPr>
        <p:spPr>
          <a:xfrm>
            <a:off x="4627052" y="439562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위치 보기</a:t>
            </a:r>
            <a:endParaRPr lang="ko-KR" altLang="en-US" sz="20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A1A8E60-88D6-41C8-8871-7A9DE76E75F9}"/>
              </a:ext>
            </a:extLst>
          </p:cNvPr>
          <p:cNvSpPr txBox="1"/>
          <p:nvPr/>
        </p:nvSpPr>
        <p:spPr>
          <a:xfrm>
            <a:off x="4617908" y="5931759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영문주소 출력영문주소 출력 영문주소 출력 영문주소 출력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E02F0A0-1141-4637-AFF2-BE1853E4AED4}"/>
              </a:ext>
            </a:extLst>
          </p:cNvPr>
          <p:cNvSpPr txBox="1"/>
          <p:nvPr/>
        </p:nvSpPr>
        <p:spPr>
          <a:xfrm>
            <a:off x="4627052" y="8580085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0881F89F-EE2E-4C54-93A4-8D2262CC1D31}"/>
              </a:ext>
            </a:extLst>
          </p:cNvPr>
          <p:cNvGrpSpPr/>
          <p:nvPr/>
        </p:nvGrpSpPr>
        <p:grpSpPr>
          <a:xfrm>
            <a:off x="4540276" y="8902089"/>
            <a:ext cx="4113591" cy="719104"/>
            <a:chOff x="4540276" y="9091440"/>
            <a:chExt cx="4113591" cy="719104"/>
          </a:xfrm>
        </p:grpSpPr>
        <p:grpSp>
          <p:nvGrpSpPr>
            <p:cNvPr id="160" name="그룹 159">
              <a:extLst>
                <a:ext uri="{FF2B5EF4-FFF2-40B4-BE49-F238E27FC236}">
                  <a16:creationId xmlns:a16="http://schemas.microsoft.com/office/drawing/2014/main" id="{D1705A48-4CA3-4C01-BE1E-5D615ADAB2FE}"/>
                </a:ext>
              </a:extLst>
            </p:cNvPr>
            <p:cNvGrpSpPr/>
            <p:nvPr/>
          </p:nvGrpSpPr>
          <p:grpSpPr>
            <a:xfrm>
              <a:off x="8437867" y="9184475"/>
              <a:ext cx="216000" cy="626069"/>
              <a:chOff x="8433776" y="8203231"/>
              <a:chExt cx="216000" cy="529670"/>
            </a:xfrm>
          </p:grpSpPr>
          <p:cxnSp>
            <p:nvCxnSpPr>
              <p:cNvPr id="210" name="직선 연결선 209">
                <a:extLst>
                  <a:ext uri="{FF2B5EF4-FFF2-40B4-BE49-F238E27FC236}">
                    <a16:creationId xmlns:a16="http://schemas.microsoft.com/office/drawing/2014/main" id="{E48AF688-DEF2-41F3-B983-F85764B6639A}"/>
                  </a:ext>
                </a:extLst>
              </p:cNvPr>
              <p:cNvCxnSpPr/>
              <p:nvPr/>
            </p:nvCxnSpPr>
            <p:spPr>
              <a:xfrm>
                <a:off x="8433776" y="8203231"/>
                <a:ext cx="216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>
                <a:extLst>
                  <a:ext uri="{FF2B5EF4-FFF2-40B4-BE49-F238E27FC236}">
                    <a16:creationId xmlns:a16="http://schemas.microsoft.com/office/drawing/2014/main" id="{CFB018EE-C96E-4373-AD4B-E7DF47B69835}"/>
                  </a:ext>
                </a:extLst>
              </p:cNvPr>
              <p:cNvCxnSpPr/>
              <p:nvPr/>
            </p:nvCxnSpPr>
            <p:spPr>
              <a:xfrm>
                <a:off x="8433776" y="8731259"/>
                <a:ext cx="216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2" name="직선 연결선 211">
                <a:extLst>
                  <a:ext uri="{FF2B5EF4-FFF2-40B4-BE49-F238E27FC236}">
                    <a16:creationId xmlns:a16="http://schemas.microsoft.com/office/drawing/2014/main" id="{D60DA23A-3E0E-4E4F-99E8-0F1B29B2AE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812" y="8203231"/>
                <a:ext cx="0" cy="52967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69" name="사각형: 둥근 모서리 168">
              <a:extLst>
                <a:ext uri="{FF2B5EF4-FFF2-40B4-BE49-F238E27FC236}">
                  <a16:creationId xmlns:a16="http://schemas.microsoft.com/office/drawing/2014/main" id="{44C00784-25EC-45B6-B87F-8863917CEDE3}"/>
                </a:ext>
              </a:extLst>
            </p:cNvPr>
            <p:cNvSpPr/>
            <p:nvPr/>
          </p:nvSpPr>
          <p:spPr>
            <a:xfrm>
              <a:off x="4553611" y="9173174"/>
              <a:ext cx="3852000" cy="637370"/>
            </a:xfrm>
            <a:prstGeom prst="roundRect">
              <a:avLst>
                <a:gd name="adj" fmla="val 142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36000"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170" name="사각형: 둥근 모서리 169">
              <a:extLst>
                <a:ext uri="{FF2B5EF4-FFF2-40B4-BE49-F238E27FC236}">
                  <a16:creationId xmlns:a16="http://schemas.microsoft.com/office/drawing/2014/main" id="{C8851DDA-2437-4578-8438-B94BB907D149}"/>
                </a:ext>
              </a:extLst>
            </p:cNvPr>
            <p:cNvSpPr/>
            <p:nvPr/>
          </p:nvSpPr>
          <p:spPr>
            <a:xfrm>
              <a:off x="7247352" y="9307134"/>
              <a:ext cx="1018771" cy="430887"/>
            </a:xfrm>
            <a:prstGeom prst="roundRect">
              <a:avLst>
                <a:gd name="adj" fmla="val 7199"/>
              </a:avLst>
            </a:prstGeom>
            <a:solidFill>
              <a:schemeClr val="tx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36000" rtlCol="0" anchor="ctr"/>
            <a:lstStyle/>
            <a:p>
              <a:pPr algn="ctr"/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견적내기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AB6C26E2-81BB-4F74-B06D-41178EEC0C51}"/>
                </a:ext>
              </a:extLst>
            </p:cNvPr>
            <p:cNvSpPr/>
            <p:nvPr/>
          </p:nvSpPr>
          <p:spPr>
            <a:xfrm>
              <a:off x="6988702" y="9167297"/>
              <a:ext cx="218900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13</a:t>
              </a:r>
              <a:endParaRPr lang="ko-KR" altLang="en-US" sz="1050" b="1" dirty="0"/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CDB84C62-4A00-4209-809E-E5F5B2573984}"/>
                </a:ext>
              </a:extLst>
            </p:cNvPr>
            <p:cNvSpPr txBox="1"/>
            <p:nvPr/>
          </p:nvSpPr>
          <p:spPr>
            <a:xfrm>
              <a:off x="4729748" y="9289849"/>
              <a:ext cx="231843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150,000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인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실기준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박당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06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- 06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endPara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9E5EE953-5CA6-4B1C-8D67-BC3E619986EE}"/>
                </a:ext>
              </a:extLst>
            </p:cNvPr>
            <p:cNvSpPr/>
            <p:nvPr/>
          </p:nvSpPr>
          <p:spPr>
            <a:xfrm>
              <a:off x="5113473" y="9091440"/>
              <a:ext cx="264869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6-3</a:t>
              </a:r>
              <a:endParaRPr lang="ko-KR" altLang="en-US" sz="1050" b="1" dirty="0"/>
            </a:p>
          </p:txBody>
        </p:sp>
        <p:sp>
          <p:nvSpPr>
            <p:cNvPr id="209" name="사각형: 둥근 모서리 208">
              <a:extLst>
                <a:ext uri="{FF2B5EF4-FFF2-40B4-BE49-F238E27FC236}">
                  <a16:creationId xmlns:a16="http://schemas.microsoft.com/office/drawing/2014/main" id="{BDA01D65-1C0D-45DF-9B4E-F57CEC898526}"/>
                </a:ext>
              </a:extLst>
            </p:cNvPr>
            <p:cNvSpPr/>
            <p:nvPr/>
          </p:nvSpPr>
          <p:spPr>
            <a:xfrm>
              <a:off x="4540276" y="9475844"/>
              <a:ext cx="264869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05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54023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그룹 237">
            <a:extLst>
              <a:ext uri="{FF2B5EF4-FFF2-40B4-BE49-F238E27FC236}">
                <a16:creationId xmlns:a16="http://schemas.microsoft.com/office/drawing/2014/main" id="{7DCDEF86-EE43-4135-B246-59E7233886C6}"/>
              </a:ext>
            </a:extLst>
          </p:cNvPr>
          <p:cNvGrpSpPr/>
          <p:nvPr/>
        </p:nvGrpSpPr>
        <p:grpSpPr>
          <a:xfrm>
            <a:off x="4653805" y="4672243"/>
            <a:ext cx="3632322" cy="1259516"/>
            <a:chOff x="4653805" y="5569063"/>
            <a:chExt cx="3632322" cy="1259516"/>
          </a:xfrm>
        </p:grpSpPr>
        <p:grpSp>
          <p:nvGrpSpPr>
            <p:cNvPr id="239" name="그룹 238">
              <a:extLst>
                <a:ext uri="{FF2B5EF4-FFF2-40B4-BE49-F238E27FC236}">
                  <a16:creationId xmlns:a16="http://schemas.microsoft.com/office/drawing/2014/main" id="{AA5B5FF0-4F34-4BB1-B982-DD07B44236BE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241" name="직사각형 240">
                <a:extLst>
                  <a:ext uri="{FF2B5EF4-FFF2-40B4-BE49-F238E27FC236}">
                    <a16:creationId xmlns:a16="http://schemas.microsoft.com/office/drawing/2014/main" id="{3E2F7710-2DB3-4100-AEB3-6A8B06569B1B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0CE609FD-703D-4875-ABC4-111E4A970C3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24039BEF-F6F7-49AD-AE1F-BEC68733E3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40" name="그림 239">
              <a:extLst>
                <a:ext uri="{FF2B5EF4-FFF2-40B4-BE49-F238E27FC236}">
                  <a16:creationId xmlns:a16="http://schemas.microsoft.com/office/drawing/2014/main" id="{2A4DD5C7-465A-46CA-8BFC-0041DC0B6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sp>
        <p:nvSpPr>
          <p:cNvPr id="244" name="TextBox 243">
            <a:extLst>
              <a:ext uri="{FF2B5EF4-FFF2-40B4-BE49-F238E27FC236}">
                <a16:creationId xmlns:a16="http://schemas.microsoft.com/office/drawing/2014/main" id="{4E407A1D-4F45-4B32-9E9F-EF00210FAF70}"/>
              </a:ext>
            </a:extLst>
          </p:cNvPr>
          <p:cNvSpPr txBox="1"/>
          <p:nvPr/>
        </p:nvSpPr>
        <p:spPr>
          <a:xfrm>
            <a:off x="4627052" y="439562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위치 보기</a:t>
            </a:r>
            <a:endParaRPr lang="ko-KR" altLang="en-US" sz="2000" dirty="0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B5DC0AEC-C4C7-4AF4-AD66-73B6E3CB9424}"/>
              </a:ext>
            </a:extLst>
          </p:cNvPr>
          <p:cNvSpPr txBox="1"/>
          <p:nvPr/>
        </p:nvSpPr>
        <p:spPr>
          <a:xfrm>
            <a:off x="4617908" y="5931759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영문주소 출력영문주소 출력 영문주소 출력 영문주소 출력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CEE0639-045F-4601-B60F-C2861A2F0645}"/>
              </a:ext>
            </a:extLst>
          </p:cNvPr>
          <p:cNvSpPr txBox="1"/>
          <p:nvPr/>
        </p:nvSpPr>
        <p:spPr>
          <a:xfrm>
            <a:off x="4781805" y="6992417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fdss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CA2F0A3-B1CB-4733-9914-B00A39A417CB}"/>
              </a:ext>
            </a:extLst>
          </p:cNvPr>
          <p:cNvSpPr txBox="1"/>
          <p:nvPr/>
        </p:nvSpPr>
        <p:spPr>
          <a:xfrm>
            <a:off x="4663166" y="7385190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3B929DF-A88C-4FB2-ACBE-BBFA8496ACCE}"/>
              </a:ext>
            </a:extLst>
          </p:cNvPr>
          <p:cNvSpPr txBox="1"/>
          <p:nvPr/>
        </p:nvSpPr>
        <p:spPr>
          <a:xfrm>
            <a:off x="7164058" y="6992417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골프텔</a:t>
            </a:r>
            <a:r>
              <a:rPr lang="ko-KR" altLang="en-US" dirty="0"/>
              <a:t> 상품 상세페이지</a:t>
            </a:r>
            <a:r>
              <a:rPr lang="en-US" altLang="ko-KR" dirty="0"/>
              <a:t>_</a:t>
            </a:r>
            <a:r>
              <a:rPr lang="ko-KR" altLang="en-US" dirty="0"/>
              <a:t>골프장 탭 활성</a:t>
            </a:r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30138D91-DD10-4BAC-BFCF-917AA430DB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product0102</a:t>
            </a:r>
            <a:endParaRPr lang="ko-KR" altLang="en-US" dirty="0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F408F35-19F1-491A-9791-7F0E839965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251239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 descr="공유 무료 아이콘 의 Google Material">
            <a:extLst>
              <a:ext uri="{FF2B5EF4-FFF2-40B4-BE49-F238E27FC236}">
                <a16:creationId xmlns:a16="http://schemas.microsoft.com/office/drawing/2014/main" id="{0806B768-761D-4436-BC09-19675B31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59" y="87399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책갈피 무료 아이콘 의 Zwicon">
            <a:extLst>
              <a:ext uri="{FF2B5EF4-FFF2-40B4-BE49-F238E27FC236}">
                <a16:creationId xmlns:a16="http://schemas.microsoft.com/office/drawing/2014/main" id="{7957F06A-3CEF-46C9-B19D-2109137D8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2" y="842787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511520"/>
              </p:ext>
            </p:extLst>
          </p:nvPr>
        </p:nvGraphicFramePr>
        <p:xfrm>
          <a:off x="11503498" y="936204"/>
          <a:ext cx="2293197" cy="7695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상품 예약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메뉴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상품 예약기간출력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기간 선택페이지 화면코드 </a:t>
                      </a:r>
                      <a:r>
                        <a:rPr lang="en-US" altLang="ko-KR" sz="1100" dirty="0"/>
                        <a:t>calendar01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이동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날짜에 따른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박당 노출가로 기본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디폴트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수량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디폴트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예약한 날짜와 수량</a:t>
                      </a:r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기준에 따른 </a:t>
                      </a:r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기본 가격 출력 </a:t>
                      </a:r>
                      <a:endParaRPr lang="en-US" altLang="ko-KR" sz="1100" b="0" strike="sng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3-4) 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선택 가능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3-5)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관리자에서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PCR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검사 셋팅 시 필수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3-6)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선택한 상품과 옵션에 대한 합계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장바구니 버튼 클릭 시 화면코드 </a:t>
                      </a:r>
                      <a:r>
                        <a:rPr lang="en-US" altLang="ko-KR" sz="1100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cart01 </a:t>
                      </a:r>
                      <a:r>
                        <a:rPr lang="ko-KR" altLang="en-US" sz="1100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1100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결제하기 버튼 클릭 시 주문결제 페이지 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4617908" y="5000996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4627052" y="5191058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4617908" y="6495828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2FD434-0E5F-4B51-9000-2A893B6D1550}"/>
              </a:ext>
            </a:extLst>
          </p:cNvPr>
          <p:cNvSpPr txBox="1"/>
          <p:nvPr/>
        </p:nvSpPr>
        <p:spPr>
          <a:xfrm>
            <a:off x="4627052" y="6825118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환불정책</a:t>
            </a:r>
            <a:endParaRPr lang="ko-KR" altLang="en-US" sz="20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718331D-80D3-4B06-80B3-B1236042D2F4}"/>
              </a:ext>
            </a:extLst>
          </p:cNvPr>
          <p:cNvSpPr txBox="1"/>
          <p:nvPr/>
        </p:nvSpPr>
        <p:spPr>
          <a:xfrm>
            <a:off x="4627052" y="6502336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687124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090BBBD4-72DD-4281-AC41-BA01DB83CBAE}"/>
              </a:ext>
            </a:extLst>
          </p:cNvPr>
          <p:cNvGrpSpPr/>
          <p:nvPr/>
        </p:nvGrpSpPr>
        <p:grpSpPr>
          <a:xfrm>
            <a:off x="8433776" y="5030080"/>
            <a:ext cx="216000" cy="3962019"/>
            <a:chOff x="8433776" y="8203231"/>
            <a:chExt cx="216000" cy="529670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AD41BA7-544B-439D-AD0E-0F31CFC3086B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F0545D0-0BA6-4221-AF89-DA7BCBCB3445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F4AF8B27-C721-478C-B7DE-F473F20B6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4650995" y="6510325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D6E2C0A-46CB-42B2-ADC0-15A16585F305}"/>
              </a:ext>
            </a:extLst>
          </p:cNvPr>
          <p:cNvSpPr/>
          <p:nvPr/>
        </p:nvSpPr>
        <p:spPr>
          <a:xfrm>
            <a:off x="4549520" y="5043042"/>
            <a:ext cx="3852000" cy="3810042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8D214A5-CEE1-4EF1-BEC1-72BA985C5A40}"/>
              </a:ext>
            </a:extLst>
          </p:cNvPr>
          <p:cNvSpPr/>
          <p:nvPr/>
        </p:nvSpPr>
        <p:spPr>
          <a:xfrm>
            <a:off x="7325604" y="8399251"/>
            <a:ext cx="945954" cy="412828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결제하기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50D6C31-94D9-4049-BF56-95D125030A7E}"/>
              </a:ext>
            </a:extLst>
          </p:cNvPr>
          <p:cNvSpPr txBox="1"/>
          <p:nvPr/>
        </p:nvSpPr>
        <p:spPr>
          <a:xfrm>
            <a:off x="4595502" y="5364603"/>
            <a:ext cx="3780420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FBA7860-F5A5-4DDD-BB19-FBA3B4384AF4}"/>
              </a:ext>
            </a:extLst>
          </p:cNvPr>
          <p:cNvSpPr txBox="1"/>
          <p:nvPr/>
        </p:nvSpPr>
        <p:spPr>
          <a:xfrm>
            <a:off x="4598599" y="5655417"/>
            <a:ext cx="3529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200" b="0" i="0" u="sng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200" b="0" i="0" u="sng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05C82F4-3B5E-4CAD-9ACD-7B55F3111910}"/>
              </a:ext>
            </a:extLst>
          </p:cNvPr>
          <p:cNvSpPr txBox="1"/>
          <p:nvPr/>
        </p:nvSpPr>
        <p:spPr>
          <a:xfrm>
            <a:off x="4595502" y="5166674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74566C5F-2D24-4979-B05F-0D3DC3F1D77E}"/>
              </a:ext>
            </a:extLst>
          </p:cNvPr>
          <p:cNvGrpSpPr/>
          <p:nvPr/>
        </p:nvGrpSpPr>
        <p:grpSpPr>
          <a:xfrm>
            <a:off x="4595502" y="6018217"/>
            <a:ext cx="3780420" cy="344852"/>
            <a:chOff x="4595502" y="6426814"/>
            <a:chExt cx="3780420" cy="344852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6531F3B-366D-4B9A-A866-9045758E535E}"/>
                </a:ext>
              </a:extLst>
            </p:cNvPr>
            <p:cNvSpPr txBox="1"/>
            <p:nvPr/>
          </p:nvSpPr>
          <p:spPr>
            <a:xfrm>
              <a:off x="4595502" y="6426814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24A6E17D-ED56-4D66-BAA8-22D799AFBFD1}"/>
                </a:ext>
              </a:extLst>
            </p:cNvPr>
            <p:cNvGrpSpPr/>
            <p:nvPr/>
          </p:nvGrpSpPr>
          <p:grpSpPr>
            <a:xfrm>
              <a:off x="7250034" y="6494667"/>
              <a:ext cx="797395" cy="276999"/>
              <a:chOff x="6702998" y="1921123"/>
              <a:chExt cx="706531" cy="245431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8FF8C977-9D68-4D8E-809C-C7E2F5805B5F}"/>
                  </a:ext>
                </a:extLst>
              </p:cNvPr>
              <p:cNvSpPr/>
              <p:nvPr/>
            </p:nvSpPr>
            <p:spPr bwMode="auto">
              <a:xfrm>
                <a:off x="7214658" y="1962188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CE109C7-AB0A-48D0-AC7D-90C5FF20039E}"/>
                  </a:ext>
                </a:extLst>
              </p:cNvPr>
              <p:cNvSpPr/>
              <p:nvPr/>
            </p:nvSpPr>
            <p:spPr bwMode="auto">
              <a:xfrm>
                <a:off x="6702998" y="1957276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93817CF-7081-4088-AF29-A082C98D0B7A}"/>
                  </a:ext>
                </a:extLst>
              </p:cNvPr>
              <p:cNvSpPr txBox="1"/>
              <p:nvPr/>
            </p:nvSpPr>
            <p:spPr>
              <a:xfrm>
                <a:off x="6898602" y="1921123"/>
                <a:ext cx="287191" cy="245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1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598A9D1C-ABBA-44C8-BC65-D6F025B1B06B}"/>
              </a:ext>
            </a:extLst>
          </p:cNvPr>
          <p:cNvGrpSpPr/>
          <p:nvPr/>
        </p:nvGrpSpPr>
        <p:grpSpPr>
          <a:xfrm>
            <a:off x="4600869" y="6102487"/>
            <a:ext cx="2623858" cy="369332"/>
            <a:chOff x="4600869" y="6521297"/>
            <a:chExt cx="2623858" cy="369332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04272CE-B4CE-4897-B77E-BB2D1B4FB029}"/>
                </a:ext>
              </a:extLst>
            </p:cNvPr>
            <p:cNvSpPr txBox="1"/>
            <p:nvPr/>
          </p:nvSpPr>
          <p:spPr>
            <a:xfrm>
              <a:off x="4600869" y="6687296"/>
              <a:ext cx="259128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65C2D8F8-792A-4A6D-B9DC-46BFF2B1A9BF}"/>
                </a:ext>
              </a:extLst>
            </p:cNvPr>
            <p:cNvSpPr txBox="1"/>
            <p:nvPr/>
          </p:nvSpPr>
          <p:spPr>
            <a:xfrm>
              <a:off x="5952746" y="6521297"/>
              <a:ext cx="127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900,000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B74BBF76-5D64-4652-8030-56D9838C8EA1}"/>
              </a:ext>
            </a:extLst>
          </p:cNvPr>
          <p:cNvSpPr txBox="1"/>
          <p:nvPr/>
        </p:nvSpPr>
        <p:spPr>
          <a:xfrm>
            <a:off x="6269205" y="5076664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B5A97F0-DE46-4AC3-B37A-2DC06A1D2FFA}"/>
              </a:ext>
            </a:extLst>
          </p:cNvPr>
          <p:cNvSpPr txBox="1"/>
          <p:nvPr/>
        </p:nvSpPr>
        <p:spPr>
          <a:xfrm>
            <a:off x="6735739" y="7901161"/>
            <a:ext cx="1479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/>
              <a:t>99,000,000</a:t>
            </a:r>
            <a:r>
              <a:rPr lang="ko-KR" altLang="en-US" sz="1400" b="1" dirty="0"/>
              <a:t>원</a:t>
            </a:r>
            <a:endParaRPr lang="en-US" altLang="ko-KR" sz="1400" b="1" dirty="0"/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CD4EE7B-8458-4650-8B96-E7443B08F30C}"/>
              </a:ext>
            </a:extLst>
          </p:cNvPr>
          <p:cNvSpPr txBox="1"/>
          <p:nvPr/>
        </p:nvSpPr>
        <p:spPr>
          <a:xfrm>
            <a:off x="4627052" y="7885336"/>
            <a:ext cx="2253759" cy="324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총 합계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명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                                           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633F214-49B9-4224-8896-B8FAE12F7E4D}"/>
              </a:ext>
            </a:extLst>
          </p:cNvPr>
          <p:cNvSpPr txBox="1"/>
          <p:nvPr/>
        </p:nvSpPr>
        <p:spPr>
          <a:xfrm>
            <a:off x="4601326" y="6417021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70DE701-6D3F-4054-A5C6-A1282D349590}"/>
              </a:ext>
            </a:extLst>
          </p:cNvPr>
          <p:cNvSpPr/>
          <p:nvPr/>
        </p:nvSpPr>
        <p:spPr bwMode="auto">
          <a:xfrm>
            <a:off x="7815313" y="6492111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6C9708B-EA59-46B8-ACBE-388F64B33708}"/>
              </a:ext>
            </a:extLst>
          </p:cNvPr>
          <p:cNvSpPr/>
          <p:nvPr/>
        </p:nvSpPr>
        <p:spPr bwMode="auto">
          <a:xfrm>
            <a:off x="7237841" y="6486567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A7891F-C11E-4272-9F05-8D9D93C46353}"/>
              </a:ext>
            </a:extLst>
          </p:cNvPr>
          <p:cNvSpPr txBox="1"/>
          <p:nvPr/>
        </p:nvSpPr>
        <p:spPr>
          <a:xfrm>
            <a:off x="7458600" y="6445764"/>
            <a:ext cx="324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8F57691-D742-45BC-A138-570E2FAEA12F}"/>
              </a:ext>
            </a:extLst>
          </p:cNvPr>
          <p:cNvSpPr/>
          <p:nvPr/>
        </p:nvSpPr>
        <p:spPr>
          <a:xfrm>
            <a:off x="6373446" y="8401364"/>
            <a:ext cx="921588" cy="412828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장바구니</a:t>
            </a:r>
            <a:endParaRPr lang="en-US" altLang="ko-KR" sz="900" b="1" dirty="0">
              <a:solidFill>
                <a:schemeClr val="bg1"/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59D8BABE-FF45-46BC-9529-83720A5AAF6C}"/>
              </a:ext>
            </a:extLst>
          </p:cNvPr>
          <p:cNvSpPr/>
          <p:nvPr/>
        </p:nvSpPr>
        <p:spPr>
          <a:xfrm>
            <a:off x="7816346" y="830753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163ED224-F3E2-4976-B607-8924B3D78386}"/>
              </a:ext>
            </a:extLst>
          </p:cNvPr>
          <p:cNvCxnSpPr>
            <a:cxnSpLocks/>
          </p:cNvCxnSpPr>
          <p:nvPr/>
        </p:nvCxnSpPr>
        <p:spPr>
          <a:xfrm flipH="1">
            <a:off x="4632078" y="6786854"/>
            <a:ext cx="36530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6EFDB9D7-A877-4191-BBF3-7572FD1DC978}"/>
              </a:ext>
            </a:extLst>
          </p:cNvPr>
          <p:cNvSpPr/>
          <p:nvPr/>
        </p:nvSpPr>
        <p:spPr>
          <a:xfrm>
            <a:off x="4440975" y="496721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32E1E768-116D-4BF8-A537-0225DB4C3EBB}"/>
              </a:ext>
            </a:extLst>
          </p:cNvPr>
          <p:cNvSpPr/>
          <p:nvPr/>
        </p:nvSpPr>
        <p:spPr>
          <a:xfrm>
            <a:off x="427685" y="1313298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C4CD84D-2947-4694-949B-06E2839A9CEC}"/>
              </a:ext>
            </a:extLst>
          </p:cNvPr>
          <p:cNvSpPr/>
          <p:nvPr/>
        </p:nvSpPr>
        <p:spPr>
          <a:xfrm>
            <a:off x="4627052" y="6826246"/>
            <a:ext cx="3658105" cy="946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2FE5EC7-F422-4438-8BCE-EBC4B10C04A4}"/>
              </a:ext>
            </a:extLst>
          </p:cNvPr>
          <p:cNvGrpSpPr/>
          <p:nvPr/>
        </p:nvGrpSpPr>
        <p:grpSpPr>
          <a:xfrm>
            <a:off x="4595502" y="6895621"/>
            <a:ext cx="3439744" cy="341283"/>
            <a:chOff x="4595502" y="7191899"/>
            <a:chExt cx="3439744" cy="341283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F1EF933-5DE0-4115-8457-67B70052DC48}"/>
                </a:ext>
              </a:extLst>
            </p:cNvPr>
            <p:cNvSpPr/>
            <p:nvPr/>
          </p:nvSpPr>
          <p:spPr bwMode="auto">
            <a:xfrm>
              <a:off x="7815313" y="7290338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C90F71B-104E-42D9-9C4F-779A4F18491F}"/>
                </a:ext>
              </a:extLst>
            </p:cNvPr>
            <p:cNvSpPr/>
            <p:nvPr/>
          </p:nvSpPr>
          <p:spPr bwMode="auto">
            <a:xfrm>
              <a:off x="7237841" y="7284794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3C7604B-FB15-4541-BEC3-232E2FD0B814}"/>
                </a:ext>
              </a:extLst>
            </p:cNvPr>
            <p:cNvSpPr txBox="1"/>
            <p:nvPr/>
          </p:nvSpPr>
          <p:spPr>
            <a:xfrm>
              <a:off x="7458600" y="725618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52B556A-0E14-4772-9846-807E6FBAE233}"/>
                </a:ext>
              </a:extLst>
            </p:cNvPr>
            <p:cNvSpPr txBox="1"/>
            <p:nvPr/>
          </p:nvSpPr>
          <p:spPr>
            <a:xfrm>
              <a:off x="4595502" y="7191899"/>
              <a:ext cx="2384497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19678A7-62F7-40C2-AFD0-8B957B4185D6}"/>
              </a:ext>
            </a:extLst>
          </p:cNvPr>
          <p:cNvCxnSpPr>
            <a:cxnSpLocks/>
          </p:cNvCxnSpPr>
          <p:nvPr/>
        </p:nvCxnSpPr>
        <p:spPr>
          <a:xfrm flipH="1">
            <a:off x="4632438" y="7770059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18A01BF-C38B-43FA-924F-3ECB1F1198B1}"/>
              </a:ext>
            </a:extLst>
          </p:cNvPr>
          <p:cNvGrpSpPr/>
          <p:nvPr/>
        </p:nvGrpSpPr>
        <p:grpSpPr>
          <a:xfrm>
            <a:off x="4595502" y="7261756"/>
            <a:ext cx="3780420" cy="333617"/>
            <a:chOff x="4595502" y="7523248"/>
            <a:chExt cx="3780420" cy="333617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793CBC9-C61C-4ABB-A505-DDFB109B06D7}"/>
                </a:ext>
              </a:extLst>
            </p:cNvPr>
            <p:cNvSpPr txBox="1"/>
            <p:nvPr/>
          </p:nvSpPr>
          <p:spPr>
            <a:xfrm>
              <a:off x="4595502" y="7523248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7EC8FD5-AC21-49CE-9B6A-EC54FB072056}"/>
                </a:ext>
              </a:extLst>
            </p:cNvPr>
            <p:cNvSpPr/>
            <p:nvPr/>
          </p:nvSpPr>
          <p:spPr bwMode="auto">
            <a:xfrm>
              <a:off x="7815313" y="7613543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1AAB6BC-36FD-4A09-900E-E2208F79930D}"/>
                </a:ext>
              </a:extLst>
            </p:cNvPr>
            <p:cNvSpPr/>
            <p:nvPr/>
          </p:nvSpPr>
          <p:spPr bwMode="auto">
            <a:xfrm>
              <a:off x="7237841" y="7607999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DEA1F83-823C-4BB7-B1CE-B3AA1E4CEBC5}"/>
                </a:ext>
              </a:extLst>
            </p:cNvPr>
            <p:cNvSpPr txBox="1"/>
            <p:nvPr/>
          </p:nvSpPr>
          <p:spPr>
            <a:xfrm>
              <a:off x="7458600" y="7579388"/>
              <a:ext cx="3241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0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0286B6B2-97D1-4B06-8760-A33556B278FB}"/>
              </a:ext>
            </a:extLst>
          </p:cNvPr>
          <p:cNvSpPr/>
          <p:nvPr/>
        </p:nvSpPr>
        <p:spPr>
          <a:xfrm>
            <a:off x="4391730" y="523128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F5FB0BB9-E9A0-4054-BEE9-7AE5778F8175}"/>
              </a:ext>
            </a:extLst>
          </p:cNvPr>
          <p:cNvSpPr/>
          <p:nvPr/>
        </p:nvSpPr>
        <p:spPr>
          <a:xfrm>
            <a:off x="4391730" y="547000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922F1397-C7CA-423C-B085-CCCE67F6EDB5}"/>
              </a:ext>
            </a:extLst>
          </p:cNvPr>
          <p:cNvSpPr/>
          <p:nvPr/>
        </p:nvSpPr>
        <p:spPr>
          <a:xfrm>
            <a:off x="4403769" y="611834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A4889D48-7AFB-4D6C-AD54-956124FA9054}"/>
              </a:ext>
            </a:extLst>
          </p:cNvPr>
          <p:cNvSpPr/>
          <p:nvPr/>
        </p:nvSpPr>
        <p:spPr>
          <a:xfrm>
            <a:off x="8139786" y="6099241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63B74A32-7D4A-4444-B275-B9ED7E68E2A1}"/>
              </a:ext>
            </a:extLst>
          </p:cNvPr>
          <p:cNvSpPr/>
          <p:nvPr/>
        </p:nvSpPr>
        <p:spPr>
          <a:xfrm>
            <a:off x="4418831" y="6516923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3-4</a:t>
            </a:r>
            <a:endParaRPr lang="ko-KR" altLang="en-US" sz="1050" b="1" dirty="0"/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2DF0C119-0ED5-4F61-9102-73F95E754A8C}"/>
              </a:ext>
            </a:extLst>
          </p:cNvPr>
          <p:cNvSpPr/>
          <p:nvPr/>
        </p:nvSpPr>
        <p:spPr>
          <a:xfrm>
            <a:off x="4418831" y="6836349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3-5</a:t>
            </a:r>
            <a:endParaRPr lang="ko-KR" altLang="en-US" sz="1050" b="1" dirty="0"/>
          </a:p>
        </p:txBody>
      </p:sp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075D35C2-3E82-42DC-B40E-E85218F685FE}"/>
              </a:ext>
            </a:extLst>
          </p:cNvPr>
          <p:cNvSpPr/>
          <p:nvPr/>
        </p:nvSpPr>
        <p:spPr>
          <a:xfrm>
            <a:off x="4418831" y="7794881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3-6</a:t>
            </a:r>
            <a:endParaRPr lang="ko-KR" altLang="en-US" sz="1050" b="1" dirty="0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49053C2E-993C-45FA-96EB-41123B47F91F}"/>
              </a:ext>
            </a:extLst>
          </p:cNvPr>
          <p:cNvSpPr/>
          <p:nvPr/>
        </p:nvSpPr>
        <p:spPr>
          <a:xfrm>
            <a:off x="4391730" y="5705771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D39E6F8-4E89-43AC-9B5B-FD9ADE1AAF49}"/>
              </a:ext>
            </a:extLst>
          </p:cNvPr>
          <p:cNvSpPr txBox="1"/>
          <p:nvPr/>
        </p:nvSpPr>
        <p:spPr>
          <a:xfrm>
            <a:off x="4571556" y="8346618"/>
            <a:ext cx="16976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99,000,000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 </a:t>
            </a:r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- 06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 </a:t>
            </a:r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일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EC5A13F7-DF01-4BE6-89B2-04D4A8FC2644}"/>
              </a:ext>
            </a:extLst>
          </p:cNvPr>
          <p:cNvSpPr/>
          <p:nvPr/>
        </p:nvSpPr>
        <p:spPr>
          <a:xfrm>
            <a:off x="6783601" y="827201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30A9D0C0-2A96-4EB6-8970-731152AB57BF}"/>
              </a:ext>
            </a:extLst>
          </p:cNvPr>
          <p:cNvGrpSpPr/>
          <p:nvPr/>
        </p:nvGrpSpPr>
        <p:grpSpPr>
          <a:xfrm>
            <a:off x="3828839" y="866572"/>
            <a:ext cx="265045" cy="318746"/>
            <a:chOff x="3869646" y="1581447"/>
            <a:chExt cx="219045" cy="263426"/>
          </a:xfrm>
        </p:grpSpPr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DA787B91-0C61-4628-8A8C-5FC8F7DC48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08" name="타원 107">
              <a:extLst>
                <a:ext uri="{FF2B5EF4-FFF2-40B4-BE49-F238E27FC236}">
                  <a16:creationId xmlns:a16="http://schemas.microsoft.com/office/drawing/2014/main" id="{43502E1B-0A91-40D7-B9B6-0CFB59C87006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3B4B01F2-E8CD-4051-954B-7893B85B078E}"/>
              </a:ext>
            </a:extLst>
          </p:cNvPr>
          <p:cNvSpPr txBox="1"/>
          <p:nvPr/>
        </p:nvSpPr>
        <p:spPr>
          <a:xfrm>
            <a:off x="344017" y="3186454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76764C3-276B-4744-963D-A1832E8029C1}"/>
              </a:ext>
            </a:extLst>
          </p:cNvPr>
          <p:cNvSpPr txBox="1"/>
          <p:nvPr/>
        </p:nvSpPr>
        <p:spPr>
          <a:xfrm>
            <a:off x="347704" y="3993493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BD94038-8C5C-4A4F-98CC-3B410FAA622B}"/>
              </a:ext>
            </a:extLst>
          </p:cNvPr>
          <p:cNvSpPr txBox="1"/>
          <p:nvPr/>
        </p:nvSpPr>
        <p:spPr>
          <a:xfrm>
            <a:off x="435422" y="4206923"/>
            <a:ext cx="2584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D9022E87-8B6B-477C-AC6F-2470C3D41880}"/>
              </a:ext>
            </a:extLst>
          </p:cNvPr>
          <p:cNvSpPr txBox="1"/>
          <p:nvPr/>
        </p:nvSpPr>
        <p:spPr>
          <a:xfrm>
            <a:off x="347704" y="492471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9E05705-671F-46F9-9D87-9DF9FE50B160}"/>
              </a:ext>
            </a:extLst>
          </p:cNvPr>
          <p:cNvSpPr txBox="1"/>
          <p:nvPr/>
        </p:nvSpPr>
        <p:spPr>
          <a:xfrm>
            <a:off x="362469" y="5159668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F826958-5588-4882-B4E5-244ABAA91693}"/>
              </a:ext>
            </a:extLst>
          </p:cNvPr>
          <p:cNvSpPr txBox="1"/>
          <p:nvPr/>
        </p:nvSpPr>
        <p:spPr>
          <a:xfrm>
            <a:off x="330196" y="666118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F723FE6-BFAF-4F7E-8CE3-11C0C88EF013}"/>
              </a:ext>
            </a:extLst>
          </p:cNvPr>
          <p:cNvSpPr txBox="1"/>
          <p:nvPr/>
        </p:nvSpPr>
        <p:spPr>
          <a:xfrm>
            <a:off x="321052" y="6896140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4770E08-FDED-4E60-82F4-E134DA4C96DD}"/>
              </a:ext>
            </a:extLst>
          </p:cNvPr>
          <p:cNvSpPr txBox="1"/>
          <p:nvPr/>
        </p:nvSpPr>
        <p:spPr>
          <a:xfrm>
            <a:off x="347704" y="441603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332E6C38-F8E6-4C22-92FD-50BB492E7AE7}"/>
              </a:ext>
            </a:extLst>
          </p:cNvPr>
          <p:cNvSpPr txBox="1"/>
          <p:nvPr/>
        </p:nvSpPr>
        <p:spPr>
          <a:xfrm>
            <a:off x="356908" y="4673846"/>
            <a:ext cx="33880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53" name="직선 연결선 152">
            <a:extLst>
              <a:ext uri="{FF2B5EF4-FFF2-40B4-BE49-F238E27FC236}">
                <a16:creationId xmlns:a16="http://schemas.microsoft.com/office/drawing/2014/main" id="{0BB3B7EF-AEA0-4FCE-9919-24F6092F99B1}"/>
              </a:ext>
            </a:extLst>
          </p:cNvPr>
          <p:cNvCxnSpPr>
            <a:cxnSpLocks/>
          </p:cNvCxnSpPr>
          <p:nvPr/>
        </p:nvCxnSpPr>
        <p:spPr>
          <a:xfrm flipH="1">
            <a:off x="427685" y="3920981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525AD5C8-995A-43D3-A9BC-B7A70FB6D708}"/>
              </a:ext>
            </a:extLst>
          </p:cNvPr>
          <p:cNvSpPr/>
          <p:nvPr/>
        </p:nvSpPr>
        <p:spPr>
          <a:xfrm>
            <a:off x="1001296" y="7359186"/>
            <a:ext cx="2457349" cy="359318"/>
          </a:xfrm>
          <a:prstGeom prst="roundRect">
            <a:avLst>
              <a:gd name="adj" fmla="val 19516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편의시설 </a:t>
            </a:r>
            <a:r>
              <a:rPr lang="en-US" altLang="ko-KR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23</a:t>
            </a:r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 모두보기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5E0690A5-7D36-437D-B90E-7D6F9A03D290}"/>
              </a:ext>
            </a:extLst>
          </p:cNvPr>
          <p:cNvSpPr/>
          <p:nvPr/>
        </p:nvSpPr>
        <p:spPr>
          <a:xfrm>
            <a:off x="868861" y="7249736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9-1</a:t>
            </a:r>
            <a:endParaRPr lang="ko-KR" altLang="en-US" sz="1050" b="1" dirty="0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EA64F13B-648D-41E8-AC2C-A06F989A8E83}"/>
              </a:ext>
            </a:extLst>
          </p:cNvPr>
          <p:cNvSpPr txBox="1"/>
          <p:nvPr/>
        </p:nvSpPr>
        <p:spPr>
          <a:xfrm>
            <a:off x="347704" y="576618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설명</a:t>
            </a:r>
            <a:endParaRPr lang="ko-KR" altLang="en-US" sz="20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9FBDCB4-19D4-4B64-9BD0-51EE5972547C}"/>
              </a:ext>
            </a:extLst>
          </p:cNvPr>
          <p:cNvSpPr txBox="1"/>
          <p:nvPr/>
        </p:nvSpPr>
        <p:spPr>
          <a:xfrm>
            <a:off x="362469" y="6001140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5519BA5-66DB-4E62-974A-DFDA890EF34B}"/>
              </a:ext>
            </a:extLst>
          </p:cNvPr>
          <p:cNvSpPr txBox="1"/>
          <p:nvPr/>
        </p:nvSpPr>
        <p:spPr>
          <a:xfrm>
            <a:off x="3107442" y="3243432"/>
            <a:ext cx="1297457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CAF2388-4FE0-4560-81E3-07F823716E8A}"/>
              </a:ext>
            </a:extLst>
          </p:cNvPr>
          <p:cNvSpPr txBox="1"/>
          <p:nvPr/>
        </p:nvSpPr>
        <p:spPr>
          <a:xfrm>
            <a:off x="298470" y="8146933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F9C3091-4322-4AD0-BD34-0F93DEFB1B3D}"/>
              </a:ext>
            </a:extLst>
          </p:cNvPr>
          <p:cNvSpPr txBox="1"/>
          <p:nvPr/>
        </p:nvSpPr>
        <p:spPr>
          <a:xfrm>
            <a:off x="307614" y="791197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1E5115B-3851-40E9-9B2E-9E33536FDE6A}"/>
              </a:ext>
            </a:extLst>
          </p:cNvPr>
          <p:cNvSpPr txBox="1"/>
          <p:nvPr/>
        </p:nvSpPr>
        <p:spPr>
          <a:xfrm>
            <a:off x="4605946" y="981209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함께 보면 좋은 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                           </a:t>
            </a:r>
            <a:endParaRPr lang="ko-KR" altLang="en-US" sz="2000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EF9C398D-D728-4353-81DE-54164105D91E}"/>
              </a:ext>
            </a:extLst>
          </p:cNvPr>
          <p:cNvSpPr/>
          <p:nvPr/>
        </p:nvSpPr>
        <p:spPr>
          <a:xfrm>
            <a:off x="4629889" y="1355400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F0F9B02B-6E96-4977-9961-43FC641BD25B}"/>
              </a:ext>
            </a:extLst>
          </p:cNvPr>
          <p:cNvSpPr txBox="1"/>
          <p:nvPr/>
        </p:nvSpPr>
        <p:spPr>
          <a:xfrm>
            <a:off x="4540276" y="2942971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9" name="Picture 2" descr="책갈피 무료 아이콘 의 Zwicon">
            <a:extLst>
              <a:ext uri="{FF2B5EF4-FFF2-40B4-BE49-F238E27FC236}">
                <a16:creationId xmlns:a16="http://schemas.microsoft.com/office/drawing/2014/main" id="{13F2C809-59AC-4F80-B379-41FDF2700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57" y="145108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" name="TextBox 171">
            <a:extLst>
              <a:ext uri="{FF2B5EF4-FFF2-40B4-BE49-F238E27FC236}">
                <a16:creationId xmlns:a16="http://schemas.microsoft.com/office/drawing/2014/main" id="{3C9DC6AC-2310-4099-9391-7A8CA1B36186}"/>
              </a:ext>
            </a:extLst>
          </p:cNvPr>
          <p:cNvSpPr txBox="1"/>
          <p:nvPr/>
        </p:nvSpPr>
        <p:spPr>
          <a:xfrm>
            <a:off x="5728011" y="3942770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ABA57F93-0BC6-4FD9-AB47-14A22567DF37}"/>
              </a:ext>
            </a:extLst>
          </p:cNvPr>
          <p:cNvSpPr/>
          <p:nvPr/>
        </p:nvSpPr>
        <p:spPr>
          <a:xfrm>
            <a:off x="4725856" y="1431259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325BB686-CEBE-4814-89C7-B833088E3B29}"/>
              </a:ext>
            </a:extLst>
          </p:cNvPr>
          <p:cNvSpPr/>
          <p:nvPr/>
        </p:nvSpPr>
        <p:spPr>
          <a:xfrm>
            <a:off x="6904677" y="1355400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D76EE21E-CEF7-42A5-93A7-D209ADC09555}"/>
              </a:ext>
            </a:extLst>
          </p:cNvPr>
          <p:cNvSpPr txBox="1"/>
          <p:nvPr/>
        </p:nvSpPr>
        <p:spPr>
          <a:xfrm>
            <a:off x="6815064" y="2942971"/>
            <a:ext cx="2257356" cy="1381532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04" name="Picture 2" descr="책갈피 무료 아이콘 의 Zwicon">
            <a:extLst>
              <a:ext uri="{FF2B5EF4-FFF2-40B4-BE49-F238E27FC236}">
                <a16:creationId xmlns:a16="http://schemas.microsoft.com/office/drawing/2014/main" id="{73825DE7-170E-4055-826A-15029378D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145" y="145108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id="{E7334036-8CE6-42E1-823E-C75B4F1CA926}"/>
              </a:ext>
            </a:extLst>
          </p:cNvPr>
          <p:cNvSpPr txBox="1"/>
          <p:nvPr/>
        </p:nvSpPr>
        <p:spPr>
          <a:xfrm>
            <a:off x="8002799" y="3942770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5F55EEB2-A394-4ED0-AFEC-682481A9975A}"/>
              </a:ext>
            </a:extLst>
          </p:cNvPr>
          <p:cNvSpPr/>
          <p:nvPr/>
        </p:nvSpPr>
        <p:spPr>
          <a:xfrm>
            <a:off x="7000644" y="1431259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AE9F0397-EFDC-489C-9B30-A6457414BAD8}"/>
              </a:ext>
            </a:extLst>
          </p:cNvPr>
          <p:cNvSpPr/>
          <p:nvPr/>
        </p:nvSpPr>
        <p:spPr>
          <a:xfrm>
            <a:off x="9190534" y="1355400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960D0618-1008-47B0-8778-DECA56ABC970}"/>
              </a:ext>
            </a:extLst>
          </p:cNvPr>
          <p:cNvSpPr txBox="1"/>
          <p:nvPr/>
        </p:nvSpPr>
        <p:spPr>
          <a:xfrm>
            <a:off x="9100921" y="2942971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24" name="Picture 2" descr="책갈피 무료 아이콘 의 Zwicon">
            <a:extLst>
              <a:ext uri="{FF2B5EF4-FFF2-40B4-BE49-F238E27FC236}">
                <a16:creationId xmlns:a16="http://schemas.microsoft.com/office/drawing/2014/main" id="{E0909432-F6B5-4FBD-A5AD-5D687A50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02" y="145108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3E8A841E-C931-4136-AEB3-6252A3F18EB0}"/>
              </a:ext>
            </a:extLst>
          </p:cNvPr>
          <p:cNvSpPr txBox="1"/>
          <p:nvPr/>
        </p:nvSpPr>
        <p:spPr>
          <a:xfrm>
            <a:off x="10288656" y="3942770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8" name="사각형: 둥근 모서리 227">
            <a:extLst>
              <a:ext uri="{FF2B5EF4-FFF2-40B4-BE49-F238E27FC236}">
                <a16:creationId xmlns:a16="http://schemas.microsoft.com/office/drawing/2014/main" id="{78794E6B-B3FC-42F6-A648-0CCCFC295B46}"/>
              </a:ext>
            </a:extLst>
          </p:cNvPr>
          <p:cNvSpPr/>
          <p:nvPr/>
        </p:nvSpPr>
        <p:spPr>
          <a:xfrm>
            <a:off x="9286501" y="1431259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0" name="그룹 229">
            <a:extLst>
              <a:ext uri="{FF2B5EF4-FFF2-40B4-BE49-F238E27FC236}">
                <a16:creationId xmlns:a16="http://schemas.microsoft.com/office/drawing/2014/main" id="{BE19706B-3D78-43F0-B44C-0D4FD42D8242}"/>
              </a:ext>
            </a:extLst>
          </p:cNvPr>
          <p:cNvGrpSpPr/>
          <p:nvPr/>
        </p:nvGrpSpPr>
        <p:grpSpPr>
          <a:xfrm>
            <a:off x="6202488" y="1996388"/>
            <a:ext cx="969687" cy="566457"/>
            <a:chOff x="4577437" y="3108949"/>
            <a:chExt cx="871482" cy="509090"/>
          </a:xfrm>
        </p:grpSpPr>
        <p:cxnSp>
          <p:nvCxnSpPr>
            <p:cNvPr id="231" name="직선 화살표 연결선 79">
              <a:extLst>
                <a:ext uri="{FF2B5EF4-FFF2-40B4-BE49-F238E27FC236}">
                  <a16:creationId xmlns:a16="http://schemas.microsoft.com/office/drawing/2014/main" id="{AF472631-DA54-449B-B2CB-31FAB0BC65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직선 연결선 231">
              <a:extLst>
                <a:ext uri="{FF2B5EF4-FFF2-40B4-BE49-F238E27FC236}">
                  <a16:creationId xmlns:a16="http://schemas.microsoft.com/office/drawing/2014/main" id="{BD6BD7EF-FD4D-49B3-A9CC-7D27E207EF07}"/>
                </a:ext>
              </a:extLst>
            </p:cNvPr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직선 연결선 232">
              <a:extLst>
                <a:ext uri="{FF2B5EF4-FFF2-40B4-BE49-F238E27FC236}">
                  <a16:creationId xmlns:a16="http://schemas.microsoft.com/office/drawing/2014/main" id="{598EA54B-C991-4CA1-84C9-824D111A18AD}"/>
                </a:ext>
              </a:extLst>
            </p:cNvPr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4" name="Picture 4" descr="C:\Documents and Settings\ersick\바탕 화면\finger3.png">
              <a:extLst>
                <a:ext uri="{FF2B5EF4-FFF2-40B4-BE49-F238E27FC236}">
                  <a16:creationId xmlns:a16="http://schemas.microsoft.com/office/drawing/2014/main" id="{1D084593-EB20-4DED-93E6-B51F244AD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6" name="Picture 140" descr="C:\Documents and Settings\kebi\바탕 화면\finger5.png">
              <a:extLst>
                <a:ext uri="{FF2B5EF4-FFF2-40B4-BE49-F238E27FC236}">
                  <a16:creationId xmlns:a16="http://schemas.microsoft.com/office/drawing/2014/main" id="{6527DD95-013B-4FD1-970C-F9A87D9C7F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37" name="사각형: 둥근 모서리 236">
            <a:extLst>
              <a:ext uri="{FF2B5EF4-FFF2-40B4-BE49-F238E27FC236}">
                <a16:creationId xmlns:a16="http://schemas.microsoft.com/office/drawing/2014/main" id="{82BCF358-6E99-4C17-A74D-D60917935D45}"/>
              </a:ext>
            </a:extLst>
          </p:cNvPr>
          <p:cNvSpPr/>
          <p:nvPr/>
        </p:nvSpPr>
        <p:spPr>
          <a:xfrm>
            <a:off x="6531800" y="1921035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636223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Box 173">
            <a:extLst>
              <a:ext uri="{FF2B5EF4-FFF2-40B4-BE49-F238E27FC236}">
                <a16:creationId xmlns:a16="http://schemas.microsoft.com/office/drawing/2014/main" id="{ECA2F0A3-B1CB-4733-9914-B00A39A417CB}"/>
              </a:ext>
            </a:extLst>
          </p:cNvPr>
          <p:cNvSpPr txBox="1"/>
          <p:nvPr/>
        </p:nvSpPr>
        <p:spPr>
          <a:xfrm>
            <a:off x="4663166" y="7337565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골프텔</a:t>
            </a:r>
            <a:r>
              <a:rPr lang="ko-KR" altLang="en-US" dirty="0"/>
              <a:t> 상품 상세페이지</a:t>
            </a:r>
            <a:r>
              <a:rPr lang="en-US" altLang="ko-KR" dirty="0"/>
              <a:t>_</a:t>
            </a:r>
            <a:r>
              <a:rPr lang="ko-KR" altLang="en-US" dirty="0"/>
              <a:t>골프장 탭 활성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410027-BF04-43C0-B9E1-D2EF84EB8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product0103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71CAED7-6EE0-445F-AE3E-0E5A73FD034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550364"/>
              </p:ext>
            </p:extLst>
          </p:nvPr>
        </p:nvGraphicFramePr>
        <p:xfrm>
          <a:off x="11503498" y="936204"/>
          <a:ext cx="2293197" cy="5683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수량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명으로 인원 산정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수량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명으로 인원 산정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날짜별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숙박요금 합계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×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수량의 합계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PCR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검사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C03C0B1-C0F7-4FA1-A825-B81EC6350932}"/>
              </a:ext>
            </a:extLst>
          </p:cNvPr>
          <p:cNvSpPr/>
          <p:nvPr/>
        </p:nvSpPr>
        <p:spPr>
          <a:xfrm>
            <a:off x="4822407" y="4631027"/>
            <a:ext cx="37259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dirty="0"/>
              <a:t>68 Moo 10 </a:t>
            </a:r>
            <a:r>
              <a:rPr lang="en-US" altLang="ko-KR" sz="1050" dirty="0" err="1"/>
              <a:t>Tambon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Nongyakhao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Sikhiu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Nakhonratchasima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Nongyakhao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Sikiu</a:t>
            </a:r>
            <a:r>
              <a:rPr lang="en-US" altLang="ko-KR" sz="1050" dirty="0"/>
              <a:t>, Nakhon Ratchasima 30140 </a:t>
            </a:r>
            <a:r>
              <a:rPr lang="ko-KR" altLang="en-US" sz="1050" dirty="0"/>
              <a:t>태국</a:t>
            </a:r>
            <a:endParaRPr lang="en-US" altLang="ko-KR" sz="1050" dirty="0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968C0B1C-B084-4B61-8E7F-6EA20EA257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5735"/>
          <a:stretch/>
        </p:blipFill>
        <p:spPr>
          <a:xfrm>
            <a:off x="4530470" y="4692852"/>
            <a:ext cx="415636" cy="395279"/>
          </a:xfrm>
          <a:prstGeom prst="rect">
            <a:avLst/>
          </a:prstGeom>
        </p:spPr>
      </p:pic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9296C33-0B55-4D2C-A443-CB976114BFD2}"/>
              </a:ext>
            </a:extLst>
          </p:cNvPr>
          <p:cNvGrpSpPr/>
          <p:nvPr/>
        </p:nvGrpSpPr>
        <p:grpSpPr>
          <a:xfrm>
            <a:off x="7282920" y="5056301"/>
            <a:ext cx="977261" cy="230073"/>
            <a:chOff x="1813540" y="3186454"/>
            <a:chExt cx="977261" cy="230073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82723E56-7873-4B85-B72B-8FE0D4267571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980B5264-9832-49B0-865F-91FE79067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183A5A2E-3CCD-4C72-AA42-39E68BCD6B36}"/>
              </a:ext>
            </a:extLst>
          </p:cNvPr>
          <p:cNvSpPr/>
          <p:nvPr/>
        </p:nvSpPr>
        <p:spPr>
          <a:xfrm>
            <a:off x="7979804" y="483740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4-2</a:t>
            </a:r>
            <a:endParaRPr lang="ko-KR" altLang="en-US" sz="900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88EC7E-F8D2-4E5B-B04F-22D3D6EFCD11}"/>
              </a:ext>
            </a:extLst>
          </p:cNvPr>
          <p:cNvSpPr txBox="1"/>
          <p:nvPr/>
        </p:nvSpPr>
        <p:spPr>
          <a:xfrm>
            <a:off x="4627052" y="466471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4617908" y="4685961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4627052" y="498665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4617908" y="6012915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718331D-80D3-4B06-80B3-B1236042D2F4}"/>
              </a:ext>
            </a:extLst>
          </p:cNvPr>
          <p:cNvSpPr txBox="1"/>
          <p:nvPr/>
        </p:nvSpPr>
        <p:spPr>
          <a:xfrm>
            <a:off x="4627052" y="6019423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090BBBD4-72DD-4281-AC41-BA01DB83CBAE}"/>
              </a:ext>
            </a:extLst>
          </p:cNvPr>
          <p:cNvGrpSpPr/>
          <p:nvPr/>
        </p:nvGrpSpPr>
        <p:grpSpPr>
          <a:xfrm>
            <a:off x="8433776" y="4483700"/>
            <a:ext cx="216000" cy="4377155"/>
            <a:chOff x="8433776" y="8203231"/>
            <a:chExt cx="216000" cy="529670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AD41BA7-544B-439D-AD0E-0F31CFC3086B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F0545D0-0BA6-4221-AF89-DA7BCBCB3445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F4AF8B27-C721-478C-B7DE-F473F20B6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4650995" y="6027412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D6E2C0A-46CB-42B2-ADC0-15A16585F305}"/>
              </a:ext>
            </a:extLst>
          </p:cNvPr>
          <p:cNvSpPr/>
          <p:nvPr/>
        </p:nvSpPr>
        <p:spPr>
          <a:xfrm>
            <a:off x="4549520" y="4483701"/>
            <a:ext cx="3852000" cy="4369384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8D214A5-CEE1-4EF1-BEC1-72BA985C5A40}"/>
              </a:ext>
            </a:extLst>
          </p:cNvPr>
          <p:cNvSpPr/>
          <p:nvPr/>
        </p:nvSpPr>
        <p:spPr>
          <a:xfrm>
            <a:off x="7229175" y="8417561"/>
            <a:ext cx="1032858" cy="394518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7F106C1B-4034-4D24-B89B-9324E6BF132C}"/>
              </a:ext>
            </a:extLst>
          </p:cNvPr>
          <p:cNvSpPr/>
          <p:nvPr/>
        </p:nvSpPr>
        <p:spPr>
          <a:xfrm>
            <a:off x="4414714" y="83681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50D6C31-94D9-4049-BF56-95D125030A7E}"/>
              </a:ext>
            </a:extLst>
          </p:cNvPr>
          <p:cNvSpPr txBox="1"/>
          <p:nvPr/>
        </p:nvSpPr>
        <p:spPr>
          <a:xfrm>
            <a:off x="4595502" y="4824543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FBA7860-F5A5-4DDD-BB19-FBA3B4384AF4}"/>
              </a:ext>
            </a:extLst>
          </p:cNvPr>
          <p:cNvSpPr txBox="1"/>
          <p:nvPr/>
        </p:nvSpPr>
        <p:spPr>
          <a:xfrm>
            <a:off x="4598599" y="5115357"/>
            <a:ext cx="3529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200" b="0" i="0" u="sng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200" b="0" i="0" u="sng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05C82F4-3B5E-4CAD-9ACD-7B55F3111910}"/>
              </a:ext>
            </a:extLst>
          </p:cNvPr>
          <p:cNvSpPr txBox="1"/>
          <p:nvPr/>
        </p:nvSpPr>
        <p:spPr>
          <a:xfrm>
            <a:off x="4595502" y="4626614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74566C5F-2D24-4979-B05F-0D3DC3F1D77E}"/>
              </a:ext>
            </a:extLst>
          </p:cNvPr>
          <p:cNvGrpSpPr/>
          <p:nvPr/>
        </p:nvGrpSpPr>
        <p:grpSpPr>
          <a:xfrm>
            <a:off x="4595502" y="5390866"/>
            <a:ext cx="3780420" cy="333617"/>
            <a:chOff x="4595502" y="6426814"/>
            <a:chExt cx="3780420" cy="3336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6531F3B-366D-4B9A-A866-9045758E535E}"/>
                </a:ext>
              </a:extLst>
            </p:cNvPr>
            <p:cNvSpPr txBox="1"/>
            <p:nvPr/>
          </p:nvSpPr>
          <p:spPr>
            <a:xfrm>
              <a:off x="4595502" y="6426814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24A6E17D-ED56-4D66-BAA8-22D799AFBFD1}"/>
                </a:ext>
              </a:extLst>
            </p:cNvPr>
            <p:cNvGrpSpPr/>
            <p:nvPr/>
          </p:nvGrpSpPr>
          <p:grpSpPr>
            <a:xfrm>
              <a:off x="7250034" y="6457596"/>
              <a:ext cx="797395" cy="276999"/>
              <a:chOff x="6702998" y="1888276"/>
              <a:chExt cx="706531" cy="245431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8FF8C977-9D68-4D8E-809C-C7E2F5805B5F}"/>
                  </a:ext>
                </a:extLst>
              </p:cNvPr>
              <p:cNvSpPr/>
              <p:nvPr/>
            </p:nvSpPr>
            <p:spPr bwMode="auto">
              <a:xfrm>
                <a:off x="7214658" y="1929341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CE109C7-AB0A-48D0-AC7D-90C5FF20039E}"/>
                  </a:ext>
                </a:extLst>
              </p:cNvPr>
              <p:cNvSpPr/>
              <p:nvPr/>
            </p:nvSpPr>
            <p:spPr bwMode="auto">
              <a:xfrm>
                <a:off x="6702998" y="1924429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93817CF-7081-4088-AF29-A082C98D0B7A}"/>
                  </a:ext>
                </a:extLst>
              </p:cNvPr>
              <p:cNvSpPr txBox="1"/>
              <p:nvPr/>
            </p:nvSpPr>
            <p:spPr>
              <a:xfrm>
                <a:off x="6898602" y="1888276"/>
                <a:ext cx="287193" cy="245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2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65C2D8F8-792A-4A6D-B9DC-46BFF2B1A9BF}"/>
              </a:ext>
            </a:extLst>
          </p:cNvPr>
          <p:cNvSpPr txBox="1"/>
          <p:nvPr/>
        </p:nvSpPr>
        <p:spPr>
          <a:xfrm>
            <a:off x="5928777" y="5437861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1,800,000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74BBF76-5D64-4652-8030-56D9838C8EA1}"/>
              </a:ext>
            </a:extLst>
          </p:cNvPr>
          <p:cNvSpPr txBox="1"/>
          <p:nvPr/>
        </p:nvSpPr>
        <p:spPr>
          <a:xfrm>
            <a:off x="6269205" y="4491599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B88C72-5223-4A9B-BC7A-F56B76D1898B}"/>
              </a:ext>
            </a:extLst>
          </p:cNvPr>
          <p:cNvGrpSpPr/>
          <p:nvPr/>
        </p:nvGrpSpPr>
        <p:grpSpPr>
          <a:xfrm>
            <a:off x="4627052" y="7754819"/>
            <a:ext cx="3658466" cy="524987"/>
            <a:chOff x="4627052" y="7580133"/>
            <a:chExt cx="3658466" cy="524987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B5A97F0-DE46-4AC3-B37A-2DC06A1D2FFA}"/>
                </a:ext>
              </a:extLst>
            </p:cNvPr>
            <p:cNvSpPr txBox="1"/>
            <p:nvPr/>
          </p:nvSpPr>
          <p:spPr>
            <a:xfrm>
              <a:off x="6735739" y="770501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4,200,000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E9B9DA7-A311-4433-9E73-C76A3185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580133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CD4EE7B-8458-4650-8B96-E7443B08F30C}"/>
                </a:ext>
              </a:extLst>
            </p:cNvPr>
            <p:cNvSpPr txBox="1"/>
            <p:nvPr/>
          </p:nvSpPr>
          <p:spPr>
            <a:xfrm>
              <a:off x="4627052" y="772404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총 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7633F214-49B9-4224-8896-B8FAE12F7E4D}"/>
              </a:ext>
            </a:extLst>
          </p:cNvPr>
          <p:cNvSpPr txBox="1"/>
          <p:nvPr/>
        </p:nvSpPr>
        <p:spPr>
          <a:xfrm>
            <a:off x="4595502" y="5932069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70DE701-6D3F-4054-A5C6-A1282D349590}"/>
              </a:ext>
            </a:extLst>
          </p:cNvPr>
          <p:cNvSpPr/>
          <p:nvPr/>
        </p:nvSpPr>
        <p:spPr bwMode="auto">
          <a:xfrm>
            <a:off x="7914169" y="6009198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6C9708B-EA59-46B8-ACBE-388F64B33708}"/>
              </a:ext>
            </a:extLst>
          </p:cNvPr>
          <p:cNvSpPr/>
          <p:nvPr/>
        </p:nvSpPr>
        <p:spPr bwMode="auto">
          <a:xfrm>
            <a:off x="7237841" y="6003654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A7891F-C11E-4272-9F05-8D9D93C46353}"/>
              </a:ext>
            </a:extLst>
          </p:cNvPr>
          <p:cNvSpPr txBox="1"/>
          <p:nvPr/>
        </p:nvSpPr>
        <p:spPr>
          <a:xfrm>
            <a:off x="7458600" y="5962851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8F57691-D742-45BC-A138-570E2FAEA12F}"/>
              </a:ext>
            </a:extLst>
          </p:cNvPr>
          <p:cNvSpPr/>
          <p:nvPr/>
        </p:nvSpPr>
        <p:spPr>
          <a:xfrm>
            <a:off x="6090571" y="8417561"/>
            <a:ext cx="1069448" cy="394518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장바구니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59D8BABE-FF45-46BC-9529-83720A5AAF6C}"/>
              </a:ext>
            </a:extLst>
          </p:cNvPr>
          <p:cNvSpPr/>
          <p:nvPr/>
        </p:nvSpPr>
        <p:spPr>
          <a:xfrm>
            <a:off x="6669149" y="83681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F438B98-0121-4726-B78B-9FD3DD1B196B}"/>
              </a:ext>
            </a:extLst>
          </p:cNvPr>
          <p:cNvSpPr txBox="1"/>
          <p:nvPr/>
        </p:nvSpPr>
        <p:spPr>
          <a:xfrm>
            <a:off x="5917177" y="5991066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1,800,000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1EC933-F0F7-4EC7-A8C3-D113E8164CFB}"/>
              </a:ext>
            </a:extLst>
          </p:cNvPr>
          <p:cNvSpPr/>
          <p:nvPr/>
        </p:nvSpPr>
        <p:spPr>
          <a:xfrm>
            <a:off x="4627052" y="6560703"/>
            <a:ext cx="3658105" cy="1183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18B1486-280A-4B3F-A3A5-6556D8A6E821}"/>
              </a:ext>
            </a:extLst>
          </p:cNvPr>
          <p:cNvGrpSpPr/>
          <p:nvPr/>
        </p:nvGrpSpPr>
        <p:grpSpPr>
          <a:xfrm>
            <a:off x="4595502" y="7130099"/>
            <a:ext cx="3780420" cy="333617"/>
            <a:chOff x="4595502" y="7523248"/>
            <a:chExt cx="3780420" cy="333617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3C7499F-999B-4E2D-B070-AFFF619FB43C}"/>
                </a:ext>
              </a:extLst>
            </p:cNvPr>
            <p:cNvSpPr txBox="1"/>
            <p:nvPr/>
          </p:nvSpPr>
          <p:spPr>
            <a:xfrm>
              <a:off x="4595502" y="7523248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F9F767-EADF-4245-9D18-5030D5697535}"/>
                </a:ext>
              </a:extLst>
            </p:cNvPr>
            <p:cNvSpPr/>
            <p:nvPr/>
          </p:nvSpPr>
          <p:spPr bwMode="auto">
            <a:xfrm>
              <a:off x="7815313" y="7613543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8F5DBF9-871B-42AD-B62E-6C79E142D062}"/>
                </a:ext>
              </a:extLst>
            </p:cNvPr>
            <p:cNvSpPr/>
            <p:nvPr/>
          </p:nvSpPr>
          <p:spPr bwMode="auto">
            <a:xfrm>
              <a:off x="7237841" y="7607999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6500CEA-FC15-4531-B0E3-C511B01823B4}"/>
                </a:ext>
              </a:extLst>
            </p:cNvPr>
            <p:cNvSpPr txBox="1"/>
            <p:nvPr/>
          </p:nvSpPr>
          <p:spPr>
            <a:xfrm>
              <a:off x="7458600" y="757938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3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E6055BAA-BB87-471B-AB42-9F45BA9B62A0}"/>
              </a:ext>
            </a:extLst>
          </p:cNvPr>
          <p:cNvGrpSpPr/>
          <p:nvPr/>
        </p:nvGrpSpPr>
        <p:grpSpPr>
          <a:xfrm>
            <a:off x="4600869" y="6838455"/>
            <a:ext cx="3551923" cy="983514"/>
            <a:chOff x="4600869" y="6706346"/>
            <a:chExt cx="3551923" cy="983514"/>
          </a:xfrm>
        </p:grpSpPr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A01BE7AA-1BDF-436E-BA67-B7BF2FCD5341}"/>
                </a:ext>
              </a:extLst>
            </p:cNvPr>
            <p:cNvSpPr txBox="1"/>
            <p:nvPr/>
          </p:nvSpPr>
          <p:spPr>
            <a:xfrm>
              <a:off x="4600869" y="6706346"/>
              <a:ext cx="25912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실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150,000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×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×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A1140E-A6AA-4EAD-B502-159B64CF4BA8}"/>
                </a:ext>
              </a:extLst>
            </p:cNvPr>
            <p:cNvSpPr txBox="1"/>
            <p:nvPr/>
          </p:nvSpPr>
          <p:spPr>
            <a:xfrm>
              <a:off x="6880811" y="6753225"/>
              <a:ext cx="127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300,000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C0D24D4-B49F-4F9B-B3D0-BA4BFE378202}"/>
                </a:ext>
              </a:extLst>
            </p:cNvPr>
            <p:cNvSpPr txBox="1"/>
            <p:nvPr/>
          </p:nvSpPr>
          <p:spPr>
            <a:xfrm>
              <a:off x="4600869" y="7258973"/>
              <a:ext cx="25912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실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100,000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×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× 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</a:t>
              </a:r>
            </a:p>
            <a:p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937D10A-B9DA-4E1D-9D82-48BA9802739D}"/>
                </a:ext>
              </a:extLst>
            </p:cNvPr>
            <p:cNvSpPr txBox="1"/>
            <p:nvPr/>
          </p:nvSpPr>
          <p:spPr>
            <a:xfrm>
              <a:off x="6880811" y="7306610"/>
              <a:ext cx="127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300,000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9063DCC4-D0F9-4FB8-81D3-39FA048B6066}"/>
              </a:ext>
            </a:extLst>
          </p:cNvPr>
          <p:cNvGrpSpPr/>
          <p:nvPr/>
        </p:nvGrpSpPr>
        <p:grpSpPr>
          <a:xfrm>
            <a:off x="4595502" y="6560703"/>
            <a:ext cx="3439744" cy="341283"/>
            <a:chOff x="4595502" y="7191899"/>
            <a:chExt cx="3439744" cy="341283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15765887-0C31-4FFC-9989-F056A6DCDC10}"/>
                </a:ext>
              </a:extLst>
            </p:cNvPr>
            <p:cNvSpPr/>
            <p:nvPr/>
          </p:nvSpPr>
          <p:spPr bwMode="auto">
            <a:xfrm>
              <a:off x="7815313" y="7290338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F842499-4FE4-44D7-8FDF-9A9DDB5E97C6}"/>
                </a:ext>
              </a:extLst>
            </p:cNvPr>
            <p:cNvSpPr/>
            <p:nvPr/>
          </p:nvSpPr>
          <p:spPr bwMode="auto">
            <a:xfrm>
              <a:off x="7237841" y="7284794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11FE7B2-869D-453D-A774-0303971A28DA}"/>
                </a:ext>
              </a:extLst>
            </p:cNvPr>
            <p:cNvSpPr txBox="1"/>
            <p:nvPr/>
          </p:nvSpPr>
          <p:spPr>
            <a:xfrm>
              <a:off x="7458600" y="725618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8FC10792-E164-4D31-9273-199ADE7ADFB0}"/>
                </a:ext>
              </a:extLst>
            </p:cNvPr>
            <p:cNvSpPr txBox="1"/>
            <p:nvPr/>
          </p:nvSpPr>
          <p:spPr>
            <a:xfrm>
              <a:off x="4595502" y="7191899"/>
              <a:ext cx="2384497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F19AD2CE-242E-4F3B-9A66-C1130D2FFC81}"/>
              </a:ext>
            </a:extLst>
          </p:cNvPr>
          <p:cNvCxnSpPr>
            <a:cxnSpLocks/>
          </p:cNvCxnSpPr>
          <p:nvPr/>
        </p:nvCxnSpPr>
        <p:spPr>
          <a:xfrm flipH="1">
            <a:off x="4632078" y="6554138"/>
            <a:ext cx="36530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95CF02E0-79EB-4BD6-9997-916D7AAE6C20}"/>
              </a:ext>
            </a:extLst>
          </p:cNvPr>
          <p:cNvSpPr/>
          <p:nvPr/>
        </p:nvSpPr>
        <p:spPr>
          <a:xfrm>
            <a:off x="8146842" y="536656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C46E45C5-049F-4F35-8634-5BE3F347285D}"/>
              </a:ext>
            </a:extLst>
          </p:cNvPr>
          <p:cNvSpPr/>
          <p:nvPr/>
        </p:nvSpPr>
        <p:spPr>
          <a:xfrm>
            <a:off x="8111948" y="654126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8E3A7811-F5CA-44D9-AB72-F4027DB4F5A7}"/>
              </a:ext>
            </a:extLst>
          </p:cNvPr>
          <p:cNvSpPr/>
          <p:nvPr/>
        </p:nvSpPr>
        <p:spPr>
          <a:xfrm>
            <a:off x="4440975" y="777391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745A594B-AFE0-4845-9DE5-525CCAB95690}"/>
              </a:ext>
            </a:extLst>
          </p:cNvPr>
          <p:cNvSpPr/>
          <p:nvPr/>
        </p:nvSpPr>
        <p:spPr>
          <a:xfrm>
            <a:off x="5959295" y="536642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ADB00FC-D1DD-4FA1-B9AE-B2B76F2C15F2}"/>
              </a:ext>
            </a:extLst>
          </p:cNvPr>
          <p:cNvSpPr/>
          <p:nvPr/>
        </p:nvSpPr>
        <p:spPr>
          <a:xfrm>
            <a:off x="8146842" y="599690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2EB6DE79-0FE0-4C4A-9545-26A260872E98}"/>
              </a:ext>
            </a:extLst>
          </p:cNvPr>
          <p:cNvSpPr/>
          <p:nvPr/>
        </p:nvSpPr>
        <p:spPr>
          <a:xfrm>
            <a:off x="5923307" y="591430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9F24D05-4A1D-4DC0-A84C-145AFAE45F3D}"/>
              </a:ext>
            </a:extLst>
          </p:cNvPr>
          <p:cNvSpPr txBox="1"/>
          <p:nvPr/>
        </p:nvSpPr>
        <p:spPr>
          <a:xfrm>
            <a:off x="13927957" y="149641"/>
            <a:ext cx="1309040" cy="146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삭제</a:t>
            </a:r>
            <a:endParaRPr lang="en-US" altLang="ko-KR" strike="sngStrike" dirty="0">
              <a:solidFill>
                <a:srgbClr val="FF0000"/>
              </a:solidFill>
            </a:endParaRP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요금 올려주세요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469B0C7C-3F4E-4907-8071-D98B50DEC492}"/>
              </a:ext>
            </a:extLst>
          </p:cNvPr>
          <p:cNvGrpSpPr/>
          <p:nvPr/>
        </p:nvGrpSpPr>
        <p:grpSpPr>
          <a:xfrm>
            <a:off x="331957" y="1251239"/>
            <a:ext cx="3852000" cy="1882567"/>
            <a:chOff x="1073329" y="1763815"/>
            <a:chExt cx="1426779" cy="1234561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88AF19FA-A772-468E-BC22-DAF6E1119519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F4BAC63D-FF8A-4AFB-99EE-0D83E1375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F8A7E157-913E-4E85-A885-951A2538E948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1" name="Picture 2" descr="공유 무료 아이콘 의 Google Material">
            <a:extLst>
              <a:ext uri="{FF2B5EF4-FFF2-40B4-BE49-F238E27FC236}">
                <a16:creationId xmlns:a16="http://schemas.microsoft.com/office/drawing/2014/main" id="{4AEDD670-1E9B-4DCD-A205-FDCCC6E0D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759" y="873996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책갈피 무료 아이콘 의 Zwicon">
            <a:extLst>
              <a:ext uri="{FF2B5EF4-FFF2-40B4-BE49-F238E27FC236}">
                <a16:creationId xmlns:a16="http://schemas.microsoft.com/office/drawing/2014/main" id="{A723FB75-75E8-4487-9833-D9799F5E4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592" y="842787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7" name="그룹 166">
            <a:extLst>
              <a:ext uri="{FF2B5EF4-FFF2-40B4-BE49-F238E27FC236}">
                <a16:creationId xmlns:a16="http://schemas.microsoft.com/office/drawing/2014/main" id="{3CEE719A-85D2-4562-9797-F46A246F94C9}"/>
              </a:ext>
            </a:extLst>
          </p:cNvPr>
          <p:cNvGrpSpPr/>
          <p:nvPr/>
        </p:nvGrpSpPr>
        <p:grpSpPr>
          <a:xfrm>
            <a:off x="32303" y="687124"/>
            <a:ext cx="216000" cy="564115"/>
            <a:chOff x="8433776" y="8203231"/>
            <a:chExt cx="216000" cy="529670"/>
          </a:xfrm>
        </p:grpSpPr>
        <p:cxnSp>
          <p:nvCxnSpPr>
            <p:cNvPr id="169" name="직선 연결선 168">
              <a:extLst>
                <a:ext uri="{FF2B5EF4-FFF2-40B4-BE49-F238E27FC236}">
                  <a16:creationId xmlns:a16="http://schemas.microsoft.com/office/drawing/2014/main" id="{4B8AF729-E9DA-4ACB-B5C8-24780F4663B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ADF513CC-1B96-4FB4-A7E7-23E34E2C0EA4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B6682681-0D7B-4684-80DF-84811B63667A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EA2050AC-C74D-4810-A600-ECC2C56B26E5}"/>
              </a:ext>
            </a:extLst>
          </p:cNvPr>
          <p:cNvSpPr/>
          <p:nvPr/>
        </p:nvSpPr>
        <p:spPr>
          <a:xfrm>
            <a:off x="427685" y="1313298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6E5A05C9-676F-47AB-916E-D36CDD8F9E08}"/>
              </a:ext>
            </a:extLst>
          </p:cNvPr>
          <p:cNvGrpSpPr/>
          <p:nvPr/>
        </p:nvGrpSpPr>
        <p:grpSpPr>
          <a:xfrm>
            <a:off x="3828839" y="866572"/>
            <a:ext cx="265045" cy="318746"/>
            <a:chOff x="3869646" y="1581447"/>
            <a:chExt cx="219045" cy="263426"/>
          </a:xfrm>
        </p:grpSpPr>
        <p:pic>
          <p:nvPicPr>
            <p:cNvPr id="178" name="그림 177">
              <a:extLst>
                <a:ext uri="{FF2B5EF4-FFF2-40B4-BE49-F238E27FC236}">
                  <a16:creationId xmlns:a16="http://schemas.microsoft.com/office/drawing/2014/main" id="{EB23BE7F-6FB5-4189-9382-8F35555D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79" name="타원 178">
              <a:extLst>
                <a:ext uri="{FF2B5EF4-FFF2-40B4-BE49-F238E27FC236}">
                  <a16:creationId xmlns:a16="http://schemas.microsoft.com/office/drawing/2014/main" id="{16F322FE-C9DB-47E1-A371-1183693D1C10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0" name="TextBox 179">
            <a:extLst>
              <a:ext uri="{FF2B5EF4-FFF2-40B4-BE49-F238E27FC236}">
                <a16:creationId xmlns:a16="http://schemas.microsoft.com/office/drawing/2014/main" id="{3DA695CB-F8BB-4D63-88F7-0BA6779887CB}"/>
              </a:ext>
            </a:extLst>
          </p:cNvPr>
          <p:cNvSpPr txBox="1"/>
          <p:nvPr/>
        </p:nvSpPr>
        <p:spPr>
          <a:xfrm>
            <a:off x="344017" y="3186454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CED6FE6-38C1-4B41-A976-82A6535DAEAB}"/>
              </a:ext>
            </a:extLst>
          </p:cNvPr>
          <p:cNvSpPr txBox="1"/>
          <p:nvPr/>
        </p:nvSpPr>
        <p:spPr>
          <a:xfrm>
            <a:off x="347704" y="3993493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301D8DF-FE6D-4FAB-B0CE-57ED96DE974E}"/>
              </a:ext>
            </a:extLst>
          </p:cNvPr>
          <p:cNvSpPr txBox="1"/>
          <p:nvPr/>
        </p:nvSpPr>
        <p:spPr>
          <a:xfrm>
            <a:off x="435422" y="4206923"/>
            <a:ext cx="2584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9BA290D-43FC-42A6-8197-FBA3055F1BEE}"/>
              </a:ext>
            </a:extLst>
          </p:cNvPr>
          <p:cNvSpPr txBox="1"/>
          <p:nvPr/>
        </p:nvSpPr>
        <p:spPr>
          <a:xfrm>
            <a:off x="347704" y="492471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56549A90-06E6-4824-BD7D-BEB90BC072ED}"/>
              </a:ext>
            </a:extLst>
          </p:cNvPr>
          <p:cNvSpPr txBox="1"/>
          <p:nvPr/>
        </p:nvSpPr>
        <p:spPr>
          <a:xfrm>
            <a:off x="362469" y="5159668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D21E205-7CC2-4BCD-885A-A190703D84E4}"/>
              </a:ext>
            </a:extLst>
          </p:cNvPr>
          <p:cNvSpPr txBox="1"/>
          <p:nvPr/>
        </p:nvSpPr>
        <p:spPr>
          <a:xfrm>
            <a:off x="330196" y="666118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0FCB62C-4367-4558-A2AC-878131B680B2}"/>
              </a:ext>
            </a:extLst>
          </p:cNvPr>
          <p:cNvSpPr txBox="1"/>
          <p:nvPr/>
        </p:nvSpPr>
        <p:spPr>
          <a:xfrm>
            <a:off x="321052" y="6896140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28584842-3942-4793-9C75-836E9A598A2E}"/>
              </a:ext>
            </a:extLst>
          </p:cNvPr>
          <p:cNvSpPr txBox="1"/>
          <p:nvPr/>
        </p:nvSpPr>
        <p:spPr>
          <a:xfrm>
            <a:off x="347704" y="441603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4C504C2A-0779-434E-8294-B9563415ED1A}"/>
              </a:ext>
            </a:extLst>
          </p:cNvPr>
          <p:cNvSpPr txBox="1"/>
          <p:nvPr/>
        </p:nvSpPr>
        <p:spPr>
          <a:xfrm>
            <a:off x="356908" y="4673846"/>
            <a:ext cx="33880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89" name="직선 연결선 188">
            <a:extLst>
              <a:ext uri="{FF2B5EF4-FFF2-40B4-BE49-F238E27FC236}">
                <a16:creationId xmlns:a16="http://schemas.microsoft.com/office/drawing/2014/main" id="{B2F8D497-3A44-49E4-A412-8462F4654710}"/>
              </a:ext>
            </a:extLst>
          </p:cNvPr>
          <p:cNvCxnSpPr>
            <a:cxnSpLocks/>
          </p:cNvCxnSpPr>
          <p:nvPr/>
        </p:nvCxnSpPr>
        <p:spPr>
          <a:xfrm flipH="1">
            <a:off x="427685" y="3920981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77DC6071-5507-48BE-B5D5-37CDE7CB7C02}"/>
              </a:ext>
            </a:extLst>
          </p:cNvPr>
          <p:cNvSpPr/>
          <p:nvPr/>
        </p:nvSpPr>
        <p:spPr>
          <a:xfrm>
            <a:off x="1001296" y="7359186"/>
            <a:ext cx="2457349" cy="359318"/>
          </a:xfrm>
          <a:prstGeom prst="roundRect">
            <a:avLst>
              <a:gd name="adj" fmla="val 19516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편의시설 </a:t>
            </a:r>
            <a:r>
              <a:rPr lang="en-US" altLang="ko-KR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23</a:t>
            </a:r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 모두보기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733D111E-73A5-4C0F-800F-83F8ED7552C6}"/>
              </a:ext>
            </a:extLst>
          </p:cNvPr>
          <p:cNvSpPr/>
          <p:nvPr/>
        </p:nvSpPr>
        <p:spPr>
          <a:xfrm>
            <a:off x="868861" y="7249736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9-1</a:t>
            </a:r>
            <a:endParaRPr lang="ko-KR" altLang="en-US" sz="1050" b="1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0A4E4846-75C1-4341-B66F-F9F31824536D}"/>
              </a:ext>
            </a:extLst>
          </p:cNvPr>
          <p:cNvSpPr txBox="1"/>
          <p:nvPr/>
        </p:nvSpPr>
        <p:spPr>
          <a:xfrm>
            <a:off x="347704" y="576618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설명</a:t>
            </a:r>
            <a:endParaRPr lang="ko-KR" altLang="en-US" sz="2000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9CE50C86-3E5D-4E3F-895D-5382015319C0}"/>
              </a:ext>
            </a:extLst>
          </p:cNvPr>
          <p:cNvSpPr txBox="1"/>
          <p:nvPr/>
        </p:nvSpPr>
        <p:spPr>
          <a:xfrm>
            <a:off x="362469" y="6001140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C39BEBBC-C377-4628-B065-06C588EA533B}"/>
              </a:ext>
            </a:extLst>
          </p:cNvPr>
          <p:cNvSpPr txBox="1"/>
          <p:nvPr/>
        </p:nvSpPr>
        <p:spPr>
          <a:xfrm>
            <a:off x="3107442" y="3243432"/>
            <a:ext cx="1297457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F5E9432-463F-4822-A8AD-82D3F8CD92C1}"/>
              </a:ext>
            </a:extLst>
          </p:cNvPr>
          <p:cNvSpPr txBox="1"/>
          <p:nvPr/>
        </p:nvSpPr>
        <p:spPr>
          <a:xfrm>
            <a:off x="298470" y="8146933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70E46F0-3B2F-41ED-AF94-2B86D4547FBE}"/>
              </a:ext>
            </a:extLst>
          </p:cNvPr>
          <p:cNvSpPr txBox="1"/>
          <p:nvPr/>
        </p:nvSpPr>
        <p:spPr>
          <a:xfrm>
            <a:off x="307614" y="791197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2CD00D21-BFE2-4C61-8871-9F68CBE3F388}"/>
              </a:ext>
            </a:extLst>
          </p:cNvPr>
          <p:cNvSpPr txBox="1"/>
          <p:nvPr/>
        </p:nvSpPr>
        <p:spPr>
          <a:xfrm>
            <a:off x="4605946" y="981209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함께 보면 좋은 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                           </a:t>
            </a:r>
            <a:endParaRPr lang="ko-KR" altLang="en-US" sz="2000" dirty="0"/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5ED0B611-E0F6-46D3-9717-C5D33CEC38A1}"/>
              </a:ext>
            </a:extLst>
          </p:cNvPr>
          <p:cNvSpPr/>
          <p:nvPr/>
        </p:nvSpPr>
        <p:spPr>
          <a:xfrm>
            <a:off x="4629889" y="1355400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D56A7069-45E1-4BD1-BB0C-297331A38924}"/>
              </a:ext>
            </a:extLst>
          </p:cNvPr>
          <p:cNvSpPr txBox="1"/>
          <p:nvPr/>
        </p:nvSpPr>
        <p:spPr>
          <a:xfrm>
            <a:off x="4540276" y="2942971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0" name="Picture 2" descr="책갈피 무료 아이콘 의 Zwicon">
            <a:extLst>
              <a:ext uri="{FF2B5EF4-FFF2-40B4-BE49-F238E27FC236}">
                <a16:creationId xmlns:a16="http://schemas.microsoft.com/office/drawing/2014/main" id="{12519CA6-DFD5-42AC-99B2-01F3FC2C1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57" y="145108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8DFA182A-5522-4B9C-8EEF-172B742BA348}"/>
              </a:ext>
            </a:extLst>
          </p:cNvPr>
          <p:cNvSpPr txBox="1"/>
          <p:nvPr/>
        </p:nvSpPr>
        <p:spPr>
          <a:xfrm>
            <a:off x="5728011" y="3942770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1" name="사각형: 둥근 모서리 220">
            <a:extLst>
              <a:ext uri="{FF2B5EF4-FFF2-40B4-BE49-F238E27FC236}">
                <a16:creationId xmlns:a16="http://schemas.microsoft.com/office/drawing/2014/main" id="{0C2DAF64-5C1B-4FEA-9F03-FB74C9EDBDBA}"/>
              </a:ext>
            </a:extLst>
          </p:cNvPr>
          <p:cNvSpPr/>
          <p:nvPr/>
        </p:nvSpPr>
        <p:spPr>
          <a:xfrm>
            <a:off x="4725856" y="1431259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225" name="사각형: 둥근 모서리 224">
            <a:extLst>
              <a:ext uri="{FF2B5EF4-FFF2-40B4-BE49-F238E27FC236}">
                <a16:creationId xmlns:a16="http://schemas.microsoft.com/office/drawing/2014/main" id="{1FF96D6E-A748-42DF-B4D7-96B2267BA0B6}"/>
              </a:ext>
            </a:extLst>
          </p:cNvPr>
          <p:cNvSpPr/>
          <p:nvPr/>
        </p:nvSpPr>
        <p:spPr>
          <a:xfrm>
            <a:off x="6904677" y="1355400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49811B83-1D1F-460B-BBBC-442BECAF271D}"/>
              </a:ext>
            </a:extLst>
          </p:cNvPr>
          <p:cNvSpPr txBox="1"/>
          <p:nvPr/>
        </p:nvSpPr>
        <p:spPr>
          <a:xfrm>
            <a:off x="6815064" y="2942971"/>
            <a:ext cx="2257356" cy="1381532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31" name="Picture 2" descr="책갈피 무료 아이콘 의 Zwicon">
            <a:extLst>
              <a:ext uri="{FF2B5EF4-FFF2-40B4-BE49-F238E27FC236}">
                <a16:creationId xmlns:a16="http://schemas.microsoft.com/office/drawing/2014/main" id="{3CDE5887-CA9F-44FD-A40C-31F813320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145" y="145108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2" name="TextBox 231">
            <a:extLst>
              <a:ext uri="{FF2B5EF4-FFF2-40B4-BE49-F238E27FC236}">
                <a16:creationId xmlns:a16="http://schemas.microsoft.com/office/drawing/2014/main" id="{51A3E632-C529-43E7-94EC-408DD83C3284}"/>
              </a:ext>
            </a:extLst>
          </p:cNvPr>
          <p:cNvSpPr txBox="1"/>
          <p:nvPr/>
        </p:nvSpPr>
        <p:spPr>
          <a:xfrm>
            <a:off x="8002799" y="3942770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3" name="사각형: 둥근 모서리 232">
            <a:extLst>
              <a:ext uri="{FF2B5EF4-FFF2-40B4-BE49-F238E27FC236}">
                <a16:creationId xmlns:a16="http://schemas.microsoft.com/office/drawing/2014/main" id="{ED276214-43DC-4082-A926-BD4685F5AF67}"/>
              </a:ext>
            </a:extLst>
          </p:cNvPr>
          <p:cNvSpPr/>
          <p:nvPr/>
        </p:nvSpPr>
        <p:spPr>
          <a:xfrm>
            <a:off x="7000644" y="1431259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234" name="사각형: 둥근 모서리 233">
            <a:extLst>
              <a:ext uri="{FF2B5EF4-FFF2-40B4-BE49-F238E27FC236}">
                <a16:creationId xmlns:a16="http://schemas.microsoft.com/office/drawing/2014/main" id="{DF2E9828-FF07-4297-8EA1-EAF97690B134}"/>
              </a:ext>
            </a:extLst>
          </p:cNvPr>
          <p:cNvSpPr/>
          <p:nvPr/>
        </p:nvSpPr>
        <p:spPr>
          <a:xfrm>
            <a:off x="9190534" y="1355400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825FDB46-1442-4906-8BF9-6F534F32AE5C}"/>
              </a:ext>
            </a:extLst>
          </p:cNvPr>
          <p:cNvSpPr txBox="1"/>
          <p:nvPr/>
        </p:nvSpPr>
        <p:spPr>
          <a:xfrm>
            <a:off x="9100921" y="2942971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52" name="Picture 2" descr="책갈피 무료 아이콘 의 Zwicon">
            <a:extLst>
              <a:ext uri="{FF2B5EF4-FFF2-40B4-BE49-F238E27FC236}">
                <a16:creationId xmlns:a16="http://schemas.microsoft.com/office/drawing/2014/main" id="{8BF5BC48-8595-4017-9057-6F4B07246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02" y="1451089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749365D2-A735-43FC-83B6-0ECF259F3062}"/>
              </a:ext>
            </a:extLst>
          </p:cNvPr>
          <p:cNvSpPr txBox="1"/>
          <p:nvPr/>
        </p:nvSpPr>
        <p:spPr>
          <a:xfrm>
            <a:off x="10288656" y="3942770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4" name="사각형: 둥근 모서리 253">
            <a:extLst>
              <a:ext uri="{FF2B5EF4-FFF2-40B4-BE49-F238E27FC236}">
                <a16:creationId xmlns:a16="http://schemas.microsoft.com/office/drawing/2014/main" id="{179521C1-4BB3-4FA5-9C21-A1D72ACAAAE0}"/>
              </a:ext>
            </a:extLst>
          </p:cNvPr>
          <p:cNvSpPr/>
          <p:nvPr/>
        </p:nvSpPr>
        <p:spPr>
          <a:xfrm>
            <a:off x="9286501" y="1431259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55" name="그룹 254">
            <a:extLst>
              <a:ext uri="{FF2B5EF4-FFF2-40B4-BE49-F238E27FC236}">
                <a16:creationId xmlns:a16="http://schemas.microsoft.com/office/drawing/2014/main" id="{4FBBD522-16EE-445D-AAA7-5D1A6979A3B4}"/>
              </a:ext>
            </a:extLst>
          </p:cNvPr>
          <p:cNvGrpSpPr/>
          <p:nvPr/>
        </p:nvGrpSpPr>
        <p:grpSpPr>
          <a:xfrm>
            <a:off x="6202488" y="1996388"/>
            <a:ext cx="969687" cy="566457"/>
            <a:chOff x="4577437" y="3108949"/>
            <a:chExt cx="871482" cy="509090"/>
          </a:xfrm>
        </p:grpSpPr>
        <p:cxnSp>
          <p:nvCxnSpPr>
            <p:cNvPr id="256" name="직선 화살표 연결선 79">
              <a:extLst>
                <a:ext uri="{FF2B5EF4-FFF2-40B4-BE49-F238E27FC236}">
                  <a16:creationId xmlns:a16="http://schemas.microsoft.com/office/drawing/2014/main" id="{0728843C-42D1-4D43-86CB-2430CF3FA4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직선 연결선 256">
              <a:extLst>
                <a:ext uri="{FF2B5EF4-FFF2-40B4-BE49-F238E27FC236}">
                  <a16:creationId xmlns:a16="http://schemas.microsoft.com/office/drawing/2014/main" id="{500FFB9A-E043-4132-A19A-4E87BA153070}"/>
                </a:ext>
              </a:extLst>
            </p:cNvPr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직선 연결선 257">
              <a:extLst>
                <a:ext uri="{FF2B5EF4-FFF2-40B4-BE49-F238E27FC236}">
                  <a16:creationId xmlns:a16="http://schemas.microsoft.com/office/drawing/2014/main" id="{510F91D0-0FD4-4F2C-A9DD-ACB440953CD8}"/>
                </a:ext>
              </a:extLst>
            </p:cNvPr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9" name="Picture 4" descr="C:\Documents and Settings\ersick\바탕 화면\finger3.png">
              <a:extLst>
                <a:ext uri="{FF2B5EF4-FFF2-40B4-BE49-F238E27FC236}">
                  <a16:creationId xmlns:a16="http://schemas.microsoft.com/office/drawing/2014/main" id="{74A525EF-BEF1-4F52-815E-98424EA5B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1" name="Picture 140" descr="C:\Documents and Settings\kebi\바탕 화면\finger5.png">
              <a:extLst>
                <a:ext uri="{FF2B5EF4-FFF2-40B4-BE49-F238E27FC236}">
                  <a16:creationId xmlns:a16="http://schemas.microsoft.com/office/drawing/2014/main" id="{C2063C96-7881-46C7-9A1D-90E103EB7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62" name="사각형: 둥근 모서리 261">
            <a:extLst>
              <a:ext uri="{FF2B5EF4-FFF2-40B4-BE49-F238E27FC236}">
                <a16:creationId xmlns:a16="http://schemas.microsoft.com/office/drawing/2014/main" id="{4E475735-76CF-40F6-BD43-962B24CE9FB8}"/>
              </a:ext>
            </a:extLst>
          </p:cNvPr>
          <p:cNvSpPr/>
          <p:nvPr/>
        </p:nvSpPr>
        <p:spPr>
          <a:xfrm>
            <a:off x="6531800" y="1921035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14-2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434617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홀</a:t>
            </a:r>
            <a:r>
              <a:rPr lang="en-US" altLang="ko-KR" dirty="0"/>
              <a:t> </a:t>
            </a:r>
            <a:r>
              <a:rPr lang="ko-KR" altLang="en-US" dirty="0"/>
              <a:t>상품 상세페이지</a:t>
            </a:r>
            <a:r>
              <a:rPr lang="en-US" altLang="ko-KR" dirty="0"/>
              <a:t> (1/4)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652FB0-98A4-4BAC-A561-D8821E4BD3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product0201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0909D0-7CA6-4FEC-8B25-28668C1C863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B59B1A0-E317-433D-B0FA-DEDD12B77C1E}"/>
              </a:ext>
            </a:extLst>
          </p:cNvPr>
          <p:cNvSpPr/>
          <p:nvPr/>
        </p:nvSpPr>
        <p:spPr>
          <a:xfrm>
            <a:off x="428278" y="11505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95D3A0-BD74-4C20-94CB-3B3C836DD33C}"/>
              </a:ext>
            </a:extLst>
          </p:cNvPr>
          <p:cNvSpPr/>
          <p:nvPr/>
        </p:nvSpPr>
        <p:spPr>
          <a:xfrm>
            <a:off x="2147057" y="2161641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988936A-5A87-4A7C-A1BB-9122567EAC10}"/>
              </a:ext>
            </a:extLst>
          </p:cNvPr>
          <p:cNvSpPr/>
          <p:nvPr/>
        </p:nvSpPr>
        <p:spPr>
          <a:xfrm>
            <a:off x="4224" y="399654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741831"/>
              </p:ext>
            </p:extLst>
          </p:nvPr>
        </p:nvGraphicFramePr>
        <p:xfrm>
          <a:off x="13068891" y="936204"/>
          <a:ext cx="2214549" cy="10997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77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 상품대표 사진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패키지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4-3) 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지도보기 버튼 클릭 시 </a:t>
                      </a:r>
                      <a:r>
                        <a:rPr lang="en-US" altLang="ko-KR" sz="1100" strike="sngStrike" dirty="0"/>
                        <a:t>map01 </a:t>
                      </a:r>
                      <a:r>
                        <a:rPr lang="ko-KR" altLang="en-US" sz="1100" strike="sngStrike" dirty="0"/>
                        <a:t>페이지 </a:t>
                      </a:r>
                      <a:r>
                        <a:rPr lang="ko-KR" altLang="en-US" sz="1100" strike="sngStrike" dirty="0" err="1"/>
                        <a:t>팝업창</a:t>
                      </a:r>
                      <a:r>
                        <a:rPr lang="ko-KR" altLang="en-US" sz="1100" strike="sngStrike" dirty="0"/>
                        <a:t> 뜸</a:t>
                      </a:r>
                      <a:endParaRPr lang="ko-KR" altLang="en-US" sz="1100" b="0" strike="sng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날짜 선택한 기간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6-3) 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박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노출가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포함사항 불포함사항 출력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골프장 설명 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골프장 설명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product_popup01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8-2)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숙소 설명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/>
                        <a:t>product_popup02 </a:t>
                      </a:r>
                      <a:r>
                        <a:rPr lang="ko-KR" altLang="en-US" sz="1100" dirty="0"/>
                        <a:t>뜸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8-3)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부대비용 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product_popup03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8-4)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여행일과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/>
                        <a:t>product_popup04 </a:t>
                      </a:r>
                      <a:r>
                        <a:rPr lang="ko-KR" altLang="en-US" sz="1100" dirty="0"/>
                        <a:t>뜸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8-5)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숙소이용규칙 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product_popup05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8-6)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환불정책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/>
                        <a:t>product_popup06 </a:t>
                      </a:r>
                      <a:r>
                        <a:rPr lang="ko-KR" altLang="en-US" sz="1100" dirty="0"/>
                        <a:t>뜸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편의시설 출력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9-1)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편의시설 상세페이지 화면코드 </a:t>
                      </a:r>
                      <a:r>
                        <a:rPr lang="en-US" altLang="ko-KR" sz="1100" dirty="0"/>
                        <a:t>product_detail07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골프장 또는 숙소 이미지 또는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영샹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상품 주소 위치 지도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후기 리스트페이지 화면코드 </a:t>
                      </a:r>
                      <a:r>
                        <a:rPr lang="en-US" altLang="ko-KR" sz="1100" dirty="0"/>
                        <a:t>review01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 화면코드 </a:t>
                      </a:r>
                      <a:r>
                        <a:rPr lang="en-US" altLang="ko-KR" sz="1100" dirty="0"/>
                        <a:t>product02002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01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옵션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0C18ECC-E84A-4FC9-8A5D-0C5B3E67690A}"/>
              </a:ext>
            </a:extLst>
          </p:cNvPr>
          <p:cNvSpPr/>
          <p:nvPr/>
        </p:nvSpPr>
        <p:spPr>
          <a:xfrm>
            <a:off x="94234" y="359149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9392435-AAF4-41A1-9C9F-08EF8307240E}"/>
              </a:ext>
            </a:extLst>
          </p:cNvPr>
          <p:cNvSpPr txBox="1"/>
          <p:nvPr/>
        </p:nvSpPr>
        <p:spPr>
          <a:xfrm>
            <a:off x="1444384" y="3828937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2022.06.08 (</a:t>
            </a:r>
            <a:r>
              <a:rPr lang="ko-KR" altLang="en-US" sz="1600" dirty="0">
                <a:solidFill>
                  <a:srgbClr val="C00000"/>
                </a:solidFill>
              </a:rPr>
              <a:t>토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2BF2411-561A-4282-B37A-B0B804D5A172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C42F718-5C90-4609-961F-907EB6B12D5B}"/>
              </a:ext>
            </a:extLst>
          </p:cNvPr>
          <p:cNvSpPr/>
          <p:nvPr/>
        </p:nvSpPr>
        <p:spPr>
          <a:xfrm>
            <a:off x="193085" y="1903386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4092533"/>
            <a:ext cx="3698469" cy="1042593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9CD341-8AD4-43AF-9F11-23856C04810E}"/>
              </a:ext>
            </a:extLst>
          </p:cNvPr>
          <p:cNvSpPr txBox="1"/>
          <p:nvPr/>
        </p:nvSpPr>
        <p:spPr>
          <a:xfrm>
            <a:off x="1354374" y="4716624"/>
            <a:ext cx="2790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0572AF-1630-47B9-9E34-B2CADD45D51C}"/>
              </a:ext>
            </a:extLst>
          </p:cNvPr>
          <p:cNvSpPr txBox="1"/>
          <p:nvPr/>
        </p:nvSpPr>
        <p:spPr>
          <a:xfrm>
            <a:off x="4463478" y="755481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8D5AB5-6ABE-48F9-BE77-F99FD87D7227}"/>
              </a:ext>
            </a:extLst>
          </p:cNvPr>
          <p:cNvSpPr txBox="1"/>
          <p:nvPr/>
        </p:nvSpPr>
        <p:spPr>
          <a:xfrm>
            <a:off x="4454334" y="7789771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88EC7E-F8D2-4E5B-B04F-22D3D6EFCD11}"/>
              </a:ext>
            </a:extLst>
          </p:cNvPr>
          <p:cNvSpPr txBox="1"/>
          <p:nvPr/>
        </p:nvSpPr>
        <p:spPr>
          <a:xfrm>
            <a:off x="8613245" y="3140825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8604101" y="3419664"/>
            <a:ext cx="373164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8613245" y="4086832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8604101" y="4278244"/>
            <a:ext cx="3731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endParaRPr kumimoji="0" lang="en-US" altLang="ko-KR" sz="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2FD434-0E5F-4B51-9000-2A893B6D1550}"/>
              </a:ext>
            </a:extLst>
          </p:cNvPr>
          <p:cNvSpPr txBox="1"/>
          <p:nvPr/>
        </p:nvSpPr>
        <p:spPr>
          <a:xfrm>
            <a:off x="8613245" y="4916733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환불정책</a:t>
            </a:r>
            <a:endParaRPr lang="ko-KR" altLang="en-US" sz="20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4F4C8DD-4912-4064-8E01-FCFA15DB0719}"/>
              </a:ext>
            </a:extLst>
          </p:cNvPr>
          <p:cNvSpPr txBox="1"/>
          <p:nvPr/>
        </p:nvSpPr>
        <p:spPr>
          <a:xfrm>
            <a:off x="8604101" y="5166674"/>
            <a:ext cx="373164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환불정책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sz="1000" dirty="0"/>
              <a:t>환불정책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8637188" y="588675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AD778EB-C930-4F36-9823-E1F84CBB3009}"/>
              </a:ext>
            </a:extLst>
          </p:cNvPr>
          <p:cNvSpPr txBox="1"/>
          <p:nvPr/>
        </p:nvSpPr>
        <p:spPr>
          <a:xfrm>
            <a:off x="347704" y="51491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44FF89-DFE6-41EB-8724-8D61906A478E}"/>
              </a:ext>
            </a:extLst>
          </p:cNvPr>
          <p:cNvSpPr txBox="1"/>
          <p:nvPr/>
        </p:nvSpPr>
        <p:spPr>
          <a:xfrm>
            <a:off x="435422" y="5362606"/>
            <a:ext cx="3538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FF3E24-CFB9-4E05-814B-724A8AA76816}"/>
              </a:ext>
            </a:extLst>
          </p:cNvPr>
          <p:cNvSpPr txBox="1"/>
          <p:nvPr/>
        </p:nvSpPr>
        <p:spPr>
          <a:xfrm>
            <a:off x="347704" y="64933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67796-2305-4855-AD3B-02EAF8A67EEB}"/>
              </a:ext>
            </a:extLst>
          </p:cNvPr>
          <p:cNvSpPr txBox="1"/>
          <p:nvPr/>
        </p:nvSpPr>
        <p:spPr>
          <a:xfrm>
            <a:off x="362469" y="6703616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E075DF-1F31-49BD-9DFF-BCB7EB087FC8}"/>
              </a:ext>
            </a:extLst>
          </p:cNvPr>
          <p:cNvSpPr txBox="1"/>
          <p:nvPr/>
        </p:nvSpPr>
        <p:spPr>
          <a:xfrm>
            <a:off x="347704" y="579674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871DC69-E281-434B-A0CB-3F948495FE78}"/>
              </a:ext>
            </a:extLst>
          </p:cNvPr>
          <p:cNvSpPr txBox="1"/>
          <p:nvPr/>
        </p:nvSpPr>
        <p:spPr>
          <a:xfrm>
            <a:off x="356908" y="605455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11B4011-1D3E-4CA6-A23E-08232EB28750}"/>
              </a:ext>
            </a:extLst>
          </p:cNvPr>
          <p:cNvCxnSpPr>
            <a:cxnSpLocks/>
          </p:cNvCxnSpPr>
          <p:nvPr/>
        </p:nvCxnSpPr>
        <p:spPr>
          <a:xfrm flipH="1">
            <a:off x="427685" y="507666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6208586-81FD-44AC-8D3E-4C00A0205B9F}"/>
              </a:ext>
            </a:extLst>
          </p:cNvPr>
          <p:cNvSpPr txBox="1"/>
          <p:nvPr/>
        </p:nvSpPr>
        <p:spPr>
          <a:xfrm>
            <a:off x="8613245" y="6023964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5036384F-8B1C-4256-BF4B-515BD8A00F71}"/>
              </a:ext>
            </a:extLst>
          </p:cNvPr>
          <p:cNvSpPr/>
          <p:nvPr/>
        </p:nvSpPr>
        <p:spPr>
          <a:xfrm>
            <a:off x="94234" y="504304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6EC39C66-F6F4-43AE-AF78-674D8C77741A}"/>
              </a:ext>
            </a:extLst>
          </p:cNvPr>
          <p:cNvSpPr/>
          <p:nvPr/>
        </p:nvSpPr>
        <p:spPr>
          <a:xfrm>
            <a:off x="94234" y="6509430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814B280D-11E6-4C4D-8492-F2782EC31DFD}"/>
              </a:ext>
            </a:extLst>
          </p:cNvPr>
          <p:cNvSpPr/>
          <p:nvPr/>
        </p:nvSpPr>
        <p:spPr>
          <a:xfrm>
            <a:off x="71250" y="704010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8-1</a:t>
            </a:r>
            <a:endParaRPr lang="ko-KR" altLang="en-US" sz="1050" b="1" dirty="0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2C9747ED-0703-4220-BC0C-2C9DDD858889}"/>
              </a:ext>
            </a:extLst>
          </p:cNvPr>
          <p:cNvSpPr/>
          <p:nvPr/>
        </p:nvSpPr>
        <p:spPr>
          <a:xfrm>
            <a:off x="8400907" y="248335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11</a:t>
            </a:r>
            <a:endParaRPr lang="ko-KR" altLang="en-US" sz="900" b="1" dirty="0"/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FB9AEFF5-D17F-40F7-B1BB-C09B49A44110}"/>
              </a:ext>
            </a:extLst>
          </p:cNvPr>
          <p:cNvSpPr/>
          <p:nvPr/>
        </p:nvSpPr>
        <p:spPr>
          <a:xfrm>
            <a:off x="8400907" y="593175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</a:t>
            </a:r>
            <a:endParaRPr lang="ko-KR" altLang="en-US" sz="900" b="1" dirty="0"/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671D0A8B-3D20-46FC-9A4D-53FA8223A045}"/>
              </a:ext>
            </a:extLst>
          </p:cNvPr>
          <p:cNvSpPr/>
          <p:nvPr/>
        </p:nvSpPr>
        <p:spPr>
          <a:xfrm>
            <a:off x="8375154" y="373717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8-4</a:t>
            </a:r>
            <a:endParaRPr lang="ko-KR" altLang="en-US" sz="1050" b="1" dirty="0"/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9F8AD4B9-0173-4ABD-A8EF-443DF6CD1F68}"/>
              </a:ext>
            </a:extLst>
          </p:cNvPr>
          <p:cNvSpPr/>
          <p:nvPr/>
        </p:nvSpPr>
        <p:spPr>
          <a:xfrm>
            <a:off x="8375154" y="4668205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8-5</a:t>
            </a:r>
            <a:endParaRPr lang="ko-KR" altLang="en-US" sz="1050" b="1" dirty="0"/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C72C860B-A2C0-4FE8-864E-E56476D7BC62}"/>
              </a:ext>
            </a:extLst>
          </p:cNvPr>
          <p:cNvSpPr/>
          <p:nvPr/>
        </p:nvSpPr>
        <p:spPr>
          <a:xfrm>
            <a:off x="8375154" y="550923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8-6</a:t>
            </a:r>
            <a:endParaRPr lang="ko-KR" altLang="en-US" sz="1050" b="1" dirty="0"/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129C26ED-0C3E-4428-A0D4-F6B13F0B419D}"/>
              </a:ext>
            </a:extLst>
          </p:cNvPr>
          <p:cNvSpPr/>
          <p:nvPr/>
        </p:nvSpPr>
        <p:spPr>
          <a:xfrm>
            <a:off x="4239458" y="795040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8-3</a:t>
            </a:r>
            <a:endParaRPr lang="ko-KR" altLang="en-US" sz="1050" b="1" dirty="0"/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4543916C-5BE4-47F1-9D9B-2785DEEB6AD7}"/>
              </a:ext>
            </a:extLst>
          </p:cNvPr>
          <p:cNvSpPr/>
          <p:nvPr/>
        </p:nvSpPr>
        <p:spPr>
          <a:xfrm>
            <a:off x="198250" y="416588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6-1</a:t>
            </a:r>
            <a:endParaRPr lang="ko-KR" altLang="en-US" sz="105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EBBB9F05-A1DD-46A0-8EE8-32E842B54342}"/>
              </a:ext>
            </a:extLst>
          </p:cNvPr>
          <p:cNvSpPr/>
          <p:nvPr/>
        </p:nvSpPr>
        <p:spPr>
          <a:xfrm>
            <a:off x="198250" y="445828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6-2</a:t>
            </a:r>
            <a:endParaRPr lang="ko-KR" altLang="en-US" sz="1050" b="1" dirty="0"/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F86284EB-66A5-4616-BCF2-BF77CE5DBFD8}"/>
              </a:ext>
            </a:extLst>
          </p:cNvPr>
          <p:cNvSpPr/>
          <p:nvPr/>
        </p:nvSpPr>
        <p:spPr>
          <a:xfrm>
            <a:off x="198250" y="4756266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6-3</a:t>
            </a:r>
            <a:endParaRPr lang="ko-KR" altLang="en-US" sz="105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0016246-BF71-419B-91CC-1C1B01B09E61}"/>
              </a:ext>
            </a:extLst>
          </p:cNvPr>
          <p:cNvSpPr txBox="1"/>
          <p:nvPr/>
        </p:nvSpPr>
        <p:spPr>
          <a:xfrm>
            <a:off x="8760789" y="6419511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fdss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1B7EE8-37E0-4974-A127-3508259AEF56}"/>
              </a:ext>
            </a:extLst>
          </p:cNvPr>
          <p:cNvSpPr txBox="1"/>
          <p:nvPr/>
        </p:nvSpPr>
        <p:spPr>
          <a:xfrm>
            <a:off x="8635609" y="6934396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974F475-DB2B-49E6-A5DB-765F8D5FBEE0}"/>
              </a:ext>
            </a:extLst>
          </p:cNvPr>
          <p:cNvSpPr/>
          <p:nvPr/>
        </p:nvSpPr>
        <p:spPr>
          <a:xfrm>
            <a:off x="8629979" y="6329502"/>
            <a:ext cx="2174106" cy="2048178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FF75172-FB28-4E2E-93F5-ABC23CC31986}"/>
              </a:ext>
            </a:extLst>
          </p:cNvPr>
          <p:cNvSpPr txBox="1"/>
          <p:nvPr/>
        </p:nvSpPr>
        <p:spPr>
          <a:xfrm>
            <a:off x="11030529" y="6419511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B1599BDD-A0F9-4FD2-AB2B-82C32EA9C8FD}"/>
              </a:ext>
            </a:extLst>
          </p:cNvPr>
          <p:cNvSpPr/>
          <p:nvPr/>
        </p:nvSpPr>
        <p:spPr>
          <a:xfrm>
            <a:off x="10894785" y="6329502"/>
            <a:ext cx="2174106" cy="2048178"/>
          </a:xfrm>
          <a:prstGeom prst="roundRect">
            <a:avLst>
              <a:gd name="adj" fmla="val 442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1082BAA-E24D-4801-B060-C4BFCA00F5AF}"/>
              </a:ext>
            </a:extLst>
          </p:cNvPr>
          <p:cNvSpPr txBox="1"/>
          <p:nvPr/>
        </p:nvSpPr>
        <p:spPr>
          <a:xfrm>
            <a:off x="10912447" y="6934396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13E4D87-AE28-4A43-82A6-BDCF7728D4B2}"/>
              </a:ext>
            </a:extLst>
          </p:cNvPr>
          <p:cNvSpPr txBox="1"/>
          <p:nvPr/>
        </p:nvSpPr>
        <p:spPr>
          <a:xfrm>
            <a:off x="10994910" y="6370556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19F98C3-F5DA-4731-B20A-97E369A7985A}"/>
              </a:ext>
            </a:extLst>
          </p:cNvPr>
          <p:cNvSpPr txBox="1"/>
          <p:nvPr/>
        </p:nvSpPr>
        <p:spPr>
          <a:xfrm>
            <a:off x="10974255" y="6648384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0928095-04B9-498A-8484-4C2A0C56AD79}"/>
              </a:ext>
            </a:extLst>
          </p:cNvPr>
          <p:cNvSpPr txBox="1"/>
          <p:nvPr/>
        </p:nvSpPr>
        <p:spPr>
          <a:xfrm>
            <a:off x="375291" y="738730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9D54DA5-C982-4494-B27B-DCB7108AF8EA}"/>
              </a:ext>
            </a:extLst>
          </p:cNvPr>
          <p:cNvSpPr txBox="1"/>
          <p:nvPr/>
        </p:nvSpPr>
        <p:spPr>
          <a:xfrm>
            <a:off x="366147" y="7622263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222222"/>
                </a:solidFill>
                <a:effectLst/>
                <a:latin typeface="-apple-system"/>
              </a:rPr>
              <a:t>편의시설 출력편의시설 출력편의시설 출력</a:t>
            </a:r>
            <a:endParaRPr lang="en-US" altLang="ko-KR" sz="1000" b="0" i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>
                <a:solidFill>
                  <a:srgbClr val="222222"/>
                </a:solidFill>
                <a:effectLst/>
                <a:latin typeface="-apple-system"/>
              </a:rPr>
              <a:t>편의시설 출력편의시설 출력편의시설 출력</a:t>
            </a:r>
            <a:endParaRPr lang="en-US" altLang="ko-KR" sz="1000" b="0" i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4CA8C6C-0657-40C9-B1C3-ECD442EE1D17}"/>
              </a:ext>
            </a:extLst>
          </p:cNvPr>
          <p:cNvSpPr/>
          <p:nvPr/>
        </p:nvSpPr>
        <p:spPr>
          <a:xfrm>
            <a:off x="1046391" y="8085309"/>
            <a:ext cx="2457349" cy="359318"/>
          </a:xfrm>
          <a:prstGeom prst="roundRect">
            <a:avLst>
              <a:gd name="adj" fmla="val 19516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편의시설 </a:t>
            </a:r>
            <a:r>
              <a:rPr lang="en-US" altLang="ko-KR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23</a:t>
            </a:r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 모두보기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FB531D11-0EF6-4838-9C12-AFE089EC2820}"/>
              </a:ext>
            </a:extLst>
          </p:cNvPr>
          <p:cNvSpPr/>
          <p:nvPr/>
        </p:nvSpPr>
        <p:spPr>
          <a:xfrm>
            <a:off x="913956" y="797585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9-1</a:t>
            </a:r>
            <a:endParaRPr lang="ko-KR" altLang="en-US" sz="1050" b="1" dirty="0"/>
          </a:p>
        </p:txBody>
      </p:sp>
      <p:sp>
        <p:nvSpPr>
          <p:cNvPr id="172" name="사각형: 둥근 모서리 171">
            <a:extLst>
              <a:ext uri="{FF2B5EF4-FFF2-40B4-BE49-F238E27FC236}">
                <a16:creationId xmlns:a16="http://schemas.microsoft.com/office/drawing/2014/main" id="{2655D61D-6CBF-4D9A-B7B2-E1F8B454EA37}"/>
              </a:ext>
            </a:extLst>
          </p:cNvPr>
          <p:cNvSpPr/>
          <p:nvPr/>
        </p:nvSpPr>
        <p:spPr>
          <a:xfrm>
            <a:off x="180067" y="7295760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09</a:t>
            </a:r>
            <a:endParaRPr lang="ko-KR" altLang="en-US" sz="1050" b="1" dirty="0"/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B5DF4A5-81D0-4AF3-B841-7C11E89EAD3A}"/>
              </a:ext>
            </a:extLst>
          </p:cNvPr>
          <p:cNvGrpSpPr/>
          <p:nvPr/>
        </p:nvGrpSpPr>
        <p:grpSpPr>
          <a:xfrm>
            <a:off x="8639998" y="1836304"/>
            <a:ext cx="3632322" cy="1259516"/>
            <a:chOff x="4653805" y="5569063"/>
            <a:chExt cx="3632322" cy="1259516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6D262BD8-2E6F-4DA4-B4AF-89DA1AD6CE2B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58B3B2E-C874-44AD-AEAC-92B1837B1620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88269451-F6C3-48F0-8A50-EE1BA3152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34C2BB2-860C-4EE8-B727-CF441A9CDD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3A129CD-A9FD-4614-9355-705E3CCC7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pic>
        <p:nvPicPr>
          <p:cNvPr id="132" name="Picture 2" descr="공유 무료 아이콘 의 Google Material">
            <a:extLst>
              <a:ext uri="{FF2B5EF4-FFF2-40B4-BE49-F238E27FC236}">
                <a16:creationId xmlns:a16="http://schemas.microsoft.com/office/drawing/2014/main" id="{82B0536D-F1BF-4C3B-9936-7F2BD5161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34" y="141514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책갈피 무료 아이콘 의 Zwicon">
            <a:extLst>
              <a:ext uri="{FF2B5EF4-FFF2-40B4-BE49-F238E27FC236}">
                <a16:creationId xmlns:a16="http://schemas.microsoft.com/office/drawing/2014/main" id="{4286326A-AF7A-418E-8277-C2DA81E0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67" y="1383936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C510FFB1-F4AB-4C5E-B4DA-BFA412F7A518}"/>
              </a:ext>
            </a:extLst>
          </p:cNvPr>
          <p:cNvSpPr/>
          <p:nvPr/>
        </p:nvSpPr>
        <p:spPr>
          <a:xfrm>
            <a:off x="2822811" y="113356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331153F3-C00A-47EF-B158-5AC928CC19BA}"/>
              </a:ext>
            </a:extLst>
          </p:cNvPr>
          <p:cNvSpPr/>
          <p:nvPr/>
        </p:nvSpPr>
        <p:spPr>
          <a:xfrm>
            <a:off x="3247982" y="113356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664CC61-2E70-4CA9-B60A-03B1A4B7AD9D}"/>
              </a:ext>
            </a:extLst>
          </p:cNvPr>
          <p:cNvGrpSpPr/>
          <p:nvPr/>
        </p:nvGrpSpPr>
        <p:grpSpPr>
          <a:xfrm>
            <a:off x="3716049" y="1427548"/>
            <a:ext cx="265045" cy="318746"/>
            <a:chOff x="3869646" y="1581447"/>
            <a:chExt cx="219045" cy="263426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3A7DED36-B70A-4F84-A401-63F0761B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B904963C-1896-40B3-B0C0-358EA002DFC2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7D20BD49-DEF7-49B2-8A58-5AA4032F216C}"/>
              </a:ext>
            </a:extLst>
          </p:cNvPr>
          <p:cNvSpPr/>
          <p:nvPr/>
        </p:nvSpPr>
        <p:spPr>
          <a:xfrm>
            <a:off x="3723615" y="1191925"/>
            <a:ext cx="218900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15</a:t>
            </a:r>
            <a:endParaRPr lang="ko-KR" altLang="en-US" sz="900" b="1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7D0764A6-8A9E-4D37-92A3-4E1E91DC51F3}"/>
              </a:ext>
            </a:extLst>
          </p:cNvPr>
          <p:cNvSpPr txBox="1"/>
          <p:nvPr/>
        </p:nvSpPr>
        <p:spPr>
          <a:xfrm>
            <a:off x="4480384" y="4259605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함께 보면 좋은 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                           </a:t>
            </a:r>
            <a:endParaRPr lang="ko-KR" altLang="en-US" sz="2000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0895BA87-FB3C-434C-9F9A-358088B5C54E}"/>
              </a:ext>
            </a:extLst>
          </p:cNvPr>
          <p:cNvSpPr/>
          <p:nvPr/>
        </p:nvSpPr>
        <p:spPr>
          <a:xfrm>
            <a:off x="4504327" y="4549071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DDBD46C-F5E4-4DD1-9272-E9F7E37B9175}"/>
              </a:ext>
            </a:extLst>
          </p:cNvPr>
          <p:cNvSpPr txBox="1"/>
          <p:nvPr/>
        </p:nvSpPr>
        <p:spPr>
          <a:xfrm>
            <a:off x="4414714" y="6136642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1" name="Picture 2" descr="책갈피 무료 아이콘 의 Zwicon">
            <a:extLst>
              <a:ext uri="{FF2B5EF4-FFF2-40B4-BE49-F238E27FC236}">
                <a16:creationId xmlns:a16="http://schemas.microsoft.com/office/drawing/2014/main" id="{938E40A4-1BC0-425A-90E1-6ADABB2D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95" y="4644760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E70D07ED-3A6E-48B2-A8BD-15ADFEC5760D}"/>
              </a:ext>
            </a:extLst>
          </p:cNvPr>
          <p:cNvSpPr txBox="1"/>
          <p:nvPr/>
        </p:nvSpPr>
        <p:spPr>
          <a:xfrm>
            <a:off x="5602449" y="7136441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EB2B121B-011E-4A34-B316-F58E1629DC47}"/>
              </a:ext>
            </a:extLst>
          </p:cNvPr>
          <p:cNvSpPr/>
          <p:nvPr/>
        </p:nvSpPr>
        <p:spPr>
          <a:xfrm>
            <a:off x="4600294" y="4624930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11475043-D94A-4DCD-A1F0-8EED33620B1A}"/>
              </a:ext>
            </a:extLst>
          </p:cNvPr>
          <p:cNvGrpSpPr/>
          <p:nvPr/>
        </p:nvGrpSpPr>
        <p:grpSpPr>
          <a:xfrm>
            <a:off x="6076926" y="5190059"/>
            <a:ext cx="969687" cy="566457"/>
            <a:chOff x="4577437" y="3108949"/>
            <a:chExt cx="871482" cy="509090"/>
          </a:xfrm>
        </p:grpSpPr>
        <p:cxnSp>
          <p:nvCxnSpPr>
            <p:cNvPr id="245" name="직선 화살표 연결선 79">
              <a:extLst>
                <a:ext uri="{FF2B5EF4-FFF2-40B4-BE49-F238E27FC236}">
                  <a16:creationId xmlns:a16="http://schemas.microsoft.com/office/drawing/2014/main" id="{894A0B23-CE9E-4D00-B15C-093864ABAB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69A6B2D4-CE86-4ECF-8D0E-D2B5BBA68994}"/>
                </a:ext>
              </a:extLst>
            </p:cNvPr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CF4ADE78-8221-4647-A81E-A091521B1A72}"/>
                </a:ext>
              </a:extLst>
            </p:cNvPr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8" name="Picture 4" descr="C:\Documents and Settings\ersick\바탕 화면\finger3.png">
              <a:extLst>
                <a:ext uri="{FF2B5EF4-FFF2-40B4-BE49-F238E27FC236}">
                  <a16:creationId xmlns:a16="http://schemas.microsoft.com/office/drawing/2014/main" id="{D2CB92D9-62AC-46B1-845E-5B0EE4631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9" name="Picture 140" descr="C:\Documents and Settings\kebi\바탕 화면\finger5.png">
              <a:extLst>
                <a:ext uri="{FF2B5EF4-FFF2-40B4-BE49-F238E27FC236}">
                  <a16:creationId xmlns:a16="http://schemas.microsoft.com/office/drawing/2014/main" id="{F2F8BF5F-96F7-41BB-9A5F-484A9702E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0" name="사각형: 둥근 모서리 249">
            <a:extLst>
              <a:ext uri="{FF2B5EF4-FFF2-40B4-BE49-F238E27FC236}">
                <a16:creationId xmlns:a16="http://schemas.microsoft.com/office/drawing/2014/main" id="{2CC93786-1DB1-4506-A81C-A47DE941219E}"/>
              </a:ext>
            </a:extLst>
          </p:cNvPr>
          <p:cNvSpPr/>
          <p:nvPr/>
        </p:nvSpPr>
        <p:spPr>
          <a:xfrm>
            <a:off x="6406238" y="5114706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14-2</a:t>
            </a:r>
            <a:endParaRPr lang="ko-KR" altLang="en-US" sz="900" b="1" dirty="0"/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384689CA-3BB3-4E60-94F5-64DD595256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0985"/>
          <a:stretch/>
        </p:blipFill>
        <p:spPr>
          <a:xfrm>
            <a:off x="6717237" y="4537986"/>
            <a:ext cx="1575864" cy="3005588"/>
          </a:xfrm>
          <a:prstGeom prst="rect">
            <a:avLst/>
          </a:prstGeom>
        </p:spPr>
      </p:pic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64C99C14-F34D-4472-A191-52DDD779D3AC}"/>
              </a:ext>
            </a:extLst>
          </p:cNvPr>
          <p:cNvGrpSpPr/>
          <p:nvPr/>
        </p:nvGrpSpPr>
        <p:grpSpPr>
          <a:xfrm>
            <a:off x="4480384" y="1566274"/>
            <a:ext cx="7490220" cy="2494766"/>
            <a:chOff x="4540276" y="1604931"/>
            <a:chExt cx="8916061" cy="2878806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8F2075B-C880-4197-8550-757BB51450CB}"/>
                </a:ext>
              </a:extLst>
            </p:cNvPr>
            <p:cNvSpPr txBox="1"/>
            <p:nvPr/>
          </p:nvSpPr>
          <p:spPr>
            <a:xfrm>
              <a:off x="460594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렌트상품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endParaRPr lang="ko-KR" altLang="en-US" sz="2000" dirty="0"/>
            </a:p>
          </p:txBody>
        </p:sp>
        <p:sp>
          <p:nvSpPr>
            <p:cNvPr id="254" name="사각형: 둥근 모서리 253">
              <a:extLst>
                <a:ext uri="{FF2B5EF4-FFF2-40B4-BE49-F238E27FC236}">
                  <a16:creationId xmlns:a16="http://schemas.microsoft.com/office/drawing/2014/main" id="{262CD0EA-44C4-4821-AFF3-B2D6C776A8DD}"/>
                </a:ext>
              </a:extLst>
            </p:cNvPr>
            <p:cNvSpPr/>
            <p:nvPr/>
          </p:nvSpPr>
          <p:spPr>
            <a:xfrm>
              <a:off x="4629889" y="1979122"/>
              <a:ext cx="2549666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ED50F7F-6A5E-4053-976C-39012DBEEC4D}"/>
                </a:ext>
              </a:extLst>
            </p:cNvPr>
            <p:cNvSpPr txBox="1"/>
            <p:nvPr/>
          </p:nvSpPr>
          <p:spPr>
            <a:xfrm>
              <a:off x="4540276" y="3566694"/>
              <a:ext cx="2257356" cy="877973"/>
            </a:xfrm>
            <a:prstGeom prst="rect">
              <a:avLst/>
            </a:prstGeom>
            <a:noFill/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렌트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(18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홀왕복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algn="r">
                <a:lnSpc>
                  <a:spcPct val="110000"/>
                </a:lnSpc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r">
                <a:lnSpc>
                  <a:spcPct val="110000"/>
                </a:lnSpc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100,000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원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C4113420-78A9-4D6F-A5E8-017C6FDF7D69}"/>
                </a:ext>
              </a:extLst>
            </p:cNvPr>
            <p:cNvSpPr/>
            <p:nvPr/>
          </p:nvSpPr>
          <p:spPr>
            <a:xfrm>
              <a:off x="4725854" y="2069636"/>
              <a:ext cx="589294" cy="432811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  <p:sp>
          <p:nvSpPr>
            <p:cNvPr id="257" name="사각형: 둥근 모서리 256">
              <a:extLst>
                <a:ext uri="{FF2B5EF4-FFF2-40B4-BE49-F238E27FC236}">
                  <a16:creationId xmlns:a16="http://schemas.microsoft.com/office/drawing/2014/main" id="{C46CF357-A726-4E47-BEC1-243ACE34953D}"/>
                </a:ext>
              </a:extLst>
            </p:cNvPr>
            <p:cNvSpPr/>
            <p:nvPr/>
          </p:nvSpPr>
          <p:spPr>
            <a:xfrm>
              <a:off x="7301430" y="1979122"/>
              <a:ext cx="1777353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53F6F54-765E-4086-97DC-94B5FF757DCA}"/>
                </a:ext>
              </a:extLst>
            </p:cNvPr>
            <p:cNvSpPr txBox="1"/>
            <p:nvPr/>
          </p:nvSpPr>
          <p:spPr>
            <a:xfrm>
              <a:off x="6815064" y="3566697"/>
              <a:ext cx="2257356" cy="9170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(12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시간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r">
                <a:lnSpc>
                  <a:spcPct val="110000"/>
                </a:lnSpc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60,000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원</a:t>
              </a:r>
              <a:endPara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9" name="사각형: 둥근 모서리 258">
              <a:extLst>
                <a:ext uri="{FF2B5EF4-FFF2-40B4-BE49-F238E27FC236}">
                  <a16:creationId xmlns:a16="http://schemas.microsoft.com/office/drawing/2014/main" id="{C9FA7199-A093-4C09-870A-7E8E9AAD5CAE}"/>
                </a:ext>
              </a:extLst>
            </p:cNvPr>
            <p:cNvSpPr/>
            <p:nvPr/>
          </p:nvSpPr>
          <p:spPr>
            <a:xfrm>
              <a:off x="7301429" y="2069636"/>
              <a:ext cx="589294" cy="432812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66DE1C7-62AB-421F-847C-6BE58F4813E2}"/>
                </a:ext>
              </a:extLst>
            </p:cNvPr>
            <p:cNvSpPr txBox="1"/>
            <p:nvPr/>
          </p:nvSpPr>
          <p:spPr>
            <a:xfrm>
              <a:off x="939273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위치보기 </a:t>
              </a:r>
              <a:endParaRPr lang="ko-KR" altLang="en-US" sz="2000" dirty="0"/>
            </a:p>
          </p:txBody>
        </p:sp>
      </p:grpSp>
      <p:grpSp>
        <p:nvGrpSpPr>
          <p:cNvPr id="261" name="그룹 260">
            <a:extLst>
              <a:ext uri="{FF2B5EF4-FFF2-40B4-BE49-F238E27FC236}">
                <a16:creationId xmlns:a16="http://schemas.microsoft.com/office/drawing/2014/main" id="{7B4EAE6D-8F02-497D-87F1-8B54A8132952}"/>
              </a:ext>
            </a:extLst>
          </p:cNvPr>
          <p:cNvGrpSpPr/>
          <p:nvPr/>
        </p:nvGrpSpPr>
        <p:grpSpPr>
          <a:xfrm>
            <a:off x="8526469" y="8452039"/>
            <a:ext cx="4113591" cy="719104"/>
            <a:chOff x="4540276" y="9091440"/>
            <a:chExt cx="4113591" cy="719104"/>
          </a:xfrm>
        </p:grpSpPr>
        <p:grpSp>
          <p:nvGrpSpPr>
            <p:cNvPr id="262" name="그룹 261">
              <a:extLst>
                <a:ext uri="{FF2B5EF4-FFF2-40B4-BE49-F238E27FC236}">
                  <a16:creationId xmlns:a16="http://schemas.microsoft.com/office/drawing/2014/main" id="{89092C5E-FFCB-4045-96D3-D63EF606FD52}"/>
                </a:ext>
              </a:extLst>
            </p:cNvPr>
            <p:cNvGrpSpPr/>
            <p:nvPr/>
          </p:nvGrpSpPr>
          <p:grpSpPr>
            <a:xfrm>
              <a:off x="8437867" y="9184475"/>
              <a:ext cx="216000" cy="626069"/>
              <a:chOff x="8433776" y="8203231"/>
              <a:chExt cx="216000" cy="529670"/>
            </a:xfrm>
          </p:grpSpPr>
          <p:cxnSp>
            <p:nvCxnSpPr>
              <p:cNvPr id="269" name="직선 연결선 268">
                <a:extLst>
                  <a:ext uri="{FF2B5EF4-FFF2-40B4-BE49-F238E27FC236}">
                    <a16:creationId xmlns:a16="http://schemas.microsoft.com/office/drawing/2014/main" id="{25B1C5DE-6C4E-485A-B1E3-E8C42EDED4B7}"/>
                  </a:ext>
                </a:extLst>
              </p:cNvPr>
              <p:cNvCxnSpPr/>
              <p:nvPr/>
            </p:nvCxnSpPr>
            <p:spPr>
              <a:xfrm>
                <a:off x="8433776" y="8203231"/>
                <a:ext cx="216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0" name="직선 연결선 269">
                <a:extLst>
                  <a:ext uri="{FF2B5EF4-FFF2-40B4-BE49-F238E27FC236}">
                    <a16:creationId xmlns:a16="http://schemas.microsoft.com/office/drawing/2014/main" id="{8599AF06-CDAC-43B0-ACFE-4FE825A61358}"/>
                  </a:ext>
                </a:extLst>
              </p:cNvPr>
              <p:cNvCxnSpPr/>
              <p:nvPr/>
            </p:nvCxnSpPr>
            <p:spPr>
              <a:xfrm>
                <a:off x="8433776" y="8731259"/>
                <a:ext cx="216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71" name="직선 연결선 270">
                <a:extLst>
                  <a:ext uri="{FF2B5EF4-FFF2-40B4-BE49-F238E27FC236}">
                    <a16:creationId xmlns:a16="http://schemas.microsoft.com/office/drawing/2014/main" id="{3D379D6C-431F-48BC-8CE6-6FF951B83A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812" y="8203231"/>
                <a:ext cx="0" cy="52967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263" name="사각형: 둥근 모서리 262">
              <a:extLst>
                <a:ext uri="{FF2B5EF4-FFF2-40B4-BE49-F238E27FC236}">
                  <a16:creationId xmlns:a16="http://schemas.microsoft.com/office/drawing/2014/main" id="{2C776F70-D034-429F-95F9-407F6308F5AB}"/>
                </a:ext>
              </a:extLst>
            </p:cNvPr>
            <p:cNvSpPr/>
            <p:nvPr/>
          </p:nvSpPr>
          <p:spPr>
            <a:xfrm>
              <a:off x="4553611" y="9173174"/>
              <a:ext cx="3852000" cy="637370"/>
            </a:xfrm>
            <a:prstGeom prst="roundRect">
              <a:avLst>
                <a:gd name="adj" fmla="val 142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36000"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264" name="사각형: 둥근 모서리 263">
              <a:extLst>
                <a:ext uri="{FF2B5EF4-FFF2-40B4-BE49-F238E27FC236}">
                  <a16:creationId xmlns:a16="http://schemas.microsoft.com/office/drawing/2014/main" id="{6B97556D-3209-4CDA-8D2B-C7C74093FBC7}"/>
                </a:ext>
              </a:extLst>
            </p:cNvPr>
            <p:cNvSpPr/>
            <p:nvPr/>
          </p:nvSpPr>
          <p:spPr>
            <a:xfrm>
              <a:off x="7207602" y="9338652"/>
              <a:ext cx="1058521" cy="430888"/>
            </a:xfrm>
            <a:prstGeom prst="roundRect">
              <a:avLst>
                <a:gd name="adj" fmla="val 7199"/>
              </a:avLst>
            </a:prstGeom>
            <a:solidFill>
              <a:schemeClr val="tx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36000" rtlCol="0" anchor="ctr"/>
            <a:lstStyle/>
            <a:p>
              <a:pPr algn="ctr"/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견적내기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65" name="사각형: 둥근 모서리 264">
              <a:extLst>
                <a:ext uri="{FF2B5EF4-FFF2-40B4-BE49-F238E27FC236}">
                  <a16:creationId xmlns:a16="http://schemas.microsoft.com/office/drawing/2014/main" id="{8AADC44D-433C-4BCC-86E7-DFE8B07443A0}"/>
                </a:ext>
              </a:extLst>
            </p:cNvPr>
            <p:cNvSpPr/>
            <p:nvPr/>
          </p:nvSpPr>
          <p:spPr>
            <a:xfrm>
              <a:off x="6988702" y="9167297"/>
              <a:ext cx="218900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13</a:t>
              </a:r>
              <a:endParaRPr lang="ko-KR" altLang="en-US" sz="1050" b="1" dirty="0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E592C2B6-2BFE-42B8-B54D-8AE37221ED5F}"/>
                </a:ext>
              </a:extLst>
            </p:cNvPr>
            <p:cNvSpPr txBox="1"/>
            <p:nvPr/>
          </p:nvSpPr>
          <p:spPr>
            <a:xfrm>
              <a:off x="4729748" y="9289849"/>
              <a:ext cx="231843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150,000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06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endPara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7" name="사각형: 둥근 모서리 266">
              <a:extLst>
                <a:ext uri="{FF2B5EF4-FFF2-40B4-BE49-F238E27FC236}">
                  <a16:creationId xmlns:a16="http://schemas.microsoft.com/office/drawing/2014/main" id="{13E65942-4746-4620-8BB6-7D270373276A}"/>
                </a:ext>
              </a:extLst>
            </p:cNvPr>
            <p:cNvSpPr/>
            <p:nvPr/>
          </p:nvSpPr>
          <p:spPr>
            <a:xfrm>
              <a:off x="5113473" y="9091440"/>
              <a:ext cx="264869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6-3</a:t>
              </a:r>
              <a:endParaRPr lang="ko-KR" altLang="en-US" sz="1050" b="1" dirty="0"/>
            </a:p>
          </p:txBody>
        </p:sp>
        <p:sp>
          <p:nvSpPr>
            <p:cNvPr id="268" name="사각형: 둥근 모서리 267">
              <a:extLst>
                <a:ext uri="{FF2B5EF4-FFF2-40B4-BE49-F238E27FC236}">
                  <a16:creationId xmlns:a16="http://schemas.microsoft.com/office/drawing/2014/main" id="{E0B84AC9-3FC5-41B2-B085-66F989D9FF7D}"/>
                </a:ext>
              </a:extLst>
            </p:cNvPr>
            <p:cNvSpPr/>
            <p:nvPr/>
          </p:nvSpPr>
          <p:spPr>
            <a:xfrm>
              <a:off x="4540276" y="9475844"/>
              <a:ext cx="264869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05</a:t>
              </a:r>
              <a:endParaRPr lang="ko-KR" altLang="en-US" sz="1050" b="1" dirty="0"/>
            </a:p>
          </p:txBody>
        </p:sp>
      </p:grp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A72E28ED-05D5-4ACE-B755-68E60FE057B4}"/>
              </a:ext>
            </a:extLst>
          </p:cNvPr>
          <p:cNvGrpSpPr/>
          <p:nvPr/>
        </p:nvGrpSpPr>
        <p:grpSpPr>
          <a:xfrm>
            <a:off x="3620795" y="8335292"/>
            <a:ext cx="393267" cy="386777"/>
            <a:chOff x="9537431" y="3543076"/>
            <a:chExt cx="475853" cy="468000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4450011-E25A-426D-8723-E275944DD688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274841A-6045-46D7-BE28-91A20BE93BA8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93B0D1D-76E1-4A88-B3EA-1CDBC96F5779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5D0044DF-90CA-4137-8C51-66AD33F17DDB}"/>
              </a:ext>
            </a:extLst>
          </p:cNvPr>
          <p:cNvGrpSpPr/>
          <p:nvPr/>
        </p:nvGrpSpPr>
        <p:grpSpPr>
          <a:xfrm>
            <a:off x="11852317" y="8046994"/>
            <a:ext cx="393267" cy="386777"/>
            <a:chOff x="9537431" y="3543076"/>
            <a:chExt cx="475853" cy="468000"/>
          </a:xfrm>
        </p:grpSpPr>
        <p:sp>
          <p:nvSpPr>
            <p:cNvPr id="127" name="타원 126">
              <a:extLst>
                <a:ext uri="{FF2B5EF4-FFF2-40B4-BE49-F238E27FC236}">
                  <a16:creationId xmlns:a16="http://schemas.microsoft.com/office/drawing/2014/main" id="{86E48F6E-71C2-46FE-8D23-5BF0535E83EA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D9BD75C8-145E-40AD-804A-B1A86CF3155B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471D2920-EAEA-45BB-9C83-E7FE953B0C36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BE0B1028-91B3-4A14-8641-7F0E280EB465}"/>
              </a:ext>
            </a:extLst>
          </p:cNvPr>
          <p:cNvGrpSpPr/>
          <p:nvPr/>
        </p:nvGrpSpPr>
        <p:grpSpPr>
          <a:xfrm>
            <a:off x="7752675" y="8335292"/>
            <a:ext cx="393267" cy="386777"/>
            <a:chOff x="9537431" y="3543076"/>
            <a:chExt cx="475853" cy="468000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D3128402-43BA-433D-802C-7C4734CF72F2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1930164-F3BD-4933-B303-E01823EAD5EB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837F51E-9442-4DE2-B722-D5F496DFA597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24874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9392435-AAF4-41A1-9C9F-08EF8307240E}"/>
              </a:ext>
            </a:extLst>
          </p:cNvPr>
          <p:cNvSpPr txBox="1"/>
          <p:nvPr/>
        </p:nvSpPr>
        <p:spPr>
          <a:xfrm>
            <a:off x="1444384" y="3828937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2022.06.08 (</a:t>
            </a:r>
            <a:r>
              <a:rPr lang="ko-KR" altLang="en-US" sz="1600" dirty="0">
                <a:solidFill>
                  <a:srgbClr val="C00000"/>
                </a:solidFill>
              </a:rPr>
              <a:t>토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2BF2411-561A-4282-B37A-B0B804D5A172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4092533"/>
            <a:ext cx="3698469" cy="1042593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9CD341-8AD4-43AF-9F11-23856C04810E}"/>
              </a:ext>
            </a:extLst>
          </p:cNvPr>
          <p:cNvSpPr txBox="1"/>
          <p:nvPr/>
        </p:nvSpPr>
        <p:spPr>
          <a:xfrm>
            <a:off x="1354374" y="4716624"/>
            <a:ext cx="2790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0572AF-1630-47B9-9E34-B2CADD45D51C}"/>
              </a:ext>
            </a:extLst>
          </p:cNvPr>
          <p:cNvSpPr txBox="1"/>
          <p:nvPr/>
        </p:nvSpPr>
        <p:spPr>
          <a:xfrm>
            <a:off x="4463478" y="755481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8D5AB5-6ABE-48F9-BE77-F99FD87D7227}"/>
              </a:ext>
            </a:extLst>
          </p:cNvPr>
          <p:cNvSpPr txBox="1"/>
          <p:nvPr/>
        </p:nvSpPr>
        <p:spPr>
          <a:xfrm>
            <a:off x="4454334" y="7789771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88EC7E-F8D2-4E5B-B04F-22D3D6EFCD11}"/>
              </a:ext>
            </a:extLst>
          </p:cNvPr>
          <p:cNvSpPr txBox="1"/>
          <p:nvPr/>
        </p:nvSpPr>
        <p:spPr>
          <a:xfrm>
            <a:off x="8613245" y="3140825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8604101" y="3419664"/>
            <a:ext cx="373164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8613245" y="4086832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8604101" y="4278244"/>
            <a:ext cx="3731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endParaRPr kumimoji="0" lang="en-US" altLang="ko-KR" sz="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2FD434-0E5F-4B51-9000-2A893B6D1550}"/>
              </a:ext>
            </a:extLst>
          </p:cNvPr>
          <p:cNvSpPr txBox="1"/>
          <p:nvPr/>
        </p:nvSpPr>
        <p:spPr>
          <a:xfrm>
            <a:off x="8613245" y="4916733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환불정책</a:t>
            </a:r>
            <a:endParaRPr lang="ko-KR" altLang="en-US" sz="20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4F4C8DD-4912-4064-8E01-FCFA15DB0719}"/>
              </a:ext>
            </a:extLst>
          </p:cNvPr>
          <p:cNvSpPr txBox="1"/>
          <p:nvPr/>
        </p:nvSpPr>
        <p:spPr>
          <a:xfrm>
            <a:off x="8604101" y="5166674"/>
            <a:ext cx="373164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환불정책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sz="1000" dirty="0"/>
              <a:t>환불정책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8637188" y="588675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AD778EB-C930-4F36-9823-E1F84CBB3009}"/>
              </a:ext>
            </a:extLst>
          </p:cNvPr>
          <p:cNvSpPr txBox="1"/>
          <p:nvPr/>
        </p:nvSpPr>
        <p:spPr>
          <a:xfrm>
            <a:off x="347704" y="51491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44FF89-DFE6-41EB-8724-8D61906A478E}"/>
              </a:ext>
            </a:extLst>
          </p:cNvPr>
          <p:cNvSpPr txBox="1"/>
          <p:nvPr/>
        </p:nvSpPr>
        <p:spPr>
          <a:xfrm>
            <a:off x="435422" y="5362606"/>
            <a:ext cx="3538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FF3E24-CFB9-4E05-814B-724A8AA76816}"/>
              </a:ext>
            </a:extLst>
          </p:cNvPr>
          <p:cNvSpPr txBox="1"/>
          <p:nvPr/>
        </p:nvSpPr>
        <p:spPr>
          <a:xfrm>
            <a:off x="347704" y="64933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67796-2305-4855-AD3B-02EAF8A67EEB}"/>
              </a:ext>
            </a:extLst>
          </p:cNvPr>
          <p:cNvSpPr txBox="1"/>
          <p:nvPr/>
        </p:nvSpPr>
        <p:spPr>
          <a:xfrm>
            <a:off x="362469" y="6703616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E075DF-1F31-49BD-9DFF-BCB7EB087FC8}"/>
              </a:ext>
            </a:extLst>
          </p:cNvPr>
          <p:cNvSpPr txBox="1"/>
          <p:nvPr/>
        </p:nvSpPr>
        <p:spPr>
          <a:xfrm>
            <a:off x="347704" y="579674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871DC69-E281-434B-A0CB-3F948495FE78}"/>
              </a:ext>
            </a:extLst>
          </p:cNvPr>
          <p:cNvSpPr txBox="1"/>
          <p:nvPr/>
        </p:nvSpPr>
        <p:spPr>
          <a:xfrm>
            <a:off x="356908" y="605455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11B4011-1D3E-4CA6-A23E-08232EB28750}"/>
              </a:ext>
            </a:extLst>
          </p:cNvPr>
          <p:cNvCxnSpPr>
            <a:cxnSpLocks/>
          </p:cNvCxnSpPr>
          <p:nvPr/>
        </p:nvCxnSpPr>
        <p:spPr>
          <a:xfrm flipH="1">
            <a:off x="427685" y="507666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6208586-81FD-44AC-8D3E-4C00A0205B9F}"/>
              </a:ext>
            </a:extLst>
          </p:cNvPr>
          <p:cNvSpPr txBox="1"/>
          <p:nvPr/>
        </p:nvSpPr>
        <p:spPr>
          <a:xfrm>
            <a:off x="8613245" y="6023964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0016246-BF71-419B-91CC-1C1B01B09E61}"/>
              </a:ext>
            </a:extLst>
          </p:cNvPr>
          <p:cNvSpPr txBox="1"/>
          <p:nvPr/>
        </p:nvSpPr>
        <p:spPr>
          <a:xfrm>
            <a:off x="8760789" y="6419511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fdss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491B7EE8-37E0-4974-A127-3508259AEF56}"/>
              </a:ext>
            </a:extLst>
          </p:cNvPr>
          <p:cNvSpPr txBox="1"/>
          <p:nvPr/>
        </p:nvSpPr>
        <p:spPr>
          <a:xfrm>
            <a:off x="8635609" y="6934396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974F475-DB2B-49E6-A5DB-765F8D5FBEE0}"/>
              </a:ext>
            </a:extLst>
          </p:cNvPr>
          <p:cNvSpPr/>
          <p:nvPr/>
        </p:nvSpPr>
        <p:spPr>
          <a:xfrm>
            <a:off x="8629979" y="6329502"/>
            <a:ext cx="2174106" cy="2048178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FF75172-FB28-4E2E-93F5-ABC23CC31986}"/>
              </a:ext>
            </a:extLst>
          </p:cNvPr>
          <p:cNvSpPr txBox="1"/>
          <p:nvPr/>
        </p:nvSpPr>
        <p:spPr>
          <a:xfrm>
            <a:off x="11030529" y="6419511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B1599BDD-A0F9-4FD2-AB2B-82C32EA9C8FD}"/>
              </a:ext>
            </a:extLst>
          </p:cNvPr>
          <p:cNvSpPr/>
          <p:nvPr/>
        </p:nvSpPr>
        <p:spPr>
          <a:xfrm>
            <a:off x="10894785" y="6329502"/>
            <a:ext cx="2174106" cy="2048178"/>
          </a:xfrm>
          <a:prstGeom prst="roundRect">
            <a:avLst>
              <a:gd name="adj" fmla="val 442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1082BAA-E24D-4801-B060-C4BFCA00F5AF}"/>
              </a:ext>
            </a:extLst>
          </p:cNvPr>
          <p:cNvSpPr txBox="1"/>
          <p:nvPr/>
        </p:nvSpPr>
        <p:spPr>
          <a:xfrm>
            <a:off x="10912447" y="6934396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13E4D87-AE28-4A43-82A6-BDCF7728D4B2}"/>
              </a:ext>
            </a:extLst>
          </p:cNvPr>
          <p:cNvSpPr txBox="1"/>
          <p:nvPr/>
        </p:nvSpPr>
        <p:spPr>
          <a:xfrm>
            <a:off x="10994910" y="6370556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19F98C3-F5DA-4731-B20A-97E369A7985A}"/>
              </a:ext>
            </a:extLst>
          </p:cNvPr>
          <p:cNvSpPr txBox="1"/>
          <p:nvPr/>
        </p:nvSpPr>
        <p:spPr>
          <a:xfrm>
            <a:off x="10974255" y="6648384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0928095-04B9-498A-8484-4C2A0C56AD79}"/>
              </a:ext>
            </a:extLst>
          </p:cNvPr>
          <p:cNvSpPr txBox="1"/>
          <p:nvPr/>
        </p:nvSpPr>
        <p:spPr>
          <a:xfrm>
            <a:off x="375291" y="738730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9D54DA5-C982-4494-B27B-DCB7108AF8EA}"/>
              </a:ext>
            </a:extLst>
          </p:cNvPr>
          <p:cNvSpPr txBox="1"/>
          <p:nvPr/>
        </p:nvSpPr>
        <p:spPr>
          <a:xfrm>
            <a:off x="366147" y="7622263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222222"/>
                </a:solidFill>
                <a:effectLst/>
                <a:latin typeface="-apple-system"/>
              </a:rPr>
              <a:t>편의시설 출력편의시설 출력편의시설 출력</a:t>
            </a:r>
            <a:endParaRPr lang="en-US" altLang="ko-KR" sz="1000" b="0" i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>
                <a:solidFill>
                  <a:srgbClr val="222222"/>
                </a:solidFill>
                <a:effectLst/>
                <a:latin typeface="-apple-system"/>
              </a:rPr>
              <a:t>편의시설 출력편의시설 출력편의시설 출력</a:t>
            </a:r>
            <a:endParaRPr lang="en-US" altLang="ko-KR" sz="1000" b="0" i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4CA8C6C-0657-40C9-B1C3-ECD442EE1D17}"/>
              </a:ext>
            </a:extLst>
          </p:cNvPr>
          <p:cNvSpPr/>
          <p:nvPr/>
        </p:nvSpPr>
        <p:spPr>
          <a:xfrm>
            <a:off x="1046391" y="8085309"/>
            <a:ext cx="2457349" cy="359318"/>
          </a:xfrm>
          <a:prstGeom prst="roundRect">
            <a:avLst>
              <a:gd name="adj" fmla="val 19516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편의시설 </a:t>
            </a:r>
            <a:r>
              <a:rPr lang="en-US" altLang="ko-KR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23</a:t>
            </a:r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 모두보기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B5DF4A5-81D0-4AF3-B841-7C11E89EAD3A}"/>
              </a:ext>
            </a:extLst>
          </p:cNvPr>
          <p:cNvGrpSpPr/>
          <p:nvPr/>
        </p:nvGrpSpPr>
        <p:grpSpPr>
          <a:xfrm>
            <a:off x="8639998" y="1836304"/>
            <a:ext cx="3632322" cy="1259516"/>
            <a:chOff x="4653805" y="5569063"/>
            <a:chExt cx="3632322" cy="1259516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6D262BD8-2E6F-4DA4-B4AF-89DA1AD6CE2B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58B3B2E-C874-44AD-AEAC-92B1837B1620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88269451-F6C3-48F0-8A50-EE1BA3152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34C2BB2-860C-4EE8-B727-CF441A9CDD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3A129CD-A9FD-4614-9355-705E3CCC7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pic>
        <p:nvPicPr>
          <p:cNvPr id="132" name="Picture 2" descr="공유 무료 아이콘 의 Google Material">
            <a:extLst>
              <a:ext uri="{FF2B5EF4-FFF2-40B4-BE49-F238E27FC236}">
                <a16:creationId xmlns:a16="http://schemas.microsoft.com/office/drawing/2014/main" id="{82B0536D-F1BF-4C3B-9936-7F2BD5161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34" y="141514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책갈피 무료 아이콘 의 Zwicon">
            <a:extLst>
              <a:ext uri="{FF2B5EF4-FFF2-40B4-BE49-F238E27FC236}">
                <a16:creationId xmlns:a16="http://schemas.microsoft.com/office/drawing/2014/main" id="{4286326A-AF7A-418E-8277-C2DA81E0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67" y="1383936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664CC61-2E70-4CA9-B60A-03B1A4B7AD9D}"/>
              </a:ext>
            </a:extLst>
          </p:cNvPr>
          <p:cNvGrpSpPr/>
          <p:nvPr/>
        </p:nvGrpSpPr>
        <p:grpSpPr>
          <a:xfrm>
            <a:off x="3716049" y="1427548"/>
            <a:ext cx="265045" cy="318746"/>
            <a:chOff x="3869646" y="1581447"/>
            <a:chExt cx="219045" cy="263426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3A7DED36-B70A-4F84-A401-63F0761B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B904963C-1896-40B3-B0C0-358EA002DFC2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7D0764A6-8A9E-4D37-92A3-4E1E91DC51F3}"/>
              </a:ext>
            </a:extLst>
          </p:cNvPr>
          <p:cNvSpPr txBox="1"/>
          <p:nvPr/>
        </p:nvSpPr>
        <p:spPr>
          <a:xfrm>
            <a:off x="4480384" y="4259605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함께 보면 좋은 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                           </a:t>
            </a:r>
            <a:endParaRPr lang="ko-KR" altLang="en-US" sz="2000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0895BA87-FB3C-434C-9F9A-358088B5C54E}"/>
              </a:ext>
            </a:extLst>
          </p:cNvPr>
          <p:cNvSpPr/>
          <p:nvPr/>
        </p:nvSpPr>
        <p:spPr>
          <a:xfrm>
            <a:off x="4504327" y="4549071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DDBD46C-F5E4-4DD1-9272-E9F7E37B9175}"/>
              </a:ext>
            </a:extLst>
          </p:cNvPr>
          <p:cNvSpPr txBox="1"/>
          <p:nvPr/>
        </p:nvSpPr>
        <p:spPr>
          <a:xfrm>
            <a:off x="4414714" y="6136642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1" name="Picture 2" descr="책갈피 무료 아이콘 의 Zwicon">
            <a:extLst>
              <a:ext uri="{FF2B5EF4-FFF2-40B4-BE49-F238E27FC236}">
                <a16:creationId xmlns:a16="http://schemas.microsoft.com/office/drawing/2014/main" id="{938E40A4-1BC0-425A-90E1-6ADABB2D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95" y="4644760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E70D07ED-3A6E-48B2-A8BD-15ADFEC5760D}"/>
              </a:ext>
            </a:extLst>
          </p:cNvPr>
          <p:cNvSpPr txBox="1"/>
          <p:nvPr/>
        </p:nvSpPr>
        <p:spPr>
          <a:xfrm>
            <a:off x="5602449" y="7136441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EB2B121B-011E-4A34-B316-F58E1629DC47}"/>
              </a:ext>
            </a:extLst>
          </p:cNvPr>
          <p:cNvSpPr/>
          <p:nvPr/>
        </p:nvSpPr>
        <p:spPr>
          <a:xfrm>
            <a:off x="4600294" y="4624930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11475043-D94A-4DCD-A1F0-8EED33620B1A}"/>
              </a:ext>
            </a:extLst>
          </p:cNvPr>
          <p:cNvGrpSpPr/>
          <p:nvPr/>
        </p:nvGrpSpPr>
        <p:grpSpPr>
          <a:xfrm>
            <a:off x="6076926" y="5190059"/>
            <a:ext cx="969687" cy="566457"/>
            <a:chOff x="4577437" y="3108949"/>
            <a:chExt cx="871482" cy="509090"/>
          </a:xfrm>
        </p:grpSpPr>
        <p:cxnSp>
          <p:nvCxnSpPr>
            <p:cNvPr id="245" name="직선 화살표 연결선 79">
              <a:extLst>
                <a:ext uri="{FF2B5EF4-FFF2-40B4-BE49-F238E27FC236}">
                  <a16:creationId xmlns:a16="http://schemas.microsoft.com/office/drawing/2014/main" id="{894A0B23-CE9E-4D00-B15C-093864ABAB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69A6B2D4-CE86-4ECF-8D0E-D2B5BBA68994}"/>
                </a:ext>
              </a:extLst>
            </p:cNvPr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CF4ADE78-8221-4647-A81E-A091521B1A72}"/>
                </a:ext>
              </a:extLst>
            </p:cNvPr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8" name="Picture 4" descr="C:\Documents and Settings\ersick\바탕 화면\finger3.png">
              <a:extLst>
                <a:ext uri="{FF2B5EF4-FFF2-40B4-BE49-F238E27FC236}">
                  <a16:creationId xmlns:a16="http://schemas.microsoft.com/office/drawing/2014/main" id="{D2CB92D9-62AC-46B1-845E-5B0EE4631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9" name="Picture 140" descr="C:\Documents and Settings\kebi\바탕 화면\finger5.png">
              <a:extLst>
                <a:ext uri="{FF2B5EF4-FFF2-40B4-BE49-F238E27FC236}">
                  <a16:creationId xmlns:a16="http://schemas.microsoft.com/office/drawing/2014/main" id="{F2F8BF5F-96F7-41BB-9A5F-484A9702E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0" name="사각형: 둥근 모서리 249">
            <a:extLst>
              <a:ext uri="{FF2B5EF4-FFF2-40B4-BE49-F238E27FC236}">
                <a16:creationId xmlns:a16="http://schemas.microsoft.com/office/drawing/2014/main" id="{2CC93786-1DB1-4506-A81C-A47DE941219E}"/>
              </a:ext>
            </a:extLst>
          </p:cNvPr>
          <p:cNvSpPr/>
          <p:nvPr/>
        </p:nvSpPr>
        <p:spPr>
          <a:xfrm>
            <a:off x="6406238" y="5114706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14-2</a:t>
            </a:r>
            <a:endParaRPr lang="ko-KR" altLang="en-US" sz="900" b="1" dirty="0"/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384689CA-3BB3-4E60-94F5-64DD595256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0985"/>
          <a:stretch/>
        </p:blipFill>
        <p:spPr>
          <a:xfrm>
            <a:off x="6717237" y="4537986"/>
            <a:ext cx="1575864" cy="3005588"/>
          </a:xfrm>
          <a:prstGeom prst="rect">
            <a:avLst/>
          </a:prstGeom>
        </p:spPr>
      </p:pic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64C99C14-F34D-4472-A191-52DDD779D3AC}"/>
              </a:ext>
            </a:extLst>
          </p:cNvPr>
          <p:cNvGrpSpPr/>
          <p:nvPr/>
        </p:nvGrpSpPr>
        <p:grpSpPr>
          <a:xfrm>
            <a:off x="4480384" y="1566274"/>
            <a:ext cx="7490220" cy="2494766"/>
            <a:chOff x="4540276" y="1604931"/>
            <a:chExt cx="8916061" cy="2878806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8F2075B-C880-4197-8550-757BB51450CB}"/>
                </a:ext>
              </a:extLst>
            </p:cNvPr>
            <p:cNvSpPr txBox="1"/>
            <p:nvPr/>
          </p:nvSpPr>
          <p:spPr>
            <a:xfrm>
              <a:off x="460594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렌트상품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endParaRPr lang="ko-KR" altLang="en-US" sz="2000" dirty="0"/>
            </a:p>
          </p:txBody>
        </p:sp>
        <p:sp>
          <p:nvSpPr>
            <p:cNvPr id="254" name="사각형: 둥근 모서리 253">
              <a:extLst>
                <a:ext uri="{FF2B5EF4-FFF2-40B4-BE49-F238E27FC236}">
                  <a16:creationId xmlns:a16="http://schemas.microsoft.com/office/drawing/2014/main" id="{262CD0EA-44C4-4821-AFF3-B2D6C776A8DD}"/>
                </a:ext>
              </a:extLst>
            </p:cNvPr>
            <p:cNvSpPr/>
            <p:nvPr/>
          </p:nvSpPr>
          <p:spPr>
            <a:xfrm>
              <a:off x="4629889" y="1979122"/>
              <a:ext cx="2549666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ED50F7F-6A5E-4053-976C-39012DBEEC4D}"/>
                </a:ext>
              </a:extLst>
            </p:cNvPr>
            <p:cNvSpPr txBox="1"/>
            <p:nvPr/>
          </p:nvSpPr>
          <p:spPr>
            <a:xfrm>
              <a:off x="4540276" y="3566694"/>
              <a:ext cx="2257356" cy="877973"/>
            </a:xfrm>
            <a:prstGeom prst="rect">
              <a:avLst/>
            </a:prstGeom>
            <a:noFill/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렌트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(18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홀왕복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algn="r">
                <a:lnSpc>
                  <a:spcPct val="110000"/>
                </a:lnSpc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r">
                <a:lnSpc>
                  <a:spcPct val="110000"/>
                </a:lnSpc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100,000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원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C4113420-78A9-4D6F-A5E8-017C6FDF7D69}"/>
                </a:ext>
              </a:extLst>
            </p:cNvPr>
            <p:cNvSpPr/>
            <p:nvPr/>
          </p:nvSpPr>
          <p:spPr>
            <a:xfrm>
              <a:off x="4725854" y="2069636"/>
              <a:ext cx="589294" cy="432811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  <p:sp>
          <p:nvSpPr>
            <p:cNvPr id="257" name="사각형: 둥근 모서리 256">
              <a:extLst>
                <a:ext uri="{FF2B5EF4-FFF2-40B4-BE49-F238E27FC236}">
                  <a16:creationId xmlns:a16="http://schemas.microsoft.com/office/drawing/2014/main" id="{C46CF357-A726-4E47-BEC1-243ACE34953D}"/>
                </a:ext>
              </a:extLst>
            </p:cNvPr>
            <p:cNvSpPr/>
            <p:nvPr/>
          </p:nvSpPr>
          <p:spPr>
            <a:xfrm>
              <a:off x="7301430" y="1979122"/>
              <a:ext cx="1777353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53F6F54-765E-4086-97DC-94B5FF757DCA}"/>
                </a:ext>
              </a:extLst>
            </p:cNvPr>
            <p:cNvSpPr txBox="1"/>
            <p:nvPr/>
          </p:nvSpPr>
          <p:spPr>
            <a:xfrm>
              <a:off x="6815064" y="3566697"/>
              <a:ext cx="2257356" cy="9170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(12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시간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r">
                <a:lnSpc>
                  <a:spcPct val="110000"/>
                </a:lnSpc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60,000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원</a:t>
              </a:r>
              <a:endPara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9" name="사각형: 둥근 모서리 258">
              <a:extLst>
                <a:ext uri="{FF2B5EF4-FFF2-40B4-BE49-F238E27FC236}">
                  <a16:creationId xmlns:a16="http://schemas.microsoft.com/office/drawing/2014/main" id="{C9FA7199-A093-4C09-870A-7E8E9AAD5CAE}"/>
                </a:ext>
              </a:extLst>
            </p:cNvPr>
            <p:cNvSpPr/>
            <p:nvPr/>
          </p:nvSpPr>
          <p:spPr>
            <a:xfrm>
              <a:off x="7301429" y="2069636"/>
              <a:ext cx="589294" cy="432812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66DE1C7-62AB-421F-847C-6BE58F4813E2}"/>
                </a:ext>
              </a:extLst>
            </p:cNvPr>
            <p:cNvSpPr txBox="1"/>
            <p:nvPr/>
          </p:nvSpPr>
          <p:spPr>
            <a:xfrm>
              <a:off x="939273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위치보기 </a:t>
              </a:r>
              <a:endParaRPr lang="ko-KR" altLang="en-US" sz="2000" dirty="0"/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57768168-4785-4946-89A9-161945EB4949}"/>
              </a:ext>
            </a:extLst>
          </p:cNvPr>
          <p:cNvSpPr txBox="1"/>
          <p:nvPr/>
        </p:nvSpPr>
        <p:spPr>
          <a:xfrm>
            <a:off x="8619332" y="693073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F906365-CCAA-4438-80B3-59E421C03B46}"/>
              </a:ext>
            </a:extLst>
          </p:cNvPr>
          <p:cNvSpPr txBox="1"/>
          <p:nvPr/>
        </p:nvSpPr>
        <p:spPr>
          <a:xfrm>
            <a:off x="8610188" y="7283707"/>
            <a:ext cx="3731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endParaRPr kumimoji="0" lang="en-US" altLang="ko-KR" sz="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8A68BC1-8721-458A-9AE9-C872231FA426}"/>
              </a:ext>
            </a:extLst>
          </p:cNvPr>
          <p:cNvSpPr txBox="1"/>
          <p:nvPr/>
        </p:nvSpPr>
        <p:spPr>
          <a:xfrm>
            <a:off x="8610188" y="7398644"/>
            <a:ext cx="373164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환불정책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sz="1000" dirty="0"/>
              <a:t>환불정책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32787F3-0AA7-4516-8CE1-63C6BF83169B}"/>
              </a:ext>
            </a:extLst>
          </p:cNvPr>
          <p:cNvSpPr txBox="1"/>
          <p:nvPr/>
        </p:nvSpPr>
        <p:spPr>
          <a:xfrm>
            <a:off x="8655446" y="7385190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1444D7C-91CD-4068-A35A-1CDD889CF71B}"/>
              </a:ext>
            </a:extLst>
          </p:cNvPr>
          <p:cNvSpPr txBox="1"/>
          <p:nvPr/>
        </p:nvSpPr>
        <p:spPr>
          <a:xfrm>
            <a:off x="8610188" y="6604200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A1792C4-68F4-4122-BAE3-C7927C6EB65B}"/>
              </a:ext>
            </a:extLst>
          </p:cNvPr>
          <p:cNvSpPr txBox="1"/>
          <p:nvPr/>
        </p:nvSpPr>
        <p:spPr>
          <a:xfrm>
            <a:off x="8619332" y="672981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291FC49-6396-4390-AB78-130170E2DE91}"/>
              </a:ext>
            </a:extLst>
          </p:cNvPr>
          <p:cNvSpPr txBox="1"/>
          <p:nvPr/>
        </p:nvSpPr>
        <p:spPr>
          <a:xfrm>
            <a:off x="8610188" y="7350723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195259C-B413-4F2E-9FCE-4013B2685756}"/>
              </a:ext>
            </a:extLst>
          </p:cNvPr>
          <p:cNvSpPr txBox="1"/>
          <p:nvPr/>
        </p:nvSpPr>
        <p:spPr>
          <a:xfrm>
            <a:off x="8619332" y="7303637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49BD5693-5FDC-475F-8E3C-64F35FAA31CB}"/>
              </a:ext>
            </a:extLst>
          </p:cNvPr>
          <p:cNvGrpSpPr/>
          <p:nvPr/>
        </p:nvGrpSpPr>
        <p:grpSpPr>
          <a:xfrm>
            <a:off x="12426056" y="6454664"/>
            <a:ext cx="216000" cy="2398421"/>
            <a:chOff x="8433776" y="8203231"/>
            <a:chExt cx="216000" cy="529670"/>
          </a:xfrm>
        </p:grpSpPr>
        <p:cxnSp>
          <p:nvCxnSpPr>
            <p:cNvPr id="155" name="직선 연결선 154">
              <a:extLst>
                <a:ext uri="{FF2B5EF4-FFF2-40B4-BE49-F238E27FC236}">
                  <a16:creationId xmlns:a16="http://schemas.microsoft.com/office/drawing/2014/main" id="{8932782D-2B58-401C-9207-B4B2B17BF41E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6" name="직선 연결선 155">
              <a:extLst>
                <a:ext uri="{FF2B5EF4-FFF2-40B4-BE49-F238E27FC236}">
                  <a16:creationId xmlns:a16="http://schemas.microsoft.com/office/drawing/2014/main" id="{5A89C166-855C-403D-BC66-2A912A20FE9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FC9212CE-0C3B-495D-B0F1-1222B11204BB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AEDE2446-C764-4817-A915-D94F846ADE49}"/>
              </a:ext>
            </a:extLst>
          </p:cNvPr>
          <p:cNvCxnSpPr>
            <a:cxnSpLocks/>
          </p:cNvCxnSpPr>
          <p:nvPr/>
        </p:nvCxnSpPr>
        <p:spPr>
          <a:xfrm flipH="1">
            <a:off x="8643275" y="7300775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3C3DB569-AC8C-4D71-BE18-E898638FFF0E}"/>
              </a:ext>
            </a:extLst>
          </p:cNvPr>
          <p:cNvSpPr/>
          <p:nvPr/>
        </p:nvSpPr>
        <p:spPr>
          <a:xfrm>
            <a:off x="8541800" y="6454664"/>
            <a:ext cx="3852000" cy="2398420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332A31BA-1B67-43A0-A23E-53EEFA21BFE8}"/>
              </a:ext>
            </a:extLst>
          </p:cNvPr>
          <p:cNvSpPr/>
          <p:nvPr/>
        </p:nvSpPr>
        <p:spPr>
          <a:xfrm>
            <a:off x="11149447" y="8376485"/>
            <a:ext cx="1114391" cy="435593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6C77345-8701-41B6-BFB1-BD1DFD0A6C01}"/>
              </a:ext>
            </a:extLst>
          </p:cNvPr>
          <p:cNvSpPr txBox="1"/>
          <p:nvPr/>
        </p:nvSpPr>
        <p:spPr>
          <a:xfrm>
            <a:off x="8587782" y="6903362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85D65E9-A72E-4C4E-BA06-3A6C45C0B0BF}"/>
              </a:ext>
            </a:extLst>
          </p:cNvPr>
          <p:cNvSpPr txBox="1"/>
          <p:nvPr/>
        </p:nvSpPr>
        <p:spPr>
          <a:xfrm>
            <a:off x="8590879" y="7194176"/>
            <a:ext cx="3529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lang="en-US" altLang="ko-KR" sz="1200" u="sng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sng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티업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희망시간 설정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〉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</a:t>
            </a:r>
            <a:endParaRPr kumimoji="0" lang="en-US" altLang="ko-KR" sz="1200" b="0" i="0" u="sng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399AB168-F5D3-4D74-B3DF-C5EED751CD5E}"/>
              </a:ext>
            </a:extLst>
          </p:cNvPr>
          <p:cNvSpPr txBox="1"/>
          <p:nvPr/>
        </p:nvSpPr>
        <p:spPr>
          <a:xfrm>
            <a:off x="8587782" y="6705433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6FA57BB8-D889-4799-9957-61160C410DAA}"/>
              </a:ext>
            </a:extLst>
          </p:cNvPr>
          <p:cNvSpPr txBox="1"/>
          <p:nvPr/>
        </p:nvSpPr>
        <p:spPr>
          <a:xfrm>
            <a:off x="10316367" y="6480408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E101A46-0982-4BBC-A248-21A76EDF4DBA}"/>
              </a:ext>
            </a:extLst>
          </p:cNvPr>
          <p:cNvSpPr txBox="1"/>
          <p:nvPr/>
        </p:nvSpPr>
        <p:spPr>
          <a:xfrm>
            <a:off x="10838107" y="7863907"/>
            <a:ext cx="1479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/>
              <a:t>150,000</a:t>
            </a:r>
            <a:r>
              <a:rPr lang="ko-KR" altLang="en-US" sz="1400" b="1" dirty="0"/>
              <a:t>원</a:t>
            </a:r>
            <a:endParaRPr lang="en-US" altLang="ko-KR" sz="1400" b="1" dirty="0"/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32B83E3-FCC6-438B-9320-EDB840F1D17F}"/>
              </a:ext>
            </a:extLst>
          </p:cNvPr>
          <p:cNvSpPr txBox="1"/>
          <p:nvPr/>
        </p:nvSpPr>
        <p:spPr>
          <a:xfrm>
            <a:off x="8619332" y="7885336"/>
            <a:ext cx="2253759" cy="324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총 합계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명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                                           </a:t>
            </a:r>
            <a:endParaRPr lang="ko-KR" altLang="en-US" sz="2000" dirty="0"/>
          </a:p>
        </p:txBody>
      </p: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9C88654-84E8-4730-8B35-D7BE5F3BA1CA}"/>
              </a:ext>
            </a:extLst>
          </p:cNvPr>
          <p:cNvSpPr/>
          <p:nvPr/>
        </p:nvSpPr>
        <p:spPr bwMode="auto">
          <a:xfrm>
            <a:off x="12012486" y="7437706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779AC64F-AE6C-49D6-92D2-F0B4B6470BA5}"/>
              </a:ext>
            </a:extLst>
          </p:cNvPr>
          <p:cNvSpPr/>
          <p:nvPr/>
        </p:nvSpPr>
        <p:spPr bwMode="auto">
          <a:xfrm>
            <a:off x="11435014" y="7432162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3CB4AB0-60A3-4412-A8F6-C61BFE2C871F}"/>
              </a:ext>
            </a:extLst>
          </p:cNvPr>
          <p:cNvSpPr txBox="1"/>
          <p:nvPr/>
        </p:nvSpPr>
        <p:spPr>
          <a:xfrm>
            <a:off x="11655773" y="7425648"/>
            <a:ext cx="324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D444A8E8-1E9F-4567-9E40-58D7580E80B5}"/>
              </a:ext>
            </a:extLst>
          </p:cNvPr>
          <p:cNvSpPr/>
          <p:nvPr/>
        </p:nvSpPr>
        <p:spPr>
          <a:xfrm>
            <a:off x="11011875" y="827875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2EB9E948-6BDF-4CE4-9278-2120D81DA2DE}"/>
              </a:ext>
            </a:extLst>
          </p:cNvPr>
          <p:cNvSpPr/>
          <p:nvPr/>
        </p:nvSpPr>
        <p:spPr>
          <a:xfrm>
            <a:off x="8403113" y="644206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cxnSp>
        <p:nvCxnSpPr>
          <p:cNvPr id="182" name="직선 연결선 181">
            <a:extLst>
              <a:ext uri="{FF2B5EF4-FFF2-40B4-BE49-F238E27FC236}">
                <a16:creationId xmlns:a16="http://schemas.microsoft.com/office/drawing/2014/main" id="{F12A833B-BF6A-4A2E-85B6-8F48E13218EE}"/>
              </a:ext>
            </a:extLst>
          </p:cNvPr>
          <p:cNvCxnSpPr>
            <a:cxnSpLocks/>
          </p:cNvCxnSpPr>
          <p:nvPr/>
        </p:nvCxnSpPr>
        <p:spPr>
          <a:xfrm flipH="1">
            <a:off x="8610759" y="7736108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4A0A37A4-55FF-4C41-B82E-98ED258EE295}"/>
              </a:ext>
            </a:extLst>
          </p:cNvPr>
          <p:cNvSpPr/>
          <p:nvPr/>
        </p:nvSpPr>
        <p:spPr>
          <a:xfrm>
            <a:off x="8384010" y="674184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946BCF52-D28D-49D7-B770-E6B315F6B1C7}"/>
              </a:ext>
            </a:extLst>
          </p:cNvPr>
          <p:cNvSpPr/>
          <p:nvPr/>
        </p:nvSpPr>
        <p:spPr>
          <a:xfrm>
            <a:off x="8384010" y="6980572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25B7C764-17E9-439C-B076-F049CA01C2BC}"/>
              </a:ext>
            </a:extLst>
          </p:cNvPr>
          <p:cNvSpPr/>
          <p:nvPr/>
        </p:nvSpPr>
        <p:spPr>
          <a:xfrm>
            <a:off x="8411111" y="7794881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186" name="사각형: 둥근 모서리 185">
            <a:extLst>
              <a:ext uri="{FF2B5EF4-FFF2-40B4-BE49-F238E27FC236}">
                <a16:creationId xmlns:a16="http://schemas.microsoft.com/office/drawing/2014/main" id="{6BBC8254-F51B-4031-8B97-22F63DB15BCE}"/>
              </a:ext>
            </a:extLst>
          </p:cNvPr>
          <p:cNvSpPr/>
          <p:nvPr/>
        </p:nvSpPr>
        <p:spPr>
          <a:xfrm>
            <a:off x="11186359" y="737804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CF7C78FF-5C4B-48A8-A7CE-BC552FDB1B05}"/>
              </a:ext>
            </a:extLst>
          </p:cNvPr>
          <p:cNvSpPr/>
          <p:nvPr/>
        </p:nvSpPr>
        <p:spPr>
          <a:xfrm>
            <a:off x="8384010" y="7240105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sp>
        <p:nvSpPr>
          <p:cNvPr id="198" name="텍스트 개체 틀 98">
            <a:extLst>
              <a:ext uri="{FF2B5EF4-FFF2-40B4-BE49-F238E27FC236}">
                <a16:creationId xmlns:a16="http://schemas.microsoft.com/office/drawing/2014/main" id="{53026948-EDF0-4A35-8ACD-C365A2F9E435}"/>
              </a:ext>
            </a:extLst>
          </p:cNvPr>
          <p:cNvSpPr txBox="1">
            <a:spLocks/>
          </p:cNvSpPr>
          <p:nvPr/>
        </p:nvSpPr>
        <p:spPr>
          <a:xfrm>
            <a:off x="4144684" y="8767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18</a:t>
            </a:r>
            <a:r>
              <a:rPr lang="ko-KR" altLang="en-US"/>
              <a:t>홀 상품 상세페이지 </a:t>
            </a:r>
            <a:r>
              <a:rPr lang="en-US" altLang="ko-KR"/>
              <a:t>(2/4)_</a:t>
            </a:r>
            <a:r>
              <a:rPr lang="ko-KR" altLang="en-US"/>
              <a:t>골프장 탭 활성 기본 날짜 출력</a:t>
            </a:r>
          </a:p>
        </p:txBody>
      </p:sp>
      <p:sp>
        <p:nvSpPr>
          <p:cNvPr id="199" name="텍스트 개체 틀 100">
            <a:extLst>
              <a:ext uri="{FF2B5EF4-FFF2-40B4-BE49-F238E27FC236}">
                <a16:creationId xmlns:a16="http://schemas.microsoft.com/office/drawing/2014/main" id="{4B36B0B4-41A9-4F91-90FE-B51CA18458B3}"/>
              </a:ext>
            </a:extLst>
          </p:cNvPr>
          <p:cNvSpPr txBox="1">
            <a:spLocks/>
          </p:cNvSpPr>
          <p:nvPr/>
        </p:nvSpPr>
        <p:spPr>
          <a:xfrm>
            <a:off x="9545284" y="8767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796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product02002</a:t>
            </a:r>
            <a:endParaRPr lang="en-US"/>
          </a:p>
        </p:txBody>
      </p:sp>
      <p:graphicFrame>
        <p:nvGraphicFramePr>
          <p:cNvPr id="200" name="Table 42">
            <a:extLst>
              <a:ext uri="{FF2B5EF4-FFF2-40B4-BE49-F238E27FC236}">
                <a16:creationId xmlns:a16="http://schemas.microsoft.com/office/drawing/2014/main" id="{4E591C21-71C3-48EE-A095-6A50C09E3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962520"/>
              </p:ext>
            </p:extLst>
          </p:nvPr>
        </p:nvGraphicFramePr>
        <p:xfrm>
          <a:off x="12518727" y="932608"/>
          <a:ext cx="2293197" cy="41391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숙소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메뉴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날짜에 따른 수량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디폴트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2-4)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티업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희망 시간대 설정 페이지 화면코드 </a:t>
                      </a:r>
                      <a:r>
                        <a:rPr lang="en-US" altLang="ko-KR" sz="1100" dirty="0"/>
                        <a:t>calendar02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수량에 따른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티업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희망 시간대 설정 페이지 화면코드 </a:t>
                      </a:r>
                      <a:r>
                        <a:rPr lang="en-US" altLang="ko-KR" sz="1100" dirty="0"/>
                        <a:t>calendar02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A8BCC0C9-AC30-45AB-A0CE-6225F299C32F}"/>
              </a:ext>
            </a:extLst>
          </p:cNvPr>
          <p:cNvGrpSpPr/>
          <p:nvPr/>
        </p:nvGrpSpPr>
        <p:grpSpPr>
          <a:xfrm>
            <a:off x="3620795" y="8335292"/>
            <a:ext cx="393267" cy="386777"/>
            <a:chOff x="9537431" y="3543076"/>
            <a:chExt cx="475853" cy="468000"/>
          </a:xfrm>
        </p:grpSpPr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319A3C63-8657-4025-8D46-3962165FC9EC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06CD857-43DD-4C83-A518-A01F1F1BEEE8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4156E6D8-4FD4-4BD2-8472-67E1530F9AF9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FA57C48-153D-4D6C-9D61-19FB8A735551}"/>
              </a:ext>
            </a:extLst>
          </p:cNvPr>
          <p:cNvGrpSpPr/>
          <p:nvPr/>
        </p:nvGrpSpPr>
        <p:grpSpPr>
          <a:xfrm>
            <a:off x="11852317" y="8046994"/>
            <a:ext cx="393267" cy="386777"/>
            <a:chOff x="9537431" y="3543076"/>
            <a:chExt cx="475853" cy="468000"/>
          </a:xfrm>
        </p:grpSpPr>
        <p:sp>
          <p:nvSpPr>
            <p:cNvPr id="137" name="타원 136">
              <a:extLst>
                <a:ext uri="{FF2B5EF4-FFF2-40B4-BE49-F238E27FC236}">
                  <a16:creationId xmlns:a16="http://schemas.microsoft.com/office/drawing/2014/main" id="{DA91361A-3724-41F4-91B8-291C191791DC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3BB61E7A-3DE9-4D33-9A72-B5E812C05697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DE5ECE4-A0DA-4371-BA93-EF8987776AAD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BC2C6BFC-8904-496F-83E9-65CE2D778109}"/>
              </a:ext>
            </a:extLst>
          </p:cNvPr>
          <p:cNvGrpSpPr/>
          <p:nvPr/>
        </p:nvGrpSpPr>
        <p:grpSpPr>
          <a:xfrm>
            <a:off x="7752675" y="8335292"/>
            <a:ext cx="393267" cy="386777"/>
            <a:chOff x="9537431" y="3543076"/>
            <a:chExt cx="475853" cy="468000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2B9F6A04-6088-490A-8793-AA68945AAAEE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E4B23C9-14C2-45BA-A01B-E7B8441B1A43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66F6448-B684-4AA0-9002-D7285F586FA8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8253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A9392435-AAF4-41A1-9C9F-08EF8307240E}"/>
              </a:ext>
            </a:extLst>
          </p:cNvPr>
          <p:cNvSpPr txBox="1"/>
          <p:nvPr/>
        </p:nvSpPr>
        <p:spPr>
          <a:xfrm>
            <a:off x="1444384" y="3828937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2022.06.08 (</a:t>
            </a:r>
            <a:r>
              <a:rPr lang="ko-KR" altLang="en-US" sz="1600" dirty="0">
                <a:solidFill>
                  <a:srgbClr val="C00000"/>
                </a:solidFill>
              </a:rPr>
              <a:t>토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2BF2411-561A-4282-B37A-B0B804D5A172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4092533"/>
            <a:ext cx="3698469" cy="1042593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9CD341-8AD4-43AF-9F11-23856C04810E}"/>
              </a:ext>
            </a:extLst>
          </p:cNvPr>
          <p:cNvSpPr txBox="1"/>
          <p:nvPr/>
        </p:nvSpPr>
        <p:spPr>
          <a:xfrm>
            <a:off x="1354374" y="4716624"/>
            <a:ext cx="27903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0572AF-1630-47B9-9E34-B2CADD45D51C}"/>
              </a:ext>
            </a:extLst>
          </p:cNvPr>
          <p:cNvSpPr txBox="1"/>
          <p:nvPr/>
        </p:nvSpPr>
        <p:spPr>
          <a:xfrm>
            <a:off x="4463478" y="755481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8D5AB5-6ABE-48F9-BE77-F99FD87D7227}"/>
              </a:ext>
            </a:extLst>
          </p:cNvPr>
          <p:cNvSpPr txBox="1"/>
          <p:nvPr/>
        </p:nvSpPr>
        <p:spPr>
          <a:xfrm>
            <a:off x="4454334" y="7789771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88EC7E-F8D2-4E5B-B04F-22D3D6EFCD11}"/>
              </a:ext>
            </a:extLst>
          </p:cNvPr>
          <p:cNvSpPr txBox="1"/>
          <p:nvPr/>
        </p:nvSpPr>
        <p:spPr>
          <a:xfrm>
            <a:off x="8613245" y="3140825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8604101" y="3419664"/>
            <a:ext cx="373164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8613245" y="4086832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8604101" y="4278244"/>
            <a:ext cx="3731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endParaRPr kumimoji="0" lang="en-US" altLang="ko-KR" sz="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2FD434-0E5F-4B51-9000-2A893B6D1550}"/>
              </a:ext>
            </a:extLst>
          </p:cNvPr>
          <p:cNvSpPr txBox="1"/>
          <p:nvPr/>
        </p:nvSpPr>
        <p:spPr>
          <a:xfrm>
            <a:off x="8613245" y="4916733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환불정책</a:t>
            </a:r>
            <a:endParaRPr lang="ko-KR" altLang="en-US" sz="20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4F4C8DD-4912-4064-8E01-FCFA15DB0719}"/>
              </a:ext>
            </a:extLst>
          </p:cNvPr>
          <p:cNvSpPr txBox="1"/>
          <p:nvPr/>
        </p:nvSpPr>
        <p:spPr>
          <a:xfrm>
            <a:off x="8604101" y="5166674"/>
            <a:ext cx="373164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환불정책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sz="1000" dirty="0"/>
              <a:t>환불정책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8637188" y="588675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AD778EB-C930-4F36-9823-E1F84CBB3009}"/>
              </a:ext>
            </a:extLst>
          </p:cNvPr>
          <p:cNvSpPr txBox="1"/>
          <p:nvPr/>
        </p:nvSpPr>
        <p:spPr>
          <a:xfrm>
            <a:off x="347704" y="51491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44FF89-DFE6-41EB-8724-8D61906A478E}"/>
              </a:ext>
            </a:extLst>
          </p:cNvPr>
          <p:cNvSpPr txBox="1"/>
          <p:nvPr/>
        </p:nvSpPr>
        <p:spPr>
          <a:xfrm>
            <a:off x="435422" y="5362606"/>
            <a:ext cx="3538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FF3E24-CFB9-4E05-814B-724A8AA76816}"/>
              </a:ext>
            </a:extLst>
          </p:cNvPr>
          <p:cNvSpPr txBox="1"/>
          <p:nvPr/>
        </p:nvSpPr>
        <p:spPr>
          <a:xfrm>
            <a:off x="347704" y="64933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67796-2305-4855-AD3B-02EAF8A67EEB}"/>
              </a:ext>
            </a:extLst>
          </p:cNvPr>
          <p:cNvSpPr txBox="1"/>
          <p:nvPr/>
        </p:nvSpPr>
        <p:spPr>
          <a:xfrm>
            <a:off x="362469" y="6703616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E075DF-1F31-49BD-9DFF-BCB7EB087FC8}"/>
              </a:ext>
            </a:extLst>
          </p:cNvPr>
          <p:cNvSpPr txBox="1"/>
          <p:nvPr/>
        </p:nvSpPr>
        <p:spPr>
          <a:xfrm>
            <a:off x="347704" y="579674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871DC69-E281-434B-A0CB-3F948495FE78}"/>
              </a:ext>
            </a:extLst>
          </p:cNvPr>
          <p:cNvSpPr txBox="1"/>
          <p:nvPr/>
        </p:nvSpPr>
        <p:spPr>
          <a:xfrm>
            <a:off x="356908" y="605455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11B4011-1D3E-4CA6-A23E-08232EB28750}"/>
              </a:ext>
            </a:extLst>
          </p:cNvPr>
          <p:cNvCxnSpPr>
            <a:cxnSpLocks/>
          </p:cNvCxnSpPr>
          <p:nvPr/>
        </p:nvCxnSpPr>
        <p:spPr>
          <a:xfrm flipH="1">
            <a:off x="427685" y="507666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A6208586-81FD-44AC-8D3E-4C00A0205B9F}"/>
              </a:ext>
            </a:extLst>
          </p:cNvPr>
          <p:cNvSpPr txBox="1"/>
          <p:nvPr/>
        </p:nvSpPr>
        <p:spPr>
          <a:xfrm>
            <a:off x="8613245" y="6023964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5974F475-DB2B-49E6-A5DB-765F8D5FBEE0}"/>
              </a:ext>
            </a:extLst>
          </p:cNvPr>
          <p:cNvSpPr/>
          <p:nvPr/>
        </p:nvSpPr>
        <p:spPr>
          <a:xfrm>
            <a:off x="8629979" y="6329502"/>
            <a:ext cx="2174106" cy="2048178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B1599BDD-A0F9-4FD2-AB2B-82C32EA9C8FD}"/>
              </a:ext>
            </a:extLst>
          </p:cNvPr>
          <p:cNvSpPr/>
          <p:nvPr/>
        </p:nvSpPr>
        <p:spPr>
          <a:xfrm>
            <a:off x="10894785" y="6329502"/>
            <a:ext cx="2174106" cy="2048178"/>
          </a:xfrm>
          <a:prstGeom prst="roundRect">
            <a:avLst>
              <a:gd name="adj" fmla="val 442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60928095-04B9-498A-8484-4C2A0C56AD79}"/>
              </a:ext>
            </a:extLst>
          </p:cNvPr>
          <p:cNvSpPr txBox="1"/>
          <p:nvPr/>
        </p:nvSpPr>
        <p:spPr>
          <a:xfrm>
            <a:off x="375291" y="738730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9D54DA5-C982-4494-B27B-DCB7108AF8EA}"/>
              </a:ext>
            </a:extLst>
          </p:cNvPr>
          <p:cNvSpPr txBox="1"/>
          <p:nvPr/>
        </p:nvSpPr>
        <p:spPr>
          <a:xfrm>
            <a:off x="366147" y="7622263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>
                <a:solidFill>
                  <a:srgbClr val="222222"/>
                </a:solidFill>
                <a:effectLst/>
                <a:latin typeface="-apple-system"/>
              </a:rPr>
              <a:t>편의시설 출력편의시설 출력편의시설 출력</a:t>
            </a:r>
            <a:endParaRPr lang="en-US" altLang="ko-KR" sz="1000" b="0" i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>
                <a:solidFill>
                  <a:srgbClr val="222222"/>
                </a:solidFill>
                <a:effectLst/>
                <a:latin typeface="-apple-system"/>
              </a:rPr>
              <a:t>편의시설 출력편의시설 출력편의시설 출력</a:t>
            </a:r>
            <a:endParaRPr lang="en-US" altLang="ko-KR" sz="1000" b="0" i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4CA8C6C-0657-40C9-B1C3-ECD442EE1D17}"/>
              </a:ext>
            </a:extLst>
          </p:cNvPr>
          <p:cNvSpPr/>
          <p:nvPr/>
        </p:nvSpPr>
        <p:spPr>
          <a:xfrm>
            <a:off x="1046391" y="8085309"/>
            <a:ext cx="2457349" cy="359318"/>
          </a:xfrm>
          <a:prstGeom prst="roundRect">
            <a:avLst>
              <a:gd name="adj" fmla="val 19516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편의시설 </a:t>
            </a:r>
            <a:r>
              <a:rPr lang="en-US" altLang="ko-KR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23</a:t>
            </a:r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 모두보기</a:t>
            </a: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8B5DF4A5-81D0-4AF3-B841-7C11E89EAD3A}"/>
              </a:ext>
            </a:extLst>
          </p:cNvPr>
          <p:cNvGrpSpPr/>
          <p:nvPr/>
        </p:nvGrpSpPr>
        <p:grpSpPr>
          <a:xfrm>
            <a:off x="8639998" y="1836304"/>
            <a:ext cx="3632322" cy="1259516"/>
            <a:chOff x="4653805" y="5569063"/>
            <a:chExt cx="3632322" cy="1259516"/>
          </a:xfrm>
        </p:grpSpPr>
        <p:grpSp>
          <p:nvGrpSpPr>
            <p:cNvPr id="93" name="그룹 92">
              <a:extLst>
                <a:ext uri="{FF2B5EF4-FFF2-40B4-BE49-F238E27FC236}">
                  <a16:creationId xmlns:a16="http://schemas.microsoft.com/office/drawing/2014/main" id="{6D262BD8-2E6F-4DA4-B4AF-89DA1AD6CE2B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458B3B2E-C874-44AD-AEAC-92B1837B1620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88269451-F6C3-48F0-8A50-EE1BA31524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B34C2BB2-860C-4EE8-B727-CF441A9CDD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63A129CD-A9FD-4614-9355-705E3CCC7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pic>
        <p:nvPicPr>
          <p:cNvPr id="132" name="Picture 2" descr="공유 무료 아이콘 의 Google Material">
            <a:extLst>
              <a:ext uri="{FF2B5EF4-FFF2-40B4-BE49-F238E27FC236}">
                <a16:creationId xmlns:a16="http://schemas.microsoft.com/office/drawing/2014/main" id="{82B0536D-F1BF-4C3B-9936-7F2BD5161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34" y="141514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책갈피 무료 아이콘 의 Zwicon">
            <a:extLst>
              <a:ext uri="{FF2B5EF4-FFF2-40B4-BE49-F238E27FC236}">
                <a16:creationId xmlns:a16="http://schemas.microsoft.com/office/drawing/2014/main" id="{4286326A-AF7A-418E-8277-C2DA81E0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67" y="1383936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A664CC61-2E70-4CA9-B60A-03B1A4B7AD9D}"/>
              </a:ext>
            </a:extLst>
          </p:cNvPr>
          <p:cNvGrpSpPr/>
          <p:nvPr/>
        </p:nvGrpSpPr>
        <p:grpSpPr>
          <a:xfrm>
            <a:off x="3716049" y="1427548"/>
            <a:ext cx="265045" cy="318746"/>
            <a:chOff x="3869646" y="1581447"/>
            <a:chExt cx="219045" cy="263426"/>
          </a:xfrm>
        </p:grpSpPr>
        <p:pic>
          <p:nvPicPr>
            <p:cNvPr id="152" name="그림 151">
              <a:extLst>
                <a:ext uri="{FF2B5EF4-FFF2-40B4-BE49-F238E27FC236}">
                  <a16:creationId xmlns:a16="http://schemas.microsoft.com/office/drawing/2014/main" id="{3A7DED36-B70A-4F84-A401-63F0761B1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53" name="타원 152">
              <a:extLst>
                <a:ext uri="{FF2B5EF4-FFF2-40B4-BE49-F238E27FC236}">
                  <a16:creationId xmlns:a16="http://schemas.microsoft.com/office/drawing/2014/main" id="{B904963C-1896-40B3-B0C0-358EA002DFC2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7D0764A6-8A9E-4D37-92A3-4E1E91DC51F3}"/>
              </a:ext>
            </a:extLst>
          </p:cNvPr>
          <p:cNvSpPr txBox="1"/>
          <p:nvPr/>
        </p:nvSpPr>
        <p:spPr>
          <a:xfrm>
            <a:off x="4480384" y="4259605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함께 보면 좋은 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                           </a:t>
            </a:r>
            <a:endParaRPr lang="ko-KR" altLang="en-US" sz="2000" dirty="0"/>
          </a:p>
        </p:txBody>
      </p:sp>
      <p:sp>
        <p:nvSpPr>
          <p:cNvPr id="235" name="사각형: 둥근 모서리 234">
            <a:extLst>
              <a:ext uri="{FF2B5EF4-FFF2-40B4-BE49-F238E27FC236}">
                <a16:creationId xmlns:a16="http://schemas.microsoft.com/office/drawing/2014/main" id="{0895BA87-FB3C-434C-9F9A-358088B5C54E}"/>
              </a:ext>
            </a:extLst>
          </p:cNvPr>
          <p:cNvSpPr/>
          <p:nvPr/>
        </p:nvSpPr>
        <p:spPr>
          <a:xfrm>
            <a:off x="4504327" y="4549071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5DDBD46C-F5E4-4DD1-9272-E9F7E37B9175}"/>
              </a:ext>
            </a:extLst>
          </p:cNvPr>
          <p:cNvSpPr txBox="1"/>
          <p:nvPr/>
        </p:nvSpPr>
        <p:spPr>
          <a:xfrm>
            <a:off x="4414714" y="6136642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1" name="Picture 2" descr="책갈피 무료 아이콘 의 Zwicon">
            <a:extLst>
              <a:ext uri="{FF2B5EF4-FFF2-40B4-BE49-F238E27FC236}">
                <a16:creationId xmlns:a16="http://schemas.microsoft.com/office/drawing/2014/main" id="{938E40A4-1BC0-425A-90E1-6ADABB2DF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95" y="4644760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TextBox 241">
            <a:extLst>
              <a:ext uri="{FF2B5EF4-FFF2-40B4-BE49-F238E27FC236}">
                <a16:creationId xmlns:a16="http://schemas.microsoft.com/office/drawing/2014/main" id="{E70D07ED-3A6E-48B2-A8BD-15ADFEC5760D}"/>
              </a:ext>
            </a:extLst>
          </p:cNvPr>
          <p:cNvSpPr txBox="1"/>
          <p:nvPr/>
        </p:nvSpPr>
        <p:spPr>
          <a:xfrm>
            <a:off x="5602449" y="7136441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3" name="사각형: 둥근 모서리 242">
            <a:extLst>
              <a:ext uri="{FF2B5EF4-FFF2-40B4-BE49-F238E27FC236}">
                <a16:creationId xmlns:a16="http://schemas.microsoft.com/office/drawing/2014/main" id="{EB2B121B-011E-4A34-B316-F58E1629DC47}"/>
              </a:ext>
            </a:extLst>
          </p:cNvPr>
          <p:cNvSpPr/>
          <p:nvPr/>
        </p:nvSpPr>
        <p:spPr>
          <a:xfrm>
            <a:off x="4600294" y="4624930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11475043-D94A-4DCD-A1F0-8EED33620B1A}"/>
              </a:ext>
            </a:extLst>
          </p:cNvPr>
          <p:cNvGrpSpPr/>
          <p:nvPr/>
        </p:nvGrpSpPr>
        <p:grpSpPr>
          <a:xfrm>
            <a:off x="6076926" y="5190059"/>
            <a:ext cx="969687" cy="566457"/>
            <a:chOff x="4577437" y="3108949"/>
            <a:chExt cx="871482" cy="509090"/>
          </a:xfrm>
        </p:grpSpPr>
        <p:cxnSp>
          <p:nvCxnSpPr>
            <p:cNvPr id="245" name="직선 화살표 연결선 79">
              <a:extLst>
                <a:ext uri="{FF2B5EF4-FFF2-40B4-BE49-F238E27FC236}">
                  <a16:creationId xmlns:a16="http://schemas.microsoft.com/office/drawing/2014/main" id="{894A0B23-CE9E-4D00-B15C-093864ABAB8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직선 연결선 245">
              <a:extLst>
                <a:ext uri="{FF2B5EF4-FFF2-40B4-BE49-F238E27FC236}">
                  <a16:creationId xmlns:a16="http://schemas.microsoft.com/office/drawing/2014/main" id="{69A6B2D4-CE86-4ECF-8D0E-D2B5BBA68994}"/>
                </a:ext>
              </a:extLst>
            </p:cNvPr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직선 연결선 246">
              <a:extLst>
                <a:ext uri="{FF2B5EF4-FFF2-40B4-BE49-F238E27FC236}">
                  <a16:creationId xmlns:a16="http://schemas.microsoft.com/office/drawing/2014/main" id="{CF4ADE78-8221-4647-A81E-A091521B1A72}"/>
                </a:ext>
              </a:extLst>
            </p:cNvPr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8" name="Picture 4" descr="C:\Documents and Settings\ersick\바탕 화면\finger3.png">
              <a:extLst>
                <a:ext uri="{FF2B5EF4-FFF2-40B4-BE49-F238E27FC236}">
                  <a16:creationId xmlns:a16="http://schemas.microsoft.com/office/drawing/2014/main" id="{D2CB92D9-62AC-46B1-845E-5B0EE46314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9" name="Picture 140" descr="C:\Documents and Settings\kebi\바탕 화면\finger5.png">
              <a:extLst>
                <a:ext uri="{FF2B5EF4-FFF2-40B4-BE49-F238E27FC236}">
                  <a16:creationId xmlns:a16="http://schemas.microsoft.com/office/drawing/2014/main" id="{F2F8BF5F-96F7-41BB-9A5F-484A9702E4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50" name="사각형: 둥근 모서리 249">
            <a:extLst>
              <a:ext uri="{FF2B5EF4-FFF2-40B4-BE49-F238E27FC236}">
                <a16:creationId xmlns:a16="http://schemas.microsoft.com/office/drawing/2014/main" id="{2CC93786-1DB1-4506-A81C-A47DE941219E}"/>
              </a:ext>
            </a:extLst>
          </p:cNvPr>
          <p:cNvSpPr/>
          <p:nvPr/>
        </p:nvSpPr>
        <p:spPr>
          <a:xfrm>
            <a:off x="6406238" y="5114706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14-2</a:t>
            </a:r>
            <a:endParaRPr lang="ko-KR" altLang="en-US" sz="900" b="1" dirty="0"/>
          </a:p>
        </p:txBody>
      </p:sp>
      <p:pic>
        <p:nvPicPr>
          <p:cNvPr id="251" name="그림 250">
            <a:extLst>
              <a:ext uri="{FF2B5EF4-FFF2-40B4-BE49-F238E27FC236}">
                <a16:creationId xmlns:a16="http://schemas.microsoft.com/office/drawing/2014/main" id="{384689CA-3BB3-4E60-94F5-64DD595256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40985"/>
          <a:stretch/>
        </p:blipFill>
        <p:spPr>
          <a:xfrm>
            <a:off x="6717237" y="4537986"/>
            <a:ext cx="1575864" cy="3005588"/>
          </a:xfrm>
          <a:prstGeom prst="rect">
            <a:avLst/>
          </a:prstGeom>
        </p:spPr>
      </p:pic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64C99C14-F34D-4472-A191-52DDD779D3AC}"/>
              </a:ext>
            </a:extLst>
          </p:cNvPr>
          <p:cNvGrpSpPr/>
          <p:nvPr/>
        </p:nvGrpSpPr>
        <p:grpSpPr>
          <a:xfrm>
            <a:off x="4480384" y="1566274"/>
            <a:ext cx="7490220" cy="2494766"/>
            <a:chOff x="4540276" y="1604931"/>
            <a:chExt cx="8916061" cy="2878806"/>
          </a:xfrm>
        </p:grpSpPr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68F2075B-C880-4197-8550-757BB51450CB}"/>
                </a:ext>
              </a:extLst>
            </p:cNvPr>
            <p:cNvSpPr txBox="1"/>
            <p:nvPr/>
          </p:nvSpPr>
          <p:spPr>
            <a:xfrm>
              <a:off x="460594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렌트상품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endParaRPr lang="ko-KR" altLang="en-US" sz="2000" dirty="0"/>
            </a:p>
          </p:txBody>
        </p:sp>
        <p:sp>
          <p:nvSpPr>
            <p:cNvPr id="254" name="사각형: 둥근 모서리 253">
              <a:extLst>
                <a:ext uri="{FF2B5EF4-FFF2-40B4-BE49-F238E27FC236}">
                  <a16:creationId xmlns:a16="http://schemas.microsoft.com/office/drawing/2014/main" id="{262CD0EA-44C4-4821-AFF3-B2D6C776A8DD}"/>
                </a:ext>
              </a:extLst>
            </p:cNvPr>
            <p:cNvSpPr/>
            <p:nvPr/>
          </p:nvSpPr>
          <p:spPr>
            <a:xfrm>
              <a:off x="4629889" y="1979122"/>
              <a:ext cx="2549666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7ED50F7F-6A5E-4053-976C-39012DBEEC4D}"/>
                </a:ext>
              </a:extLst>
            </p:cNvPr>
            <p:cNvSpPr txBox="1"/>
            <p:nvPr/>
          </p:nvSpPr>
          <p:spPr>
            <a:xfrm>
              <a:off x="4540276" y="3566694"/>
              <a:ext cx="2257356" cy="877973"/>
            </a:xfrm>
            <a:prstGeom prst="rect">
              <a:avLst/>
            </a:prstGeom>
            <a:noFill/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렌트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(18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홀왕복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algn="r">
                <a:lnSpc>
                  <a:spcPct val="110000"/>
                </a:lnSpc>
                <a:defRPr/>
              </a:pP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r">
                <a:lnSpc>
                  <a:spcPct val="110000"/>
                </a:lnSpc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100,000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원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6" name="사각형: 둥근 모서리 255">
              <a:extLst>
                <a:ext uri="{FF2B5EF4-FFF2-40B4-BE49-F238E27FC236}">
                  <a16:creationId xmlns:a16="http://schemas.microsoft.com/office/drawing/2014/main" id="{C4113420-78A9-4D6F-A5E8-017C6FDF7D69}"/>
                </a:ext>
              </a:extLst>
            </p:cNvPr>
            <p:cNvSpPr/>
            <p:nvPr/>
          </p:nvSpPr>
          <p:spPr>
            <a:xfrm>
              <a:off x="4725854" y="2069636"/>
              <a:ext cx="589294" cy="432811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  <p:sp>
          <p:nvSpPr>
            <p:cNvPr id="257" name="사각형: 둥근 모서리 256">
              <a:extLst>
                <a:ext uri="{FF2B5EF4-FFF2-40B4-BE49-F238E27FC236}">
                  <a16:creationId xmlns:a16="http://schemas.microsoft.com/office/drawing/2014/main" id="{C46CF357-A726-4E47-BEC1-243ACE34953D}"/>
                </a:ext>
              </a:extLst>
            </p:cNvPr>
            <p:cNvSpPr/>
            <p:nvPr/>
          </p:nvSpPr>
          <p:spPr>
            <a:xfrm>
              <a:off x="7301430" y="1979122"/>
              <a:ext cx="1777353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153F6F54-765E-4086-97DC-94B5FF757DCA}"/>
                </a:ext>
              </a:extLst>
            </p:cNvPr>
            <p:cNvSpPr txBox="1"/>
            <p:nvPr/>
          </p:nvSpPr>
          <p:spPr>
            <a:xfrm>
              <a:off x="6815064" y="3566697"/>
              <a:ext cx="2257356" cy="9170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(12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시간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r">
                <a:lnSpc>
                  <a:spcPct val="110000"/>
                </a:lnSpc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60,000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원</a:t>
              </a:r>
              <a:endPara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9" name="사각형: 둥근 모서리 258">
              <a:extLst>
                <a:ext uri="{FF2B5EF4-FFF2-40B4-BE49-F238E27FC236}">
                  <a16:creationId xmlns:a16="http://schemas.microsoft.com/office/drawing/2014/main" id="{C9FA7199-A093-4C09-870A-7E8E9AAD5CAE}"/>
                </a:ext>
              </a:extLst>
            </p:cNvPr>
            <p:cNvSpPr/>
            <p:nvPr/>
          </p:nvSpPr>
          <p:spPr>
            <a:xfrm>
              <a:off x="7301429" y="2069636"/>
              <a:ext cx="589294" cy="432812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866DE1C7-62AB-421F-847C-6BE58F4813E2}"/>
                </a:ext>
              </a:extLst>
            </p:cNvPr>
            <p:cNvSpPr txBox="1"/>
            <p:nvPr/>
          </p:nvSpPr>
          <p:spPr>
            <a:xfrm>
              <a:off x="939273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위치보기 </a:t>
              </a:r>
              <a:endParaRPr lang="ko-KR" altLang="en-US" sz="2000" dirty="0"/>
            </a:p>
          </p:txBody>
        </p: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E58E6D9C-FB6B-4F19-BC4D-191F83ED2CB5}"/>
              </a:ext>
            </a:extLst>
          </p:cNvPr>
          <p:cNvSpPr txBox="1"/>
          <p:nvPr/>
        </p:nvSpPr>
        <p:spPr>
          <a:xfrm>
            <a:off x="8616344" y="6918140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4E45041-6F1A-45C4-A4EE-8375DA4383C6}"/>
              </a:ext>
            </a:extLst>
          </p:cNvPr>
          <p:cNvSpPr txBox="1"/>
          <p:nvPr/>
        </p:nvSpPr>
        <p:spPr>
          <a:xfrm>
            <a:off x="8607200" y="7271111"/>
            <a:ext cx="373164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r>
              <a:rPr lang="ko-KR" altLang="en-US" sz="1000" dirty="0"/>
              <a:t>이용 규칙 출력이용 규칙 출력이용 규칙 출력</a:t>
            </a:r>
            <a:endParaRPr lang="en-US" altLang="ko-KR" sz="1000" dirty="0"/>
          </a:p>
          <a:p>
            <a:endParaRPr kumimoji="0" lang="en-US" altLang="ko-KR" sz="4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9C367FB2-F1A9-41E0-9A7A-8F9075D468BD}"/>
              </a:ext>
            </a:extLst>
          </p:cNvPr>
          <p:cNvSpPr txBox="1"/>
          <p:nvPr/>
        </p:nvSpPr>
        <p:spPr>
          <a:xfrm>
            <a:off x="8607200" y="7386048"/>
            <a:ext cx="3731644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환불정책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출력환불정책</a:t>
            </a:r>
            <a:r>
              <a:rPr lang="ko-KR" altLang="en-US" sz="1000" dirty="0"/>
              <a:t>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lang="ko-KR" altLang="en-US" sz="1000" dirty="0"/>
              <a:t>환불정책 출력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C046487C-00A2-44FB-8A9E-68EBA3192C02}"/>
              </a:ext>
            </a:extLst>
          </p:cNvPr>
          <p:cNvSpPr txBox="1"/>
          <p:nvPr/>
        </p:nvSpPr>
        <p:spPr>
          <a:xfrm>
            <a:off x="8652458" y="7372594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218" name="텍스트 개체 틀 98">
            <a:extLst>
              <a:ext uri="{FF2B5EF4-FFF2-40B4-BE49-F238E27FC236}">
                <a16:creationId xmlns:a16="http://schemas.microsoft.com/office/drawing/2014/main" id="{A5E2667E-369C-4863-B07C-210079D8D2DE}"/>
              </a:ext>
            </a:extLst>
          </p:cNvPr>
          <p:cNvSpPr txBox="1">
            <a:spLocks/>
          </p:cNvSpPr>
          <p:nvPr/>
        </p:nvSpPr>
        <p:spPr>
          <a:xfrm>
            <a:off x="4144684" y="75083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11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/>
              <a:t>18</a:t>
            </a:r>
            <a:r>
              <a:rPr lang="ko-KR" altLang="en-US"/>
              <a:t>홀 상품 상세페이지 </a:t>
            </a:r>
            <a:r>
              <a:rPr lang="en-US" altLang="ko-KR"/>
              <a:t>(5/5)_</a:t>
            </a:r>
            <a:r>
              <a:rPr lang="ko-KR" altLang="en-US"/>
              <a:t>렌트 추가 없을 시</a:t>
            </a:r>
          </a:p>
        </p:txBody>
      </p:sp>
      <p:sp>
        <p:nvSpPr>
          <p:cNvPr id="219" name="텍스트 개체 틀 100">
            <a:extLst>
              <a:ext uri="{FF2B5EF4-FFF2-40B4-BE49-F238E27FC236}">
                <a16:creationId xmlns:a16="http://schemas.microsoft.com/office/drawing/2014/main" id="{8AE86E19-1D89-40F6-A778-5504C2C13024}"/>
              </a:ext>
            </a:extLst>
          </p:cNvPr>
          <p:cNvSpPr txBox="1">
            <a:spLocks/>
          </p:cNvSpPr>
          <p:nvPr/>
        </p:nvSpPr>
        <p:spPr>
          <a:xfrm>
            <a:off x="9545284" y="75083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796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product0205</a:t>
            </a:r>
            <a:endParaRPr lang="en-US" dirty="0"/>
          </a:p>
        </p:txBody>
      </p:sp>
      <p:graphicFrame>
        <p:nvGraphicFramePr>
          <p:cNvPr id="220" name="Table 42">
            <a:extLst>
              <a:ext uri="{FF2B5EF4-FFF2-40B4-BE49-F238E27FC236}">
                <a16:creationId xmlns:a16="http://schemas.microsoft.com/office/drawing/2014/main" id="{C1F63EC9-4FB1-45BE-9709-80D4C0490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313219"/>
              </p:ext>
            </p:extLst>
          </p:nvPr>
        </p:nvGraphicFramePr>
        <p:xfrm>
          <a:off x="12635452" y="954593"/>
          <a:ext cx="2293197" cy="6521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1s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숙소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메뉴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날짜에 따른 수량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디폴트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2-4)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희망한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티업시간대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</a:t>
                      </a:r>
                      <a:r>
                        <a:rPr lang="en-US" altLang="ko-KR" sz="1100" dirty="0"/>
                        <a:t>calendar02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총 합계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장바구니 버튼 클릭 시 화면코드 </a:t>
                      </a:r>
                      <a:r>
                        <a:rPr lang="en-US" altLang="ko-KR" sz="1100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cart01 </a:t>
                      </a:r>
                      <a:r>
                        <a:rPr lang="ko-KR" altLang="en-US" sz="1100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1100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예약하기 버튼 클릭 시 화면코드 </a:t>
                      </a:r>
                      <a:r>
                        <a:rPr lang="en-US" altLang="ko-KR" sz="1100" dirty="0"/>
                        <a:t>pay_18holes01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(</a:t>
                      </a:r>
                      <a:r>
                        <a:rPr lang="ko-KR" altLang="en-US" sz="1100" dirty="0">
                          <a:latin typeface="+mn-lt"/>
                        </a:rPr>
                        <a:t>확인 및 결제페이지 </a:t>
                      </a:r>
                      <a:r>
                        <a:rPr lang="en-US" altLang="ko-KR" sz="1100" dirty="0">
                          <a:latin typeface="+mn-lt"/>
                        </a:rPr>
                        <a:t>_ </a:t>
                      </a:r>
                      <a:r>
                        <a:rPr lang="ko-KR" altLang="en-US" sz="1100" dirty="0">
                          <a:latin typeface="+mn-lt"/>
                        </a:rPr>
                        <a:t>결제 수단 선택 전 페이지</a:t>
                      </a:r>
                      <a:r>
                        <a:rPr lang="en-US" altLang="ko-KR" sz="1100" dirty="0">
                          <a:latin typeface="+mn-lt"/>
                        </a:rPr>
                        <a:t>)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21" name="TextBox 220">
            <a:extLst>
              <a:ext uri="{FF2B5EF4-FFF2-40B4-BE49-F238E27FC236}">
                <a16:creationId xmlns:a16="http://schemas.microsoft.com/office/drawing/2014/main" id="{E4B5F881-290E-44A3-806E-63DFDF231D8C}"/>
              </a:ext>
            </a:extLst>
          </p:cNvPr>
          <p:cNvSpPr txBox="1"/>
          <p:nvPr/>
        </p:nvSpPr>
        <p:spPr>
          <a:xfrm>
            <a:off x="8607200" y="6591604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4A6A4049-23FC-4AE1-918B-770ACAD0ADE9}"/>
              </a:ext>
            </a:extLst>
          </p:cNvPr>
          <p:cNvSpPr txBox="1"/>
          <p:nvPr/>
        </p:nvSpPr>
        <p:spPr>
          <a:xfrm>
            <a:off x="8616344" y="671722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36DCB53-D79F-4DAF-A836-B8EAD87D66AF}"/>
              </a:ext>
            </a:extLst>
          </p:cNvPr>
          <p:cNvSpPr txBox="1"/>
          <p:nvPr/>
        </p:nvSpPr>
        <p:spPr>
          <a:xfrm>
            <a:off x="8607200" y="7338127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C0D5581D-C153-424E-A411-EEDC74481F85}"/>
              </a:ext>
            </a:extLst>
          </p:cNvPr>
          <p:cNvSpPr txBox="1"/>
          <p:nvPr/>
        </p:nvSpPr>
        <p:spPr>
          <a:xfrm>
            <a:off x="8616344" y="7291041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grpSp>
        <p:nvGrpSpPr>
          <p:cNvPr id="225" name="그룹 224">
            <a:extLst>
              <a:ext uri="{FF2B5EF4-FFF2-40B4-BE49-F238E27FC236}">
                <a16:creationId xmlns:a16="http://schemas.microsoft.com/office/drawing/2014/main" id="{FCCD19EA-6606-4FD9-B930-68DACFE28361}"/>
              </a:ext>
            </a:extLst>
          </p:cNvPr>
          <p:cNvGrpSpPr/>
          <p:nvPr/>
        </p:nvGrpSpPr>
        <p:grpSpPr>
          <a:xfrm>
            <a:off x="12423068" y="6442068"/>
            <a:ext cx="216000" cy="2398421"/>
            <a:chOff x="8433776" y="8203231"/>
            <a:chExt cx="216000" cy="529670"/>
          </a:xfrm>
        </p:grpSpPr>
        <p:cxnSp>
          <p:nvCxnSpPr>
            <p:cNvPr id="226" name="직선 연결선 225">
              <a:extLst>
                <a:ext uri="{FF2B5EF4-FFF2-40B4-BE49-F238E27FC236}">
                  <a16:creationId xmlns:a16="http://schemas.microsoft.com/office/drawing/2014/main" id="{2E572980-DDD1-4A3B-9CBA-B4DD1948C3DB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7" name="직선 연결선 226">
              <a:extLst>
                <a:ext uri="{FF2B5EF4-FFF2-40B4-BE49-F238E27FC236}">
                  <a16:creationId xmlns:a16="http://schemas.microsoft.com/office/drawing/2014/main" id="{B716D912-8643-4660-87A9-3192E00C02A0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03BF60EC-66B6-4C6F-B662-5B9961DFC3A5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75AAAFCE-2533-494F-B43D-BF0A24EA51BC}"/>
              </a:ext>
            </a:extLst>
          </p:cNvPr>
          <p:cNvCxnSpPr>
            <a:cxnSpLocks/>
          </p:cNvCxnSpPr>
          <p:nvPr/>
        </p:nvCxnSpPr>
        <p:spPr>
          <a:xfrm flipH="1">
            <a:off x="8640287" y="7288179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0" name="사각형: 둥근 모서리 229">
            <a:extLst>
              <a:ext uri="{FF2B5EF4-FFF2-40B4-BE49-F238E27FC236}">
                <a16:creationId xmlns:a16="http://schemas.microsoft.com/office/drawing/2014/main" id="{4353F74D-227C-4129-8435-3C2671BAC6B6}"/>
              </a:ext>
            </a:extLst>
          </p:cNvPr>
          <p:cNvSpPr/>
          <p:nvPr/>
        </p:nvSpPr>
        <p:spPr>
          <a:xfrm>
            <a:off x="8538812" y="6442068"/>
            <a:ext cx="3852000" cy="2398420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8B0FABA-C85B-4B8B-840A-38B805020B6B}"/>
              </a:ext>
            </a:extLst>
          </p:cNvPr>
          <p:cNvSpPr txBox="1"/>
          <p:nvPr/>
        </p:nvSpPr>
        <p:spPr>
          <a:xfrm>
            <a:off x="8584794" y="6890766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4F64FB8A-BEB8-4436-8220-13ED08B7D54F}"/>
              </a:ext>
            </a:extLst>
          </p:cNvPr>
          <p:cNvSpPr txBox="1"/>
          <p:nvPr/>
        </p:nvSpPr>
        <p:spPr>
          <a:xfrm>
            <a:off x="8587891" y="7181580"/>
            <a:ext cx="3529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200" b="0" i="0" u="sng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티업희망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14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lang="en-US" altLang="ko-KR" sz="1200" u="sng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DB35D85-8FE1-43CF-9A43-8F95EB6EBE67}"/>
              </a:ext>
            </a:extLst>
          </p:cNvPr>
          <p:cNvSpPr txBox="1"/>
          <p:nvPr/>
        </p:nvSpPr>
        <p:spPr>
          <a:xfrm>
            <a:off x="8584794" y="6692837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2DCF9A44-CEEE-4C7B-A6C1-78D580422E9A}"/>
              </a:ext>
            </a:extLst>
          </p:cNvPr>
          <p:cNvSpPr txBox="1"/>
          <p:nvPr/>
        </p:nvSpPr>
        <p:spPr>
          <a:xfrm>
            <a:off x="10313379" y="6467812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ED0F1FB6-0FE0-4868-BA6C-E38F6C7EE679}"/>
              </a:ext>
            </a:extLst>
          </p:cNvPr>
          <p:cNvSpPr txBox="1"/>
          <p:nvPr/>
        </p:nvSpPr>
        <p:spPr>
          <a:xfrm>
            <a:off x="10725031" y="7888565"/>
            <a:ext cx="1479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/>
              <a:t>1,200,000</a:t>
            </a:r>
            <a:r>
              <a:rPr lang="ko-KR" altLang="en-US" sz="1400" b="1" dirty="0"/>
              <a:t>원</a:t>
            </a:r>
            <a:endParaRPr lang="en-US" altLang="ko-KR" sz="1400" b="1" dirty="0"/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F5B0A177-E603-48E2-AAD2-D7F27E7812C5}"/>
              </a:ext>
            </a:extLst>
          </p:cNvPr>
          <p:cNvSpPr txBox="1"/>
          <p:nvPr/>
        </p:nvSpPr>
        <p:spPr>
          <a:xfrm>
            <a:off x="8616344" y="7872740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총 합계                                                </a:t>
            </a:r>
            <a:endParaRPr lang="ko-KR" altLang="en-US" sz="2000" dirty="0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1901FDD7-AC37-406E-8102-D0E31844CABF}"/>
              </a:ext>
            </a:extLst>
          </p:cNvPr>
          <p:cNvSpPr/>
          <p:nvPr/>
        </p:nvSpPr>
        <p:spPr bwMode="auto">
          <a:xfrm>
            <a:off x="12009498" y="7425110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FA1DC848-3A07-4D5B-B44D-6D9C130AB285}"/>
              </a:ext>
            </a:extLst>
          </p:cNvPr>
          <p:cNvSpPr/>
          <p:nvPr/>
        </p:nvSpPr>
        <p:spPr bwMode="auto">
          <a:xfrm>
            <a:off x="11432026" y="7419566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7D596E0E-055C-4C22-8E3C-62F0BD743DA0}"/>
              </a:ext>
            </a:extLst>
          </p:cNvPr>
          <p:cNvSpPr txBox="1"/>
          <p:nvPr/>
        </p:nvSpPr>
        <p:spPr>
          <a:xfrm>
            <a:off x="11652785" y="7413052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2" name="사각형: 둥근 모서리 261">
            <a:extLst>
              <a:ext uri="{FF2B5EF4-FFF2-40B4-BE49-F238E27FC236}">
                <a16:creationId xmlns:a16="http://schemas.microsoft.com/office/drawing/2014/main" id="{5978A1B2-6EDD-4BA7-86D6-9D4890E47680}"/>
              </a:ext>
            </a:extLst>
          </p:cNvPr>
          <p:cNvSpPr/>
          <p:nvPr/>
        </p:nvSpPr>
        <p:spPr>
          <a:xfrm>
            <a:off x="8333099" y="642947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8F105E4A-9482-4696-A6DA-F0E5019C905C}"/>
              </a:ext>
            </a:extLst>
          </p:cNvPr>
          <p:cNvCxnSpPr>
            <a:cxnSpLocks/>
          </p:cNvCxnSpPr>
          <p:nvPr/>
        </p:nvCxnSpPr>
        <p:spPr>
          <a:xfrm flipH="1">
            <a:off x="8621730" y="7757463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4" name="사각형: 둥근 모서리 263">
            <a:extLst>
              <a:ext uri="{FF2B5EF4-FFF2-40B4-BE49-F238E27FC236}">
                <a16:creationId xmlns:a16="http://schemas.microsoft.com/office/drawing/2014/main" id="{68297674-3419-4779-9241-59FACF3FC8CB}"/>
              </a:ext>
            </a:extLst>
          </p:cNvPr>
          <p:cNvSpPr/>
          <p:nvPr/>
        </p:nvSpPr>
        <p:spPr>
          <a:xfrm>
            <a:off x="8341097" y="7782285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265" name="사각형: 둥근 모서리 264">
            <a:extLst>
              <a:ext uri="{FF2B5EF4-FFF2-40B4-BE49-F238E27FC236}">
                <a16:creationId xmlns:a16="http://schemas.microsoft.com/office/drawing/2014/main" id="{0CD3BA15-0C04-43DF-ABBC-19022DCA1BB8}"/>
              </a:ext>
            </a:extLst>
          </p:cNvPr>
          <p:cNvSpPr/>
          <p:nvPr/>
        </p:nvSpPr>
        <p:spPr>
          <a:xfrm>
            <a:off x="11183371" y="736544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266" name="사각형: 둥근 모서리 265">
            <a:extLst>
              <a:ext uri="{FF2B5EF4-FFF2-40B4-BE49-F238E27FC236}">
                <a16:creationId xmlns:a16="http://schemas.microsoft.com/office/drawing/2014/main" id="{FD4E92F0-793C-4E21-8A05-CB415F5A7490}"/>
              </a:ext>
            </a:extLst>
          </p:cNvPr>
          <p:cNvSpPr/>
          <p:nvPr/>
        </p:nvSpPr>
        <p:spPr>
          <a:xfrm>
            <a:off x="8381022" y="6729253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267" name="사각형: 둥근 모서리 266">
            <a:extLst>
              <a:ext uri="{FF2B5EF4-FFF2-40B4-BE49-F238E27FC236}">
                <a16:creationId xmlns:a16="http://schemas.microsoft.com/office/drawing/2014/main" id="{6010DCF1-92F9-41F3-8475-74D7165C304E}"/>
              </a:ext>
            </a:extLst>
          </p:cNvPr>
          <p:cNvSpPr/>
          <p:nvPr/>
        </p:nvSpPr>
        <p:spPr>
          <a:xfrm>
            <a:off x="8381022" y="6967976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268" name="사각형: 둥근 모서리 267">
            <a:extLst>
              <a:ext uri="{FF2B5EF4-FFF2-40B4-BE49-F238E27FC236}">
                <a16:creationId xmlns:a16="http://schemas.microsoft.com/office/drawing/2014/main" id="{0A75238B-6BC8-48BD-AE24-05258071CC97}"/>
              </a:ext>
            </a:extLst>
          </p:cNvPr>
          <p:cNvSpPr/>
          <p:nvPr/>
        </p:nvSpPr>
        <p:spPr>
          <a:xfrm>
            <a:off x="8381022" y="722750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sp>
        <p:nvSpPr>
          <p:cNvPr id="269" name="사각형: 둥근 모서리 268">
            <a:extLst>
              <a:ext uri="{FF2B5EF4-FFF2-40B4-BE49-F238E27FC236}">
                <a16:creationId xmlns:a16="http://schemas.microsoft.com/office/drawing/2014/main" id="{EBA69727-3835-4C89-A46D-A691590ADBB0}"/>
              </a:ext>
            </a:extLst>
          </p:cNvPr>
          <p:cNvSpPr/>
          <p:nvPr/>
        </p:nvSpPr>
        <p:spPr>
          <a:xfrm>
            <a:off x="10511465" y="8276131"/>
            <a:ext cx="1749385" cy="523352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예약하기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270" name="사각형: 둥근 모서리 269">
            <a:extLst>
              <a:ext uri="{FF2B5EF4-FFF2-40B4-BE49-F238E27FC236}">
                <a16:creationId xmlns:a16="http://schemas.microsoft.com/office/drawing/2014/main" id="{904EBC71-9668-43DE-BCA6-73D2B0836655}"/>
              </a:ext>
            </a:extLst>
          </p:cNvPr>
          <p:cNvSpPr/>
          <p:nvPr/>
        </p:nvSpPr>
        <p:spPr>
          <a:xfrm>
            <a:off x="8404006" y="835555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271" name="사각형: 둥근 모서리 270">
            <a:extLst>
              <a:ext uri="{FF2B5EF4-FFF2-40B4-BE49-F238E27FC236}">
                <a16:creationId xmlns:a16="http://schemas.microsoft.com/office/drawing/2014/main" id="{B4433AFD-2C51-4FA6-83E9-CE01297A6E1D}"/>
              </a:ext>
            </a:extLst>
          </p:cNvPr>
          <p:cNvSpPr/>
          <p:nvPr/>
        </p:nvSpPr>
        <p:spPr>
          <a:xfrm>
            <a:off x="8616726" y="8276131"/>
            <a:ext cx="1811358" cy="523352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장바구니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272" name="사각형: 둥근 모서리 271">
            <a:extLst>
              <a:ext uri="{FF2B5EF4-FFF2-40B4-BE49-F238E27FC236}">
                <a16:creationId xmlns:a16="http://schemas.microsoft.com/office/drawing/2014/main" id="{A98C3F24-189E-4C9F-85AC-FE33E86E90E7}"/>
              </a:ext>
            </a:extLst>
          </p:cNvPr>
          <p:cNvSpPr/>
          <p:nvPr/>
        </p:nvSpPr>
        <p:spPr>
          <a:xfrm>
            <a:off x="10658441" y="835555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1BFD24B0-92C5-4117-94CC-655F0525B0AB}"/>
              </a:ext>
            </a:extLst>
          </p:cNvPr>
          <p:cNvGrpSpPr/>
          <p:nvPr/>
        </p:nvGrpSpPr>
        <p:grpSpPr>
          <a:xfrm>
            <a:off x="3620795" y="8335292"/>
            <a:ext cx="393267" cy="386777"/>
            <a:chOff x="9537431" y="3543076"/>
            <a:chExt cx="475853" cy="468000"/>
          </a:xfrm>
        </p:grpSpPr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6AC6224-3B88-49BD-A3B9-087E5CB38F98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477C331-A477-464C-80F6-499AFB8535FE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4C0F95D-5DA8-49BA-B83B-161DCEDA2782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48BDA980-3F13-4B98-9E27-9A865AD8B87C}"/>
              </a:ext>
            </a:extLst>
          </p:cNvPr>
          <p:cNvGrpSpPr/>
          <p:nvPr/>
        </p:nvGrpSpPr>
        <p:grpSpPr>
          <a:xfrm>
            <a:off x="7752675" y="8335292"/>
            <a:ext cx="393267" cy="386777"/>
            <a:chOff x="9537431" y="3543076"/>
            <a:chExt cx="475853" cy="468000"/>
          </a:xfrm>
        </p:grpSpPr>
        <p:sp>
          <p:nvSpPr>
            <p:cNvPr id="122" name="타원 121">
              <a:extLst>
                <a:ext uri="{FF2B5EF4-FFF2-40B4-BE49-F238E27FC236}">
                  <a16:creationId xmlns:a16="http://schemas.microsoft.com/office/drawing/2014/main" id="{6492712A-29B2-4F4F-B80E-A6DE73E25C79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B65A47ED-F501-4E98-A200-40BB81518037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DBFD4945-D025-4F64-B78C-D3E36E602B7A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043279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티업</a:t>
            </a:r>
            <a:r>
              <a:rPr lang="ko-KR" altLang="en-US" dirty="0"/>
              <a:t> 희망 시간대 설정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4D4DED-4F8B-4343-9C05-5813B3A43B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1C3D085-36D2-4033-BA8D-84C0C45AB4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calendar02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FBE243FA-8EDF-465B-8CC3-D25FCEB7CF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99B15FE-BC7F-4C86-9C5F-F9404B72B440}"/>
              </a:ext>
            </a:extLst>
          </p:cNvPr>
          <p:cNvGraphicFramePr>
            <a:graphicFrameLocks noGrp="1"/>
          </p:cNvGraphicFramePr>
          <p:nvPr/>
        </p:nvGraphicFramePr>
        <p:xfrm>
          <a:off x="364264" y="2801987"/>
          <a:ext cx="3825147" cy="3020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4698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6711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오늘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469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469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469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469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5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A76C9132-A677-400D-AC16-6996CA886E47}"/>
              </a:ext>
            </a:extLst>
          </p:cNvPr>
          <p:cNvSpPr txBox="1"/>
          <p:nvPr/>
        </p:nvSpPr>
        <p:spPr>
          <a:xfrm>
            <a:off x="833364" y="1426843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날짜 및 시간 선택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CD6E01-E4DB-4205-8E9B-216BC5566956}"/>
              </a:ext>
            </a:extLst>
          </p:cNvPr>
          <p:cNvSpPr txBox="1"/>
          <p:nvPr/>
        </p:nvSpPr>
        <p:spPr>
          <a:xfrm>
            <a:off x="1732783" y="2496712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3</a:t>
            </a:r>
            <a:r>
              <a:rPr lang="ko-KR" altLang="en-US" sz="1200" dirty="0"/>
              <a:t>월</a:t>
            </a:r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018024"/>
              </p:ext>
            </p:extLst>
          </p:nvPr>
        </p:nvGraphicFramePr>
        <p:xfrm>
          <a:off x="11501281" y="901875"/>
          <a:ext cx="2293197" cy="5344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예약 날짜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다른 날짜 선택하여 변경가능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변경가능한 날짜 활성화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날짜에 따른 가격 연동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날짜에 따른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티업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희망시간대 입력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필드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00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~ 20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단위로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버튼 클릭 시 렌트 상품 선택 화면 화면코드 </a:t>
                      </a:r>
                      <a:r>
                        <a:rPr lang="en-US" altLang="ko-KR" sz="1050" dirty="0"/>
                        <a:t>option_rent01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BF06D4A1-DE8E-4485-A1AF-1E9310DD7C28}"/>
              </a:ext>
            </a:extLst>
          </p:cNvPr>
          <p:cNvSpPr/>
          <p:nvPr/>
        </p:nvSpPr>
        <p:spPr>
          <a:xfrm>
            <a:off x="3289589" y="2111302"/>
            <a:ext cx="810090" cy="23344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1050"/>
              <a:t>선택 초기화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5CF3B4A-FF3B-489A-86E6-B091C32AC50F}"/>
              </a:ext>
            </a:extLst>
          </p:cNvPr>
          <p:cNvSpPr/>
          <p:nvPr/>
        </p:nvSpPr>
        <p:spPr>
          <a:xfrm>
            <a:off x="541901" y="2016324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2022.06.08</a:t>
            </a:r>
            <a:r>
              <a:rPr lang="en-US" altLang="ko-KR" sz="12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</a:t>
            </a:r>
            <a:endParaRPr lang="ko-KR" altLang="en-US" sz="12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0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9D1AAB9D-0AD1-48BD-A15A-90B8582FF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414845" y="2100230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E08FB59-312D-4018-82D2-1FFDFE23F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" y="6000224"/>
            <a:ext cx="260228" cy="253723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C33DDAF-3A49-4CDB-88C0-18690EC8FF20}"/>
              </a:ext>
            </a:extLst>
          </p:cNvPr>
          <p:cNvSpPr/>
          <p:nvPr/>
        </p:nvSpPr>
        <p:spPr>
          <a:xfrm>
            <a:off x="617528" y="5926791"/>
            <a:ext cx="1231901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티업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희망시간대      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815FF43-10F1-4488-9C8D-968EE36AA0AB}"/>
              </a:ext>
            </a:extLst>
          </p:cNvPr>
          <p:cNvSpPr/>
          <p:nvPr/>
        </p:nvSpPr>
        <p:spPr>
          <a:xfrm>
            <a:off x="1849429" y="5989087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14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시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26B3E216-13C6-43F7-BB4E-8D581078A916}"/>
              </a:ext>
            </a:extLst>
          </p:cNvPr>
          <p:cNvSpPr/>
          <p:nvPr/>
        </p:nvSpPr>
        <p:spPr>
          <a:xfrm>
            <a:off x="94234" y="600584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AC911EF-9689-40EF-84D1-DA9F98920102}"/>
              </a:ext>
            </a:extLst>
          </p:cNvPr>
          <p:cNvSpPr txBox="1"/>
          <p:nvPr/>
        </p:nvSpPr>
        <p:spPr>
          <a:xfrm>
            <a:off x="2773122" y="2510850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〉</a:t>
            </a:r>
            <a:endParaRPr lang="ko-KR" altLang="en-US" sz="12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906BEA-7B52-4E7A-97F0-322C8E8C6B98}"/>
              </a:ext>
            </a:extLst>
          </p:cNvPr>
          <p:cNvSpPr txBox="1"/>
          <p:nvPr/>
        </p:nvSpPr>
        <p:spPr>
          <a:xfrm flipH="1">
            <a:off x="1304887" y="2510850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〈</a:t>
            </a:r>
            <a:endParaRPr lang="ko-KR" altLang="en-US" sz="1200" dirty="0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65F57E7B-7372-4874-A93A-608FA053AACA}"/>
              </a:ext>
            </a:extLst>
          </p:cNvPr>
          <p:cNvSpPr/>
          <p:nvPr/>
        </p:nvSpPr>
        <p:spPr>
          <a:xfrm>
            <a:off x="464076" y="8265934"/>
            <a:ext cx="3598867" cy="523352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선택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462088E-BD7B-490C-A71B-5859365E1857}"/>
              </a:ext>
            </a:extLst>
          </p:cNvPr>
          <p:cNvSpPr/>
          <p:nvPr/>
        </p:nvSpPr>
        <p:spPr>
          <a:xfrm>
            <a:off x="2392557" y="389071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F187207A-CE2C-42A2-B288-C43B537DE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2236095-F240-4CED-8115-33296E8BF7A6}"/>
              </a:ext>
            </a:extLst>
          </p:cNvPr>
          <p:cNvSpPr/>
          <p:nvPr/>
        </p:nvSpPr>
        <p:spPr>
          <a:xfrm>
            <a:off x="2209469" y="81370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23" name="물결 22">
            <a:extLst>
              <a:ext uri="{FF2B5EF4-FFF2-40B4-BE49-F238E27FC236}">
                <a16:creationId xmlns:a16="http://schemas.microsoft.com/office/drawing/2014/main" id="{16CE75A4-4FBF-4E1C-BAF8-62C4B4975926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9E1C2A-F28D-4D78-8A68-CF11F9FD5BFB}"/>
              </a:ext>
            </a:extLst>
          </p:cNvPr>
          <p:cNvSpPr txBox="1"/>
          <p:nvPr/>
        </p:nvSpPr>
        <p:spPr>
          <a:xfrm>
            <a:off x="13822304" y="4941888"/>
            <a:ext cx="5047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trike="sngStrike" dirty="0" err="1">
                <a:solidFill>
                  <a:srgbClr val="FF0000"/>
                </a:solidFill>
              </a:rPr>
              <a:t>중복선택이</a:t>
            </a:r>
            <a:r>
              <a:rPr lang="ko-KR" altLang="en-US" sz="1800" strike="sngStrike" dirty="0">
                <a:solidFill>
                  <a:srgbClr val="FF0000"/>
                </a:solidFill>
              </a:rPr>
              <a:t> 가능한가요</a:t>
            </a:r>
            <a:r>
              <a:rPr lang="en-US" altLang="ko-KR" sz="1800" strike="sngStrike" dirty="0">
                <a:solidFill>
                  <a:srgbClr val="FF0000"/>
                </a:solidFill>
              </a:rPr>
              <a:t>?</a:t>
            </a:r>
          </a:p>
          <a:p>
            <a:r>
              <a:rPr lang="ko-KR" altLang="en-US" sz="1800" strike="sngStrike" dirty="0">
                <a:solidFill>
                  <a:srgbClr val="FF0000"/>
                </a:solidFill>
              </a:rPr>
              <a:t>또는 하루 선택 후 다시 날짜 및 시간 </a:t>
            </a:r>
            <a:r>
              <a:rPr lang="ko-KR" altLang="en-US" sz="1800" strike="sngStrike" dirty="0" err="1">
                <a:solidFill>
                  <a:srgbClr val="FF0000"/>
                </a:solidFill>
              </a:rPr>
              <a:t>선택으로와서</a:t>
            </a:r>
            <a:r>
              <a:rPr lang="ko-KR" altLang="en-US" sz="1800" strike="sngStrike" dirty="0">
                <a:solidFill>
                  <a:srgbClr val="FF0000"/>
                </a:solidFill>
              </a:rPr>
              <a:t> 다른 날짜를 선택하나요</a:t>
            </a:r>
            <a:r>
              <a:rPr lang="en-US" altLang="ko-KR" sz="1800" strike="sngStrike" dirty="0">
                <a:solidFill>
                  <a:srgbClr val="FF0000"/>
                </a:solidFill>
              </a:rPr>
              <a:t>?</a:t>
            </a:r>
            <a:endParaRPr lang="en-KR" sz="1800" strike="sngStrike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CE94906-401C-4448-A7A8-3830EC2AFAF3}"/>
              </a:ext>
            </a:extLst>
          </p:cNvPr>
          <p:cNvSpPr txBox="1"/>
          <p:nvPr/>
        </p:nvSpPr>
        <p:spPr>
          <a:xfrm>
            <a:off x="13822304" y="1028105"/>
            <a:ext cx="337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strike="sngStrike" dirty="0">
                <a:solidFill>
                  <a:srgbClr val="FF0000"/>
                </a:solidFill>
              </a:rPr>
              <a:t>선택 초기화를 </a:t>
            </a:r>
            <a:r>
              <a:rPr lang="ko-KR" altLang="en-US" sz="1800" strike="sngStrike" dirty="0" err="1">
                <a:solidFill>
                  <a:srgbClr val="FF0000"/>
                </a:solidFill>
              </a:rPr>
              <a:t>놓는것보다</a:t>
            </a:r>
            <a:r>
              <a:rPr lang="ko-KR" altLang="en-US" sz="1800" strike="sngStrike" dirty="0">
                <a:solidFill>
                  <a:srgbClr val="FF0000"/>
                </a:solidFill>
              </a:rPr>
              <a:t> 원터치</a:t>
            </a:r>
            <a:r>
              <a:rPr lang="en-US" altLang="ko-KR" sz="1800" strike="sngStrike" dirty="0">
                <a:solidFill>
                  <a:srgbClr val="FF0000"/>
                </a:solidFill>
              </a:rPr>
              <a:t>,</a:t>
            </a:r>
            <a:r>
              <a:rPr lang="ko-KR" altLang="en-US" sz="18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800" strike="sngStrike" dirty="0" err="1">
                <a:solidFill>
                  <a:srgbClr val="FF0000"/>
                </a:solidFill>
              </a:rPr>
              <a:t>중복터치로</a:t>
            </a:r>
            <a:r>
              <a:rPr lang="ko-KR" altLang="en-US" sz="1800" strike="sngStrike" dirty="0">
                <a:solidFill>
                  <a:srgbClr val="FF0000"/>
                </a:solidFill>
              </a:rPr>
              <a:t> 선택과 선택 해제 형식이 가능할까요</a:t>
            </a:r>
            <a:r>
              <a:rPr lang="en-US" altLang="ko-KR" sz="1800" strike="sngStrike" dirty="0">
                <a:solidFill>
                  <a:srgbClr val="FF0000"/>
                </a:solidFill>
              </a:rPr>
              <a:t>?</a:t>
            </a:r>
            <a:endParaRPr lang="en-KR" sz="1800" strike="sngStrike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2C4CFB-B322-4FF7-A27E-AA26203FE1E7}"/>
              </a:ext>
            </a:extLst>
          </p:cNvPr>
          <p:cNvSpPr txBox="1"/>
          <p:nvPr/>
        </p:nvSpPr>
        <p:spPr>
          <a:xfrm>
            <a:off x="13822304" y="6037190"/>
            <a:ext cx="504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highlight>
                  <a:srgbClr val="FFFF00"/>
                </a:highlight>
              </a:rPr>
              <a:t>18</a:t>
            </a:r>
            <a:r>
              <a:rPr lang="ko-KR" altLang="en-US" sz="1800" dirty="0">
                <a:solidFill>
                  <a:srgbClr val="FF0000"/>
                </a:solidFill>
                <a:highlight>
                  <a:srgbClr val="FFFF00"/>
                </a:highlight>
              </a:rPr>
              <a:t>홀 상품은 숙박을 하지 않는 </a:t>
            </a:r>
            <a:r>
              <a:rPr lang="en-US" altLang="ko-KR" sz="18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800" dirty="0">
                <a:solidFill>
                  <a:srgbClr val="FF0000"/>
                </a:solidFill>
                <a:highlight>
                  <a:srgbClr val="FFFF00"/>
                </a:highlight>
              </a:rPr>
              <a:t>골프 상품이라 </a:t>
            </a:r>
            <a:r>
              <a:rPr lang="en-US" altLang="ko-KR" sz="1800" dirty="0">
                <a:solidFill>
                  <a:srgbClr val="FF0000"/>
                </a:solidFill>
                <a:highlight>
                  <a:srgbClr val="FFFF00"/>
                </a:highlight>
              </a:rPr>
              <a:t>1</a:t>
            </a:r>
            <a:r>
              <a:rPr lang="ko-KR" altLang="en-US" sz="1800" dirty="0">
                <a:solidFill>
                  <a:srgbClr val="FF0000"/>
                </a:solidFill>
                <a:highlight>
                  <a:srgbClr val="FFFF00"/>
                </a:highlight>
              </a:rPr>
              <a:t>일 기준으로 상품으로 구현되었는데</a:t>
            </a:r>
            <a:endParaRPr lang="en-US" altLang="ko-KR" sz="18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altLang="ko-KR" sz="18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altLang="ko-KR" sz="1800" dirty="0">
                <a:solidFill>
                  <a:srgbClr val="FF0000"/>
                </a:solidFill>
                <a:highlight>
                  <a:srgbClr val="FFFF00"/>
                </a:highlight>
              </a:rPr>
              <a:t>18</a:t>
            </a:r>
            <a:r>
              <a:rPr lang="ko-KR" altLang="en-US" sz="1800" dirty="0">
                <a:solidFill>
                  <a:srgbClr val="FF0000"/>
                </a:solidFill>
                <a:highlight>
                  <a:srgbClr val="FFFF00"/>
                </a:highlight>
              </a:rPr>
              <a:t>홀 상품도 </a:t>
            </a:r>
            <a:endParaRPr lang="en-US" altLang="ko-KR" sz="18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sz="1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DD96B0-6FEA-4724-A88A-922CDFB79A67}"/>
              </a:ext>
            </a:extLst>
          </p:cNvPr>
          <p:cNvSpPr txBox="1"/>
          <p:nvPr/>
        </p:nvSpPr>
        <p:spPr>
          <a:xfrm>
            <a:off x="13871547" y="2016324"/>
            <a:ext cx="337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  <a:highlight>
                  <a:srgbClr val="FFFF00"/>
                </a:highlight>
              </a:rPr>
              <a:t>중복터치 기능도 되는 상태에서 선택초기화 버튼은 편의상 있는 버튼입니다</a:t>
            </a:r>
            <a:r>
              <a:rPr lang="en-US" altLang="ko-KR" sz="1800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  <a:endParaRPr lang="en-KR" sz="1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4474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F5153C0-1C7E-47EB-B6D2-4CA870BB5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렌트 상품 선택 시 추가옵션 선택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FD8C01-DE0B-4B93-94A6-99AEC8092E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7B8EF7C-273E-45CF-8130-28D457C7D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option_rent01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2C994-B07B-486E-BC77-2D6C48F88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56354"/>
              </p:ext>
            </p:extLst>
          </p:nvPr>
        </p:nvGraphicFramePr>
        <p:xfrm>
          <a:off x="11480499" y="936204"/>
          <a:ext cx="2412842" cy="7811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 상품 선택 시 추가옵션 선택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렌터카 상품 선택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렌트 날짜 및 시간선택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3-1) </a:t>
                      </a:r>
                      <a:r>
                        <a:rPr lang="ko-KR" altLang="en-US" sz="1100" dirty="0"/>
                        <a:t>날짜는 기간으로 선택가능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시간 </a:t>
                      </a:r>
                      <a:r>
                        <a:rPr lang="en-US" altLang="ko-KR" sz="1100" dirty="0"/>
                        <a:t>: 00~24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분 </a:t>
                      </a:r>
                      <a:r>
                        <a:rPr lang="en-US" altLang="ko-KR" sz="1100" dirty="0"/>
                        <a:t>: 10</a:t>
                      </a:r>
                      <a:r>
                        <a:rPr lang="ko-KR" altLang="en-US" sz="1100" dirty="0"/>
                        <a:t>분 단위 출력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렌트차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수량 선택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픽업장소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도착장소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 날짜와 수량에 다른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확인버튼 클릭 시  </a:t>
                      </a:r>
                      <a:r>
                        <a:rPr lang="en-US" altLang="ko-KR" sz="1100" dirty="0"/>
                        <a:t>18</a:t>
                      </a:r>
                      <a:r>
                        <a:rPr lang="ko-KR" altLang="en-US" sz="1100" dirty="0"/>
                        <a:t>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상품 상세페이지</a:t>
                      </a:r>
                      <a:r>
                        <a:rPr lang="en-US" altLang="ko-KR" sz="1100" dirty="0"/>
                        <a:t> (4/4)_</a:t>
                      </a:r>
                      <a:r>
                        <a:rPr lang="ko-KR" altLang="en-US" sz="1100" dirty="0"/>
                        <a:t>렌트 신청 시 화면코드  </a:t>
                      </a:r>
                      <a:r>
                        <a:rPr lang="en-US" altLang="ko-KR" sz="1100" dirty="0"/>
                        <a:t>product0204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미선택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후 확인버튼 클릭 시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토스트팝업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미선택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후 확인버튼 클릭 시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토스트팝업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건너뛰기 버튼 클릭 시 화면코드 </a:t>
                      </a:r>
                      <a:r>
                        <a:rPr lang="en-US" altLang="ko-KR" sz="1100" dirty="0"/>
                        <a:t>product0205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렌트대여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시간 초과 시 안내 문구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내용 수급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1869D8BA-BB31-4A89-A159-08FE4BDBB80A}"/>
              </a:ext>
            </a:extLst>
          </p:cNvPr>
          <p:cNvSpPr txBox="1"/>
          <p:nvPr/>
        </p:nvSpPr>
        <p:spPr>
          <a:xfrm>
            <a:off x="679078" y="825307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렌트 상품 선택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A78EC2-9BA0-476D-82D3-FB38848A6377}"/>
              </a:ext>
            </a:extLst>
          </p:cNvPr>
          <p:cNvSpPr txBox="1"/>
          <p:nvPr/>
        </p:nvSpPr>
        <p:spPr>
          <a:xfrm>
            <a:off x="5026763" y="825307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렌트 상품 선택</a:t>
            </a:r>
          </a:p>
        </p:txBody>
      </p:sp>
      <p:sp>
        <p:nvSpPr>
          <p:cNvPr id="164" name="AutoShape 117">
            <a:extLst>
              <a:ext uri="{FF2B5EF4-FFF2-40B4-BE49-F238E27FC236}">
                <a16:creationId xmlns:a16="http://schemas.microsoft.com/office/drawing/2014/main" id="{E976EEC1-6E9B-408D-A85B-D6792637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194" y="3388994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희망날짜를 선택해 주세요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09802D-F0FF-47EB-BAF0-52E1E54528FC}"/>
              </a:ext>
            </a:extLst>
          </p:cNvPr>
          <p:cNvGrpSpPr/>
          <p:nvPr/>
        </p:nvGrpSpPr>
        <p:grpSpPr>
          <a:xfrm>
            <a:off x="3019664" y="4251897"/>
            <a:ext cx="797503" cy="276999"/>
            <a:chOff x="3045064" y="5151984"/>
            <a:chExt cx="797503" cy="27699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8449FE9-D871-4BED-AE5B-1563520E2E98}"/>
                </a:ext>
              </a:extLst>
            </p:cNvPr>
            <p:cNvSpPr/>
            <p:nvPr/>
          </p:nvSpPr>
          <p:spPr bwMode="auto">
            <a:xfrm>
              <a:off x="3622632" y="5198331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3401E-17B7-4CE4-970F-E3D3ABDF93FC}"/>
                </a:ext>
              </a:extLst>
            </p:cNvPr>
            <p:cNvSpPr/>
            <p:nvPr/>
          </p:nvSpPr>
          <p:spPr bwMode="auto">
            <a:xfrm>
              <a:off x="3045064" y="5192787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EBC9320-8CE8-4D78-A9D0-9B42FCBFA87B}"/>
                </a:ext>
              </a:extLst>
            </p:cNvPr>
            <p:cNvSpPr txBox="1"/>
            <p:nvPr/>
          </p:nvSpPr>
          <p:spPr>
            <a:xfrm>
              <a:off x="3265824" y="515198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5D08EB9-1BF8-4B29-8CB2-67170BAE7F63}"/>
              </a:ext>
            </a:extLst>
          </p:cNvPr>
          <p:cNvSpPr txBox="1"/>
          <p:nvPr/>
        </p:nvSpPr>
        <p:spPr>
          <a:xfrm>
            <a:off x="380321" y="3520846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렌트차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수량을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FF5AB86-88A0-4DF4-9B64-637B5B39099F}"/>
              </a:ext>
            </a:extLst>
          </p:cNvPr>
          <p:cNvSpPr txBox="1"/>
          <p:nvPr/>
        </p:nvSpPr>
        <p:spPr>
          <a:xfrm>
            <a:off x="453508" y="3899599"/>
            <a:ext cx="3571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밴차량은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최대 성인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인까지만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가능하며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,</a:t>
            </a:r>
          </a:p>
          <a:p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인 초과시 차량 수량을 추가하셔야 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</a:t>
            </a:r>
            <a:endParaRPr lang="ko-KR" altLang="en-US" sz="1200" dirty="0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CC4D89A-E879-462C-8FA6-766865F5261B}"/>
              </a:ext>
            </a:extLst>
          </p:cNvPr>
          <p:cNvGrpSpPr/>
          <p:nvPr/>
        </p:nvGrpSpPr>
        <p:grpSpPr>
          <a:xfrm>
            <a:off x="7369424" y="6238243"/>
            <a:ext cx="797503" cy="276999"/>
            <a:chOff x="3045064" y="5151984"/>
            <a:chExt cx="797503" cy="276999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8B59A56A-3AE7-4959-A664-D234512463C6}"/>
                </a:ext>
              </a:extLst>
            </p:cNvPr>
            <p:cNvSpPr/>
            <p:nvPr/>
          </p:nvSpPr>
          <p:spPr bwMode="auto">
            <a:xfrm>
              <a:off x="3622632" y="5198331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540B062-AB04-430F-BDDE-4B0CDDEF8C66}"/>
                </a:ext>
              </a:extLst>
            </p:cNvPr>
            <p:cNvSpPr/>
            <p:nvPr/>
          </p:nvSpPr>
          <p:spPr bwMode="auto">
            <a:xfrm>
              <a:off x="3045064" y="5192787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C818147-84FB-4C86-ABCF-D2520EC6C135}"/>
                </a:ext>
              </a:extLst>
            </p:cNvPr>
            <p:cNvSpPr txBox="1"/>
            <p:nvPr/>
          </p:nvSpPr>
          <p:spPr>
            <a:xfrm>
              <a:off x="3265824" y="515198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745A7D4E-19F7-4CFF-9E52-DF4FB1B331E8}"/>
              </a:ext>
            </a:extLst>
          </p:cNvPr>
          <p:cNvSpPr txBox="1"/>
          <p:nvPr/>
        </p:nvSpPr>
        <p:spPr>
          <a:xfrm>
            <a:off x="7252403" y="8306571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320,000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54C7CF-E441-449F-950A-D7171F203EEC}"/>
              </a:ext>
            </a:extLst>
          </p:cNvPr>
          <p:cNvSpPr txBox="1"/>
          <p:nvPr/>
        </p:nvSpPr>
        <p:spPr>
          <a:xfrm>
            <a:off x="4730081" y="5481709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렌트차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수량을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0D6C9C6-0B16-4FAC-BC66-36145487300D}"/>
              </a:ext>
            </a:extLst>
          </p:cNvPr>
          <p:cNvSpPr txBox="1"/>
          <p:nvPr/>
        </p:nvSpPr>
        <p:spPr>
          <a:xfrm>
            <a:off x="4747110" y="5860462"/>
            <a:ext cx="36276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밴차량은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최대 성인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인까지만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가능하며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,</a:t>
            </a:r>
          </a:p>
          <a:p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인 초과시 차량 수량을 추가하셔야 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</a:t>
            </a:r>
            <a:endParaRPr lang="ko-KR" altLang="en-US" sz="12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4D7FF21-20DA-4C02-B0E8-F5662180CEE5}"/>
              </a:ext>
            </a:extLst>
          </p:cNvPr>
          <p:cNvSpPr txBox="1"/>
          <p:nvPr/>
        </p:nvSpPr>
        <p:spPr>
          <a:xfrm>
            <a:off x="405721" y="4709260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픽업 장소를 입력해주세요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5BD95A7-9AD3-4741-A2FF-DB192BF17F74}"/>
              </a:ext>
            </a:extLst>
          </p:cNvPr>
          <p:cNvSpPr txBox="1"/>
          <p:nvPr/>
        </p:nvSpPr>
        <p:spPr>
          <a:xfrm>
            <a:off x="4730081" y="6584805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픽업 장소를 입력해주세요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E9394F3A-225E-4105-9117-F38A09D202CA}"/>
              </a:ext>
            </a:extLst>
          </p:cNvPr>
          <p:cNvSpPr/>
          <p:nvPr/>
        </p:nvSpPr>
        <p:spPr>
          <a:xfrm>
            <a:off x="507760" y="5029263"/>
            <a:ext cx="3418448" cy="5883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골프장이나 호텔명을 영어로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적어주시면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정확하게 픽업이 가능합니다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D6DABC5C-2413-4E30-84B4-D8CC2C39E969}"/>
              </a:ext>
            </a:extLst>
          </p:cNvPr>
          <p:cNvSpPr/>
          <p:nvPr/>
        </p:nvSpPr>
        <p:spPr>
          <a:xfrm>
            <a:off x="4825571" y="6957415"/>
            <a:ext cx="3418448" cy="506334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600CD6-0881-4A4C-B065-4F37AFA00402}"/>
              </a:ext>
            </a:extLst>
          </p:cNvPr>
          <p:cNvSpPr txBox="1"/>
          <p:nvPr/>
        </p:nvSpPr>
        <p:spPr>
          <a:xfrm>
            <a:off x="405721" y="2366187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렌트하실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날짜를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CB0EF0-2C3F-4086-BE8B-7C84A5C0CBAF}"/>
              </a:ext>
            </a:extLst>
          </p:cNvPr>
          <p:cNvSpPr txBox="1"/>
          <p:nvPr/>
        </p:nvSpPr>
        <p:spPr>
          <a:xfrm>
            <a:off x="4730081" y="2320358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렌트하실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날짜를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D487050-5422-465A-B47A-D3C3C596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86" y="3081899"/>
            <a:ext cx="260228" cy="253723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653FDD0-0C6C-4F73-B049-1801BE8AAD6B}"/>
              </a:ext>
            </a:extLst>
          </p:cNvPr>
          <p:cNvSpPr/>
          <p:nvPr/>
        </p:nvSpPr>
        <p:spPr>
          <a:xfrm>
            <a:off x="690945" y="3020823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픽업시간 선택           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29E3BEC-700C-425F-9B94-1432BFA36A47}"/>
              </a:ext>
            </a:extLst>
          </p:cNvPr>
          <p:cNvSpPr/>
          <p:nvPr/>
        </p:nvSpPr>
        <p:spPr>
          <a:xfrm>
            <a:off x="1804424" y="3083119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시간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3A8E6DF-B7F3-45F8-8AAE-B2820AAC75A1}"/>
              </a:ext>
            </a:extLst>
          </p:cNvPr>
          <p:cNvSpPr/>
          <p:nvPr/>
        </p:nvSpPr>
        <p:spPr>
          <a:xfrm>
            <a:off x="2544834" y="3083119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분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06F87B0D-004A-4EB0-B823-CC739799E9A5}"/>
              </a:ext>
            </a:extLst>
          </p:cNvPr>
          <p:cNvSpPr/>
          <p:nvPr/>
        </p:nvSpPr>
        <p:spPr>
          <a:xfrm>
            <a:off x="4997518" y="2569878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2022.06.08</a:t>
            </a:r>
            <a:r>
              <a:rPr lang="en-US" altLang="ko-KR" sz="12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</a:t>
            </a:r>
            <a:endParaRPr lang="ko-KR" altLang="en-US" sz="12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4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FC12A411-BBDB-4F4F-9DF7-8312B1C58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4870462" y="2653784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2CB09889-F511-4C74-9F36-471B4F9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505734" y="2660392"/>
            <a:ext cx="236571" cy="231195"/>
          </a:xfrm>
          <a:prstGeom prst="rect">
            <a:avLst/>
          </a:prstGeom>
        </p:spPr>
      </p:pic>
      <p:graphicFrame>
        <p:nvGraphicFramePr>
          <p:cNvPr id="116" name="표 115">
            <a:extLst>
              <a:ext uri="{FF2B5EF4-FFF2-40B4-BE49-F238E27FC236}">
                <a16:creationId xmlns:a16="http://schemas.microsoft.com/office/drawing/2014/main" id="{D5035561-B5BA-4A5A-AC59-3D8EBFC06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37144"/>
              </p:ext>
            </p:extLst>
          </p:nvPr>
        </p:nvGraphicFramePr>
        <p:xfrm>
          <a:off x="4724139" y="3227174"/>
          <a:ext cx="3825147" cy="1769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sp>
        <p:nvSpPr>
          <p:cNvPr id="117" name="TextBox 116">
            <a:extLst>
              <a:ext uri="{FF2B5EF4-FFF2-40B4-BE49-F238E27FC236}">
                <a16:creationId xmlns:a16="http://schemas.microsoft.com/office/drawing/2014/main" id="{2CF9B5D0-355D-4946-B3DA-0989FB438B90}"/>
              </a:ext>
            </a:extLst>
          </p:cNvPr>
          <p:cNvSpPr txBox="1"/>
          <p:nvPr/>
        </p:nvSpPr>
        <p:spPr>
          <a:xfrm>
            <a:off x="6092658" y="2948034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6</a:t>
            </a:r>
            <a:r>
              <a:rPr lang="ko-KR" altLang="en-US" sz="1200" dirty="0"/>
              <a:t>월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E0F6C8C-5076-4581-B536-B32CCA9056E5}"/>
              </a:ext>
            </a:extLst>
          </p:cNvPr>
          <p:cNvSpPr txBox="1"/>
          <p:nvPr/>
        </p:nvSpPr>
        <p:spPr>
          <a:xfrm>
            <a:off x="7205681" y="2942679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〉</a:t>
            </a:r>
            <a:endParaRPr lang="ko-KR" alt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1415BE-F48B-4D36-87F7-D8368254CC94}"/>
              </a:ext>
            </a:extLst>
          </p:cNvPr>
          <p:cNvSpPr txBox="1"/>
          <p:nvPr/>
        </p:nvSpPr>
        <p:spPr>
          <a:xfrm flipH="1">
            <a:off x="5737446" y="2942679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〈</a:t>
            </a:r>
            <a:endParaRPr lang="ko-KR" altLang="en-US" sz="1200" dirty="0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FD9D280A-4E6F-4E29-B633-42350F09A8E5}"/>
              </a:ext>
            </a:extLst>
          </p:cNvPr>
          <p:cNvSpPr/>
          <p:nvPr/>
        </p:nvSpPr>
        <p:spPr>
          <a:xfrm>
            <a:off x="671240" y="2706870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픽업일자 선택           </a:t>
            </a:r>
          </a:p>
        </p:txBody>
      </p:sp>
      <p:pic>
        <p:nvPicPr>
          <p:cNvPr id="124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578C1E5F-4E28-42DF-9939-02A78BB65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44184" y="2790776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631BCEDE-E409-499D-9A28-15B4C187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456" y="2797384"/>
            <a:ext cx="236571" cy="231195"/>
          </a:xfrm>
          <a:prstGeom prst="rect">
            <a:avLst/>
          </a:prstGeom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5E6A508-B5DC-4E7B-9C07-7F587418AEC3}"/>
              </a:ext>
            </a:extLst>
          </p:cNvPr>
          <p:cNvSpPr/>
          <p:nvPr/>
        </p:nvSpPr>
        <p:spPr>
          <a:xfrm>
            <a:off x="4628928" y="710197"/>
            <a:ext cx="3852000" cy="872988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29B6BD7-9707-4299-B54B-57E3F3FB6EF6}"/>
              </a:ext>
            </a:extLst>
          </p:cNvPr>
          <p:cNvSpPr/>
          <p:nvPr/>
        </p:nvSpPr>
        <p:spPr>
          <a:xfrm>
            <a:off x="313185" y="710198"/>
            <a:ext cx="3850827" cy="700372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D0E24E2B-04BC-433F-9E37-BC2703D9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46" y="5087767"/>
            <a:ext cx="260228" cy="253723"/>
          </a:xfrm>
          <a:prstGeom prst="rect">
            <a:avLst/>
          </a:prstGeom>
        </p:spPr>
      </p:pic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6DD2B61-81D7-4213-A1AE-52BAC03CF468}"/>
              </a:ext>
            </a:extLst>
          </p:cNvPr>
          <p:cNvSpPr/>
          <p:nvPr/>
        </p:nvSpPr>
        <p:spPr>
          <a:xfrm>
            <a:off x="5022805" y="5026691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픽업시간 선택           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A5819CEE-BEE0-4EA6-8B3B-36175AAD836E}"/>
              </a:ext>
            </a:extLst>
          </p:cNvPr>
          <p:cNvSpPr/>
          <p:nvPr/>
        </p:nvSpPr>
        <p:spPr>
          <a:xfrm>
            <a:off x="6124904" y="5088987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ED47133-185E-4825-8058-02D2CB11C42E}"/>
              </a:ext>
            </a:extLst>
          </p:cNvPr>
          <p:cNvSpPr/>
          <p:nvPr/>
        </p:nvSpPr>
        <p:spPr>
          <a:xfrm>
            <a:off x="6865314" y="5088987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00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69AC816-0758-4D25-8872-077CEF633009}"/>
              </a:ext>
            </a:extLst>
          </p:cNvPr>
          <p:cNvGrpSpPr/>
          <p:nvPr/>
        </p:nvGrpSpPr>
        <p:grpSpPr>
          <a:xfrm>
            <a:off x="306902" y="7705004"/>
            <a:ext cx="3870553" cy="432000"/>
            <a:chOff x="841545" y="8361112"/>
            <a:chExt cx="2456792" cy="4320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B70C244-9D54-4BE0-AE1B-229798E44DC8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A13B0D0-4B02-465B-AD7F-2ED4302C5290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건너뛰기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E33DF65-3ECE-4A5F-AE25-65723A89E953}"/>
              </a:ext>
            </a:extLst>
          </p:cNvPr>
          <p:cNvGrpSpPr/>
          <p:nvPr/>
        </p:nvGrpSpPr>
        <p:grpSpPr>
          <a:xfrm>
            <a:off x="4628928" y="9370189"/>
            <a:ext cx="3870553" cy="432000"/>
            <a:chOff x="841545" y="8361112"/>
            <a:chExt cx="2456792" cy="432000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393F69D-9929-43A2-9779-16C559654AF9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E2A04EA-EFCD-4046-B67C-A2BF2FE84CD6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건너뛰기</a:t>
              </a:r>
            </a:p>
          </p:txBody>
        </p:sp>
      </p:grpSp>
      <p:pic>
        <p:nvPicPr>
          <p:cNvPr id="119" name="그림 118">
            <a:extLst>
              <a:ext uri="{FF2B5EF4-FFF2-40B4-BE49-F238E27FC236}">
                <a16:creationId xmlns:a16="http://schemas.microsoft.com/office/drawing/2014/main" id="{CD0E6BC7-C1B6-43EE-96B2-7E8AA481A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08" y="870414"/>
            <a:ext cx="270796" cy="278115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4AD497F0-EBDA-47BD-87A1-7A51A49B6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109" y="870414"/>
            <a:ext cx="270796" cy="278115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67DCA89-0E68-4F09-AF06-9B2698E6D86D}"/>
              </a:ext>
            </a:extLst>
          </p:cNvPr>
          <p:cNvSpPr/>
          <p:nvPr/>
        </p:nvSpPr>
        <p:spPr>
          <a:xfrm>
            <a:off x="153628" y="65793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E16EB028-2ECA-418E-82C8-DA0EEE52C3A5}"/>
              </a:ext>
            </a:extLst>
          </p:cNvPr>
          <p:cNvSpPr/>
          <p:nvPr/>
        </p:nvSpPr>
        <p:spPr>
          <a:xfrm>
            <a:off x="153628" y="126359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32854B12-0D45-4F28-B187-5216C2B59969}"/>
              </a:ext>
            </a:extLst>
          </p:cNvPr>
          <p:cNvSpPr/>
          <p:nvPr/>
        </p:nvSpPr>
        <p:spPr>
          <a:xfrm>
            <a:off x="153628" y="238898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AE309A74-3BD4-40E2-94E8-50F8CCE09908}"/>
              </a:ext>
            </a:extLst>
          </p:cNvPr>
          <p:cNvSpPr/>
          <p:nvPr/>
        </p:nvSpPr>
        <p:spPr>
          <a:xfrm>
            <a:off x="153628" y="356528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786D9B30-5EB4-4777-ADDA-2549E0BE52E4}"/>
              </a:ext>
            </a:extLst>
          </p:cNvPr>
          <p:cNvSpPr/>
          <p:nvPr/>
        </p:nvSpPr>
        <p:spPr>
          <a:xfrm>
            <a:off x="153628" y="475369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5-1</a:t>
            </a:r>
            <a:endParaRPr lang="ko-KR" altLang="en-US" sz="1050" b="1" dirty="0"/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50B54236-9420-49C5-90B9-B1FA72EA588C}"/>
              </a:ext>
            </a:extLst>
          </p:cNvPr>
          <p:cNvSpPr/>
          <p:nvPr/>
        </p:nvSpPr>
        <p:spPr>
          <a:xfrm>
            <a:off x="1105794" y="7598047"/>
            <a:ext cx="267360" cy="2275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7-2</a:t>
            </a:r>
            <a:endParaRPr lang="ko-KR" altLang="en-US" sz="105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BA1F64E2-E96A-4521-84C1-90F56BAC3AE2}"/>
              </a:ext>
            </a:extLst>
          </p:cNvPr>
          <p:cNvSpPr/>
          <p:nvPr/>
        </p:nvSpPr>
        <p:spPr>
          <a:xfrm>
            <a:off x="3011084" y="7612436"/>
            <a:ext cx="267360" cy="2275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7-1</a:t>
            </a:r>
            <a:endParaRPr lang="ko-KR" altLang="en-US" sz="105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B73BCDE-F22F-4743-98CC-E4DD47030F80}"/>
              </a:ext>
            </a:extLst>
          </p:cNvPr>
          <p:cNvSpPr txBox="1"/>
          <p:nvPr/>
        </p:nvSpPr>
        <p:spPr>
          <a:xfrm>
            <a:off x="453508" y="7046431"/>
            <a:ext cx="3472700" cy="4154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시간 초과 시 시간당 추가요금 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00</a:t>
            </a:r>
            <a:r>
              <a:rPr lang="ko-KR" altLang="en-US" sz="1050" dirty="0">
                <a:solidFill>
                  <a:srgbClr val="333333"/>
                </a:solidFill>
                <a:latin typeface="NanumGothicR"/>
              </a:rPr>
              <a:t>원 부과됩니다</a:t>
            </a:r>
            <a:r>
              <a:rPr lang="en-US" altLang="ko-KR" sz="1050" dirty="0">
                <a:solidFill>
                  <a:srgbClr val="333333"/>
                </a:solidFill>
                <a:latin typeface="NanumGothicR"/>
              </a:rPr>
              <a:t>.</a:t>
            </a:r>
          </a:p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시간 초과시 현금지불만 가능합니다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 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3F60E281-A2D0-49BD-95E6-AE13609E1DAA}"/>
              </a:ext>
            </a:extLst>
          </p:cNvPr>
          <p:cNvSpPr/>
          <p:nvPr/>
        </p:nvSpPr>
        <p:spPr>
          <a:xfrm>
            <a:off x="153628" y="702920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E487D96-F5F3-45B0-8127-F42AFBD06A7B}"/>
              </a:ext>
            </a:extLst>
          </p:cNvPr>
          <p:cNvSpPr txBox="1"/>
          <p:nvPr/>
        </p:nvSpPr>
        <p:spPr>
          <a:xfrm>
            <a:off x="4834780" y="8891636"/>
            <a:ext cx="3472700" cy="4154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시간 초과 시 시간당 추가요금 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00</a:t>
            </a:r>
            <a:r>
              <a:rPr lang="ko-KR" altLang="en-US" sz="1050" dirty="0">
                <a:solidFill>
                  <a:srgbClr val="333333"/>
                </a:solidFill>
                <a:latin typeface="NanumGothicR"/>
              </a:rPr>
              <a:t>원 부과됩니다</a:t>
            </a:r>
            <a:r>
              <a:rPr lang="en-US" altLang="ko-KR" sz="1050" dirty="0">
                <a:solidFill>
                  <a:srgbClr val="333333"/>
                </a:solidFill>
                <a:latin typeface="NanumGothicR"/>
              </a:rPr>
              <a:t>.</a:t>
            </a:r>
          </a:p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시간 초과시 현금지불만 가능합니다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 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B8B33E95-8B3B-4078-B531-D7DDD56E058E}"/>
              </a:ext>
            </a:extLst>
          </p:cNvPr>
          <p:cNvSpPr/>
          <p:nvPr/>
        </p:nvSpPr>
        <p:spPr>
          <a:xfrm>
            <a:off x="6715386" y="364510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AA76D26D-0DC1-43B1-8FEC-5CBB2F0E8FB4}"/>
              </a:ext>
            </a:extLst>
          </p:cNvPr>
          <p:cNvSpPr/>
          <p:nvPr/>
        </p:nvSpPr>
        <p:spPr>
          <a:xfrm>
            <a:off x="8586408" y="353912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sp>
        <p:nvSpPr>
          <p:cNvPr id="158" name="AutoShape 117">
            <a:extLst>
              <a:ext uri="{FF2B5EF4-FFF2-40B4-BE49-F238E27FC236}">
                <a16:creationId xmlns:a16="http://schemas.microsoft.com/office/drawing/2014/main" id="{CE95AFB4-AC45-490F-8DEC-AD1DD1AF2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194" y="3996224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희망시간을 선택해 주세요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3DA3D4AE-7841-4CF6-83F3-1157E1A4BE1B}"/>
              </a:ext>
            </a:extLst>
          </p:cNvPr>
          <p:cNvSpPr/>
          <p:nvPr/>
        </p:nvSpPr>
        <p:spPr>
          <a:xfrm>
            <a:off x="8586408" y="415722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3-3</a:t>
            </a:r>
            <a:endParaRPr lang="ko-KR" altLang="en-US" sz="1050" b="1" dirty="0"/>
          </a:p>
        </p:txBody>
      </p:sp>
      <p:sp>
        <p:nvSpPr>
          <p:cNvPr id="83" name="물결 82">
            <a:extLst>
              <a:ext uri="{FF2B5EF4-FFF2-40B4-BE49-F238E27FC236}">
                <a16:creationId xmlns:a16="http://schemas.microsoft.com/office/drawing/2014/main" id="{634CE780-181E-4B31-A32A-6EBC994B07D3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799C5C-6F7D-44F3-B93B-10D519C956B0}"/>
              </a:ext>
            </a:extLst>
          </p:cNvPr>
          <p:cNvSpPr txBox="1"/>
          <p:nvPr/>
        </p:nvSpPr>
        <p:spPr>
          <a:xfrm>
            <a:off x="2928043" y="654798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110F766-A225-443B-8355-F899411818AB}"/>
              </a:ext>
            </a:extLst>
          </p:cNvPr>
          <p:cNvSpPr txBox="1"/>
          <p:nvPr/>
        </p:nvSpPr>
        <p:spPr>
          <a:xfrm>
            <a:off x="405721" y="5664362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도착 장소를 입력해주세요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5F448114-7D85-404A-85E0-BBA3AE29FE5F}"/>
              </a:ext>
            </a:extLst>
          </p:cNvPr>
          <p:cNvSpPr/>
          <p:nvPr/>
        </p:nvSpPr>
        <p:spPr>
          <a:xfrm>
            <a:off x="507760" y="5984365"/>
            <a:ext cx="3418448" cy="5883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골프장이나 호텔명을 영어로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적어주시면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정확하게 픽업이 가능합니다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2B8C7D1B-A200-4A80-925A-2A3E91C1EE83}"/>
              </a:ext>
            </a:extLst>
          </p:cNvPr>
          <p:cNvSpPr/>
          <p:nvPr/>
        </p:nvSpPr>
        <p:spPr>
          <a:xfrm>
            <a:off x="153628" y="570880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5-2</a:t>
            </a:r>
            <a:endParaRPr lang="ko-KR" altLang="en-US" sz="105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33D8F64-E284-4BCD-B740-95FA1846A2AC}"/>
              </a:ext>
            </a:extLst>
          </p:cNvPr>
          <p:cNvSpPr/>
          <p:nvPr/>
        </p:nvSpPr>
        <p:spPr>
          <a:xfrm>
            <a:off x="3402488" y="644440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EC818EA-4423-4697-84AB-9FC547F113E3}"/>
              </a:ext>
            </a:extLst>
          </p:cNvPr>
          <p:cNvSpPr txBox="1"/>
          <p:nvPr/>
        </p:nvSpPr>
        <p:spPr>
          <a:xfrm>
            <a:off x="4741965" y="7596694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도착 장소를 입력해주세요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8064D9B-27FA-485C-B0F8-3FA815155988}"/>
              </a:ext>
            </a:extLst>
          </p:cNvPr>
          <p:cNvSpPr/>
          <p:nvPr/>
        </p:nvSpPr>
        <p:spPr>
          <a:xfrm>
            <a:off x="4844004" y="7916698"/>
            <a:ext cx="3418448" cy="490336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F233BB9-70F6-421C-A21D-2DD47EFDACCB}"/>
              </a:ext>
            </a:extLst>
          </p:cNvPr>
          <p:cNvSpPr txBox="1"/>
          <p:nvPr/>
        </p:nvSpPr>
        <p:spPr>
          <a:xfrm>
            <a:off x="13902632" y="343587"/>
            <a:ext cx="3031599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도착지 추가 해주세요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93783454-0790-4ACA-BD73-26DB3A0C99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862"/>
          <a:stretch/>
        </p:blipFill>
        <p:spPr>
          <a:xfrm>
            <a:off x="428874" y="1161229"/>
            <a:ext cx="1671205" cy="87949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6925E79-7FA6-4A33-8D1C-709AF4142F82}"/>
              </a:ext>
            </a:extLst>
          </p:cNvPr>
          <p:cNvSpPr txBox="1"/>
          <p:nvPr/>
        </p:nvSpPr>
        <p:spPr>
          <a:xfrm>
            <a:off x="785485" y="1905108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인승 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7C1F8CE-0756-4547-90AF-0DFF5C87CEC4}"/>
              </a:ext>
            </a:extLst>
          </p:cNvPr>
          <p:cNvSpPr txBox="1"/>
          <p:nvPr/>
        </p:nvSpPr>
        <p:spPr>
          <a:xfrm>
            <a:off x="1867111" y="1237730"/>
            <a:ext cx="226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12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시간 렌트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D253ED5-21F7-4A38-8E11-05FF8DEC8413}"/>
              </a:ext>
            </a:extLst>
          </p:cNvPr>
          <p:cNvSpPr txBox="1"/>
          <p:nvPr/>
        </p:nvSpPr>
        <p:spPr>
          <a:xfrm>
            <a:off x="2039059" y="1566439"/>
            <a:ext cx="1985904" cy="5770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주의사항 출력주의사항 출력</a:t>
            </a:r>
            <a:endParaRPr lang="en-US" altLang="ko-KR" sz="1050" b="0" i="0" dirty="0">
              <a:solidFill>
                <a:srgbClr val="333333"/>
              </a:solidFill>
              <a:effectLst/>
              <a:latin typeface="NanumGothicR"/>
            </a:endParaRPr>
          </a:p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주의사항 출력주의사항 출력</a:t>
            </a:r>
            <a:endParaRPr lang="en-US" altLang="ko-KR" sz="1050" b="0" i="0" dirty="0">
              <a:solidFill>
                <a:srgbClr val="333333"/>
              </a:solidFill>
              <a:effectLst/>
              <a:latin typeface="NanumGothicR"/>
            </a:endParaRPr>
          </a:p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주의사항 출력주의사항 출력</a:t>
            </a:r>
            <a:endParaRPr lang="en-US" altLang="ko-KR" sz="1050" b="0" i="0" dirty="0">
              <a:solidFill>
                <a:srgbClr val="333333"/>
              </a:solidFill>
              <a:effectLst/>
              <a:latin typeface="NanumGothicR"/>
            </a:endParaRPr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CB5C437A-0818-4F8F-9223-3CCBB0E0C8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862"/>
          <a:stretch/>
        </p:blipFill>
        <p:spPr>
          <a:xfrm>
            <a:off x="4634419" y="1161229"/>
            <a:ext cx="1671205" cy="87949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417B560-903A-41D2-9F24-E475C834892B}"/>
              </a:ext>
            </a:extLst>
          </p:cNvPr>
          <p:cNvSpPr txBox="1"/>
          <p:nvPr/>
        </p:nvSpPr>
        <p:spPr>
          <a:xfrm>
            <a:off x="6072656" y="1237730"/>
            <a:ext cx="226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12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시간 렌트</a:t>
            </a:r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E568DF-921A-4EBA-876E-53614300F01A}"/>
              </a:ext>
            </a:extLst>
          </p:cNvPr>
          <p:cNvSpPr txBox="1"/>
          <p:nvPr/>
        </p:nvSpPr>
        <p:spPr>
          <a:xfrm>
            <a:off x="6244604" y="1566439"/>
            <a:ext cx="1985904" cy="5770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주의사항 출력주의사항 출력</a:t>
            </a:r>
            <a:endParaRPr lang="en-US" altLang="ko-KR" sz="1050" b="0" i="0" dirty="0">
              <a:solidFill>
                <a:srgbClr val="333333"/>
              </a:solidFill>
              <a:effectLst/>
              <a:latin typeface="NanumGothicR"/>
            </a:endParaRPr>
          </a:p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주의사항 출력주의사항 출력</a:t>
            </a:r>
            <a:endParaRPr lang="en-US" altLang="ko-KR" sz="1050" b="0" i="0" dirty="0">
              <a:solidFill>
                <a:srgbClr val="333333"/>
              </a:solidFill>
              <a:effectLst/>
              <a:latin typeface="NanumGothicR"/>
            </a:endParaRPr>
          </a:p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주의사항 출력주의사항 출력</a:t>
            </a:r>
            <a:endParaRPr lang="en-US" altLang="ko-KR" sz="1050" b="0" i="0" dirty="0">
              <a:solidFill>
                <a:srgbClr val="333333"/>
              </a:solidFill>
              <a:effectLst/>
              <a:latin typeface="NanumGothicR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596BE0A-FD6B-4961-91B0-758F58086DC7}"/>
              </a:ext>
            </a:extLst>
          </p:cNvPr>
          <p:cNvSpPr txBox="1"/>
          <p:nvPr/>
        </p:nvSpPr>
        <p:spPr>
          <a:xfrm>
            <a:off x="13902632" y="943746"/>
            <a:ext cx="2837274" cy="2844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trike="sngStrike" dirty="0">
                <a:solidFill>
                  <a:srgbClr val="FF0000"/>
                </a:solidFill>
              </a:rPr>
              <a:t>18</a:t>
            </a:r>
            <a:r>
              <a:rPr lang="ko-KR" altLang="en-US" strike="sngStrike" dirty="0">
                <a:solidFill>
                  <a:srgbClr val="FF0000"/>
                </a:solidFill>
              </a:rPr>
              <a:t>홀 왕복 렌트를 삭제해 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r>
              <a:rPr lang="ko-KR" altLang="en-US" strike="sngStrike" dirty="0">
                <a:solidFill>
                  <a:srgbClr val="FF0000"/>
                </a:solidFill>
              </a:rPr>
              <a:t> 호텔도 동일합니다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하루 렌트로만 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사진을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맨위로</a:t>
            </a:r>
            <a:r>
              <a:rPr lang="ko-KR" altLang="en-US" strike="sngStrike" dirty="0">
                <a:solidFill>
                  <a:srgbClr val="FF0000"/>
                </a:solidFill>
              </a:rPr>
              <a:t> 올려주시고 주의사항을 넣으려고 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712D51-FE8B-4A82-A378-83C02BB5F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971" y="941907"/>
            <a:ext cx="2953162" cy="8145012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65F87FBD-4863-4DCD-8120-F937DB2FACE5}"/>
              </a:ext>
            </a:extLst>
          </p:cNvPr>
          <p:cNvSpPr txBox="1"/>
          <p:nvPr/>
        </p:nvSpPr>
        <p:spPr>
          <a:xfrm>
            <a:off x="7585410" y="4559100"/>
            <a:ext cx="2156083" cy="780470"/>
          </a:xfrm>
          <a:prstGeom prst="rect">
            <a:avLst/>
          </a:prstGeom>
          <a:solidFill>
            <a:srgbClr val="F0108B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날짜설택</a:t>
            </a:r>
            <a:r>
              <a:rPr lang="ko-KR" altLang="en-US" b="1" dirty="0"/>
              <a:t> 누락</a:t>
            </a:r>
            <a:endParaRPr lang="en-US" altLang="ko-KR" b="1" dirty="0"/>
          </a:p>
          <a:p>
            <a:r>
              <a:rPr lang="ko-KR" altLang="en-US" b="1" dirty="0"/>
              <a:t>건너뛰기 누락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ABAD8A-F190-E44E-9866-9ACD3AD37C79}"/>
              </a:ext>
            </a:extLst>
          </p:cNvPr>
          <p:cNvGrpSpPr/>
          <p:nvPr/>
        </p:nvGrpSpPr>
        <p:grpSpPr>
          <a:xfrm>
            <a:off x="3481446" y="3721170"/>
            <a:ext cx="3097440" cy="2023560"/>
            <a:chOff x="3481446" y="3721170"/>
            <a:chExt cx="3097440" cy="20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E06A6775-3263-404D-BDB0-3B44060760E3}"/>
                    </a:ext>
                  </a:extLst>
                </p14:cNvPr>
                <p14:cNvContentPartPr/>
                <p14:nvPr/>
              </p14:nvContentPartPr>
              <p14:xfrm>
                <a:off x="3481446" y="3721170"/>
                <a:ext cx="3097440" cy="2023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E06A6775-3263-404D-BDB0-3B44060760E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72446" y="3712170"/>
                  <a:ext cx="3115080" cy="20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E24C1CB-06F2-084D-BE02-FCBD9DE11FA8}"/>
                    </a:ext>
                  </a:extLst>
                </p14:cNvPr>
                <p14:cNvContentPartPr/>
                <p14:nvPr/>
              </p14:nvContentPartPr>
              <p14:xfrm>
                <a:off x="4656486" y="3776610"/>
                <a:ext cx="32040" cy="24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E24C1CB-06F2-084D-BE02-FCBD9DE11F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47846" y="3767970"/>
                  <a:ext cx="49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720015-47D4-C34C-8592-51EE0868339E}"/>
                    </a:ext>
                  </a:extLst>
                </p14:cNvPr>
                <p14:cNvContentPartPr/>
                <p14:nvPr/>
              </p14:nvContentPartPr>
              <p14:xfrm>
                <a:off x="4406286" y="3737370"/>
                <a:ext cx="1387440" cy="1634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720015-47D4-C34C-8592-51EE086833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397286" y="3728370"/>
                  <a:ext cx="1405080" cy="165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7A837CD-D68C-A44A-A3EC-070B98089579}"/>
              </a:ext>
            </a:extLst>
          </p:cNvPr>
          <p:cNvSpPr txBox="1"/>
          <p:nvPr/>
        </p:nvSpPr>
        <p:spPr>
          <a:xfrm>
            <a:off x="8214654" y="1529185"/>
            <a:ext cx="4280339" cy="780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삭제합니다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 err="1">
                <a:solidFill>
                  <a:srgbClr val="FF0000"/>
                </a:solidFill>
              </a:rPr>
              <a:t>유사상품에</a:t>
            </a:r>
            <a:r>
              <a:rPr lang="ko-KR" altLang="en-US" dirty="0">
                <a:solidFill>
                  <a:srgbClr val="FF0000"/>
                </a:solidFill>
              </a:rPr>
              <a:t> 렌트로 대체 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E6BD4F78-DFDD-45C8-BCFB-F56C7561D6F6}"/>
              </a:ext>
            </a:extLst>
          </p:cNvPr>
          <p:cNvSpPr/>
          <p:nvPr/>
        </p:nvSpPr>
        <p:spPr>
          <a:xfrm>
            <a:off x="11435494" y="2895060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삭제불가 </a:t>
            </a:r>
            <a:endParaRPr lang="en-US" altLang="ko-KR" dirty="0"/>
          </a:p>
          <a:p>
            <a:pPr algn="ctr"/>
            <a:r>
              <a:rPr lang="ko-KR" altLang="en-US" dirty="0"/>
              <a:t>디자인된 현재 각 옵션페이지에서 </a:t>
            </a:r>
            <a:endParaRPr lang="en-US" altLang="ko-KR" dirty="0"/>
          </a:p>
          <a:p>
            <a:pPr algn="ctr"/>
            <a:r>
              <a:rPr lang="ko-KR" altLang="en-US" dirty="0"/>
              <a:t>오프라인으로 받을 부분 삭제 필요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48B0AEA-5A51-406A-A9DF-AC3E24A0A336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60B4BF0A-81E1-48C9-B321-096F4DFED86A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68430511-6E54-4C60-B650-CD8F93E23C35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5072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72E44145-76FE-F24F-9CE5-8C4CCEAC2CB0}"/>
              </a:ext>
            </a:extLst>
          </p:cNvPr>
          <p:cNvSpPr/>
          <p:nvPr/>
        </p:nvSpPr>
        <p:spPr>
          <a:xfrm>
            <a:off x="4467570" y="1341249"/>
            <a:ext cx="4050444" cy="7605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4117916-9B94-8149-AA08-5DF654256BFB}"/>
              </a:ext>
            </a:extLst>
          </p:cNvPr>
          <p:cNvSpPr/>
          <p:nvPr/>
        </p:nvSpPr>
        <p:spPr>
          <a:xfrm>
            <a:off x="274261" y="1341249"/>
            <a:ext cx="4050444" cy="76058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213577-2B5C-DE45-9E8E-36A4C27FAD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렌트 페이지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4FF6B9-1E48-154A-A763-8E60DDB51E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5B299-5354-E440-BB35-4F1BC1CBD6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82ABC2-0891-B54E-BC49-0C1AA57521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9582816-8D62-1045-B3EF-9FA351AF95F0}"/>
              </a:ext>
            </a:extLst>
          </p:cNvPr>
          <p:cNvSpPr txBox="1"/>
          <p:nvPr/>
        </p:nvSpPr>
        <p:spPr>
          <a:xfrm>
            <a:off x="4627052" y="13412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53F08C-DF88-AC44-9F66-7B075CB44917}"/>
              </a:ext>
            </a:extLst>
          </p:cNvPr>
          <p:cNvSpPr txBox="1"/>
          <p:nvPr/>
        </p:nvSpPr>
        <p:spPr>
          <a:xfrm>
            <a:off x="4617908" y="1576203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CA4914-53E9-2A45-99F8-1095DBC2643A}"/>
              </a:ext>
            </a:extLst>
          </p:cNvPr>
          <p:cNvSpPr txBox="1"/>
          <p:nvPr/>
        </p:nvSpPr>
        <p:spPr>
          <a:xfrm>
            <a:off x="4627052" y="559488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DBA648-1A96-3F4C-AC4A-7FB70B281BFD}"/>
              </a:ext>
            </a:extLst>
          </p:cNvPr>
          <p:cNvSpPr txBox="1"/>
          <p:nvPr/>
        </p:nvSpPr>
        <p:spPr>
          <a:xfrm>
            <a:off x="4617908" y="5842353"/>
            <a:ext cx="373164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1725639-DD36-CC46-AA68-3813A2BFF40E}"/>
              </a:ext>
            </a:extLst>
          </p:cNvPr>
          <p:cNvSpPr txBox="1"/>
          <p:nvPr/>
        </p:nvSpPr>
        <p:spPr>
          <a:xfrm>
            <a:off x="4663166" y="7385190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grpSp>
        <p:nvGrpSpPr>
          <p:cNvPr id="84" name="그룹 15">
            <a:extLst>
              <a:ext uri="{FF2B5EF4-FFF2-40B4-BE49-F238E27FC236}">
                <a16:creationId xmlns:a16="http://schemas.microsoft.com/office/drawing/2014/main" id="{2A6B468A-592D-EF45-9089-B799A16F90A6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85" name="직사각형 16">
              <a:extLst>
                <a:ext uri="{FF2B5EF4-FFF2-40B4-BE49-F238E27FC236}">
                  <a16:creationId xmlns:a16="http://schemas.microsoft.com/office/drawing/2014/main" id="{C51F56B4-51B4-9340-99C5-0E2A404A53AB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직선 연결선 17">
              <a:extLst>
                <a:ext uri="{FF2B5EF4-FFF2-40B4-BE49-F238E27FC236}">
                  <a16:creationId xmlns:a16="http://schemas.microsoft.com/office/drawing/2014/main" id="{E3009299-3572-8F4C-B36A-20AB5424F0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18">
              <a:extLst>
                <a:ext uri="{FF2B5EF4-FFF2-40B4-BE49-F238E27FC236}">
                  <a16:creationId xmlns:a16="http://schemas.microsoft.com/office/drawing/2014/main" id="{E671B0E5-9927-7043-8049-C14F73EEE78D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8" name="그림 19">
            <a:extLst>
              <a:ext uri="{FF2B5EF4-FFF2-40B4-BE49-F238E27FC236}">
                <a16:creationId xmlns:a16="http://schemas.microsoft.com/office/drawing/2014/main" id="{2008181D-67D7-C741-B638-75A34E06C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862E01E-446F-534E-AC36-E6A7431B677B}"/>
              </a:ext>
            </a:extLst>
          </p:cNvPr>
          <p:cNvSpPr txBox="1"/>
          <p:nvPr/>
        </p:nvSpPr>
        <p:spPr>
          <a:xfrm>
            <a:off x="4617908" y="5507910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grpSp>
        <p:nvGrpSpPr>
          <p:cNvPr id="92" name="그룹 196">
            <a:extLst>
              <a:ext uri="{FF2B5EF4-FFF2-40B4-BE49-F238E27FC236}">
                <a16:creationId xmlns:a16="http://schemas.microsoft.com/office/drawing/2014/main" id="{37F550D4-32C3-6D47-BDF6-09586C2BBEF0}"/>
              </a:ext>
            </a:extLst>
          </p:cNvPr>
          <p:cNvGrpSpPr/>
          <p:nvPr/>
        </p:nvGrpSpPr>
        <p:grpSpPr>
          <a:xfrm>
            <a:off x="8433776" y="5391698"/>
            <a:ext cx="216000" cy="3461385"/>
            <a:chOff x="8433776" y="8203231"/>
            <a:chExt cx="216000" cy="529670"/>
          </a:xfrm>
        </p:grpSpPr>
        <p:cxnSp>
          <p:nvCxnSpPr>
            <p:cNvPr id="93" name="직선 연결선 197">
              <a:extLst>
                <a:ext uri="{FF2B5EF4-FFF2-40B4-BE49-F238E27FC236}">
                  <a16:creationId xmlns:a16="http://schemas.microsoft.com/office/drawing/2014/main" id="{AB908342-8B6D-F449-BA33-7E2409C0D948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4" name="직선 연결선 198">
              <a:extLst>
                <a:ext uri="{FF2B5EF4-FFF2-40B4-BE49-F238E27FC236}">
                  <a16:creationId xmlns:a16="http://schemas.microsoft.com/office/drawing/2014/main" id="{C95598A4-4270-C545-814B-BE1F7BD7B2DC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5" name="직선 연결선 199">
              <a:extLst>
                <a:ext uri="{FF2B5EF4-FFF2-40B4-BE49-F238E27FC236}">
                  <a16:creationId xmlns:a16="http://schemas.microsoft.com/office/drawing/2014/main" id="{C9F40D5D-3C0A-9A4A-9A97-68EF3822D2A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6" name="사각형: 둥근 모서리 132">
            <a:extLst>
              <a:ext uri="{FF2B5EF4-FFF2-40B4-BE49-F238E27FC236}">
                <a16:creationId xmlns:a16="http://schemas.microsoft.com/office/drawing/2014/main" id="{88F69E4F-3AC3-FF4A-9CE0-1CFC28633E64}"/>
              </a:ext>
            </a:extLst>
          </p:cNvPr>
          <p:cNvSpPr/>
          <p:nvPr/>
        </p:nvSpPr>
        <p:spPr>
          <a:xfrm>
            <a:off x="4549520" y="5391698"/>
            <a:ext cx="3852000" cy="3461385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97" name="사각형: 둥근 모서리 133">
            <a:extLst>
              <a:ext uri="{FF2B5EF4-FFF2-40B4-BE49-F238E27FC236}">
                <a16:creationId xmlns:a16="http://schemas.microsoft.com/office/drawing/2014/main" id="{AA5CA04E-90FF-3748-97CA-98F8BC98DDF6}"/>
              </a:ext>
            </a:extLst>
          </p:cNvPr>
          <p:cNvSpPr/>
          <p:nvPr/>
        </p:nvSpPr>
        <p:spPr>
          <a:xfrm>
            <a:off x="7229501" y="8352735"/>
            <a:ext cx="1042057" cy="459344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4D08C23-A8A5-5B49-9A21-C9D9E9A3FFB4}"/>
              </a:ext>
            </a:extLst>
          </p:cNvPr>
          <p:cNvSpPr txBox="1"/>
          <p:nvPr/>
        </p:nvSpPr>
        <p:spPr>
          <a:xfrm>
            <a:off x="6269205" y="5474128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9EA06E1-40C9-5E47-9DBF-1108F68C7714}"/>
              </a:ext>
            </a:extLst>
          </p:cNvPr>
          <p:cNvSpPr txBox="1"/>
          <p:nvPr/>
        </p:nvSpPr>
        <p:spPr>
          <a:xfrm>
            <a:off x="6832063" y="7913323"/>
            <a:ext cx="1479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/>
              <a:t>1,520,000</a:t>
            </a:r>
            <a:r>
              <a:rPr lang="ko-KR" altLang="en-US" sz="1400" b="1" dirty="0"/>
              <a:t>원</a:t>
            </a:r>
            <a:endParaRPr lang="en-US" altLang="ko-KR" sz="1400" b="1" dirty="0"/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65ADD4D-2551-834A-9256-8B8BD58C9EAC}"/>
              </a:ext>
            </a:extLst>
          </p:cNvPr>
          <p:cNvSpPr txBox="1"/>
          <p:nvPr/>
        </p:nvSpPr>
        <p:spPr>
          <a:xfrm>
            <a:off x="4627052" y="7922898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총 합계                                                </a:t>
            </a:r>
            <a:endParaRPr lang="ko-KR" altLang="en-US" sz="2000" dirty="0"/>
          </a:p>
        </p:txBody>
      </p:sp>
      <p:sp>
        <p:nvSpPr>
          <p:cNvPr id="102" name="사각형: 둥근 모서리 138">
            <a:extLst>
              <a:ext uri="{FF2B5EF4-FFF2-40B4-BE49-F238E27FC236}">
                <a16:creationId xmlns:a16="http://schemas.microsoft.com/office/drawing/2014/main" id="{CF3F858F-0948-BC41-A540-5462A366D8B3}"/>
              </a:ext>
            </a:extLst>
          </p:cNvPr>
          <p:cNvSpPr/>
          <p:nvPr/>
        </p:nvSpPr>
        <p:spPr>
          <a:xfrm>
            <a:off x="6079095" y="8352735"/>
            <a:ext cx="1078973" cy="459344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장바구니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05" name="사각형: 둥근 모서리 119">
            <a:extLst>
              <a:ext uri="{FF2B5EF4-FFF2-40B4-BE49-F238E27FC236}">
                <a16:creationId xmlns:a16="http://schemas.microsoft.com/office/drawing/2014/main" id="{9E98C627-6E03-5246-906C-05DD25DBB055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밴렌트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FFD6F88-8D0A-7A49-B4FD-CE20D8E1B9F6}"/>
              </a:ext>
            </a:extLst>
          </p:cNvPr>
          <p:cNvSpPr txBox="1"/>
          <p:nvPr/>
        </p:nvSpPr>
        <p:spPr>
          <a:xfrm>
            <a:off x="4595502" y="5673588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7264FFF-1277-384E-A00D-8032BE8825EB}"/>
              </a:ext>
            </a:extLst>
          </p:cNvPr>
          <p:cNvSpPr txBox="1"/>
          <p:nvPr/>
        </p:nvSpPr>
        <p:spPr>
          <a:xfrm>
            <a:off x="4595502" y="5871517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밴 렌트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B9A3762-5105-C643-BC7D-7A7A44173FA7}"/>
              </a:ext>
            </a:extLst>
          </p:cNvPr>
          <p:cNvSpPr txBox="1"/>
          <p:nvPr/>
        </p:nvSpPr>
        <p:spPr>
          <a:xfrm>
            <a:off x="344017" y="4072107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밴 렌트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8ED7875-30EC-3F45-A22A-B2D3F7DA0DEB}"/>
              </a:ext>
            </a:extLst>
          </p:cNvPr>
          <p:cNvSpPr txBox="1"/>
          <p:nvPr/>
        </p:nvSpPr>
        <p:spPr>
          <a:xfrm>
            <a:off x="1309369" y="4741203"/>
            <a:ext cx="2790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6AB546E-46AF-994A-A2A6-745872A1FCDB}"/>
              </a:ext>
            </a:extLst>
          </p:cNvPr>
          <p:cNvSpPr txBox="1"/>
          <p:nvPr/>
        </p:nvSpPr>
        <p:spPr>
          <a:xfrm>
            <a:off x="1444384" y="3828937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2022.06.08 (</a:t>
            </a:r>
            <a:r>
              <a:rPr lang="ko-KR" altLang="en-US" sz="1600" dirty="0">
                <a:solidFill>
                  <a:srgbClr val="C00000"/>
                </a:solidFill>
              </a:rPr>
              <a:t>토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CA3D2D3-297B-2B4E-BE82-0ABFF60B9829}"/>
              </a:ext>
            </a:extLst>
          </p:cNvPr>
          <p:cNvSpPr txBox="1"/>
          <p:nvPr/>
        </p:nvSpPr>
        <p:spPr>
          <a:xfrm>
            <a:off x="347704" y="51491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DC34A79-49B7-AA4E-BFBA-AA63F2A96AA3}"/>
              </a:ext>
            </a:extLst>
          </p:cNvPr>
          <p:cNvSpPr txBox="1"/>
          <p:nvPr/>
        </p:nvSpPr>
        <p:spPr>
          <a:xfrm>
            <a:off x="435422" y="5362606"/>
            <a:ext cx="3538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43D3ADA-CEEA-C943-B6B1-8705286332D0}"/>
              </a:ext>
            </a:extLst>
          </p:cNvPr>
          <p:cNvSpPr txBox="1"/>
          <p:nvPr/>
        </p:nvSpPr>
        <p:spPr>
          <a:xfrm>
            <a:off x="347704" y="64933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C38D1F9-F99B-9A45-A9B4-EBB448EB68F0}"/>
              </a:ext>
            </a:extLst>
          </p:cNvPr>
          <p:cNvSpPr txBox="1"/>
          <p:nvPr/>
        </p:nvSpPr>
        <p:spPr>
          <a:xfrm>
            <a:off x="362469" y="6703616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8BA2DB3-AFEE-2F45-977D-47F8FD24493A}"/>
              </a:ext>
            </a:extLst>
          </p:cNvPr>
          <p:cNvSpPr txBox="1"/>
          <p:nvPr/>
        </p:nvSpPr>
        <p:spPr>
          <a:xfrm>
            <a:off x="347704" y="579674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DBFB7F1-F952-0245-9A3A-9C4682E68C58}"/>
              </a:ext>
            </a:extLst>
          </p:cNvPr>
          <p:cNvSpPr txBox="1"/>
          <p:nvPr/>
        </p:nvSpPr>
        <p:spPr>
          <a:xfrm>
            <a:off x="356908" y="605455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21" name="직선 연결선 241">
            <a:extLst>
              <a:ext uri="{FF2B5EF4-FFF2-40B4-BE49-F238E27FC236}">
                <a16:creationId xmlns:a16="http://schemas.microsoft.com/office/drawing/2014/main" id="{5961FC29-F8E8-C847-99FE-D21E2116E34A}"/>
              </a:ext>
            </a:extLst>
          </p:cNvPr>
          <p:cNvCxnSpPr>
            <a:cxnSpLocks/>
          </p:cNvCxnSpPr>
          <p:nvPr/>
        </p:nvCxnSpPr>
        <p:spPr>
          <a:xfrm flipH="1">
            <a:off x="427685" y="507666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0D283C5-4D54-5743-B326-F678AEA7BCEB}"/>
              </a:ext>
            </a:extLst>
          </p:cNvPr>
          <p:cNvSpPr txBox="1"/>
          <p:nvPr/>
        </p:nvSpPr>
        <p:spPr>
          <a:xfrm>
            <a:off x="375291" y="738730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4D41E58-D355-F741-AEBB-CFDD85CCA7F9}"/>
              </a:ext>
            </a:extLst>
          </p:cNvPr>
          <p:cNvSpPr txBox="1"/>
          <p:nvPr/>
        </p:nvSpPr>
        <p:spPr>
          <a:xfrm>
            <a:off x="366147" y="7622263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24" name="사각형: 둥근 모서리 244">
            <a:extLst>
              <a:ext uri="{FF2B5EF4-FFF2-40B4-BE49-F238E27FC236}">
                <a16:creationId xmlns:a16="http://schemas.microsoft.com/office/drawing/2014/main" id="{0A4B4387-A806-014F-A49B-A3A1F76DF9D2}"/>
              </a:ext>
            </a:extLst>
          </p:cNvPr>
          <p:cNvSpPr/>
          <p:nvPr/>
        </p:nvSpPr>
        <p:spPr>
          <a:xfrm>
            <a:off x="1046391" y="8085309"/>
            <a:ext cx="2457349" cy="359318"/>
          </a:xfrm>
          <a:prstGeom prst="roundRect">
            <a:avLst>
              <a:gd name="adj" fmla="val 19516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편의시설 </a:t>
            </a:r>
            <a:r>
              <a:rPr lang="en-US" altLang="ko-KR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23</a:t>
            </a:r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 모두보기</a:t>
            </a:r>
          </a:p>
        </p:txBody>
      </p:sp>
      <p:sp>
        <p:nvSpPr>
          <p:cNvPr id="126" name="직사각형 102">
            <a:extLst>
              <a:ext uri="{FF2B5EF4-FFF2-40B4-BE49-F238E27FC236}">
                <a16:creationId xmlns:a16="http://schemas.microsoft.com/office/drawing/2014/main" id="{792A4E61-F1F7-9F4A-90B5-14CBE312BBB2}"/>
              </a:ext>
            </a:extLst>
          </p:cNvPr>
          <p:cNvSpPr/>
          <p:nvPr/>
        </p:nvSpPr>
        <p:spPr bwMode="auto">
          <a:xfrm>
            <a:off x="8020206" y="6263272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직사각형 103">
            <a:extLst>
              <a:ext uri="{FF2B5EF4-FFF2-40B4-BE49-F238E27FC236}">
                <a16:creationId xmlns:a16="http://schemas.microsoft.com/office/drawing/2014/main" id="{722191BA-C64C-E64A-AE50-872F047D7E5F}"/>
              </a:ext>
            </a:extLst>
          </p:cNvPr>
          <p:cNvSpPr/>
          <p:nvPr/>
        </p:nvSpPr>
        <p:spPr bwMode="auto">
          <a:xfrm>
            <a:off x="7442734" y="6257728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F5FF721-242D-0648-A195-59CC7CB1E55D}"/>
              </a:ext>
            </a:extLst>
          </p:cNvPr>
          <p:cNvSpPr txBox="1"/>
          <p:nvPr/>
        </p:nvSpPr>
        <p:spPr>
          <a:xfrm>
            <a:off x="7663493" y="625121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F9CD2E0-92C0-FA42-A7F4-FE37BC97FE38}"/>
              </a:ext>
            </a:extLst>
          </p:cNvPr>
          <p:cNvSpPr txBox="1"/>
          <p:nvPr/>
        </p:nvSpPr>
        <p:spPr>
          <a:xfrm>
            <a:off x="6033461" y="6257728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3" name="직선 연결선 112">
            <a:extLst>
              <a:ext uri="{FF2B5EF4-FFF2-40B4-BE49-F238E27FC236}">
                <a16:creationId xmlns:a16="http://schemas.microsoft.com/office/drawing/2014/main" id="{DF699490-B801-6944-9A2A-A721C383D2EC}"/>
              </a:ext>
            </a:extLst>
          </p:cNvPr>
          <p:cNvCxnSpPr>
            <a:cxnSpLocks/>
          </p:cNvCxnSpPr>
          <p:nvPr/>
        </p:nvCxnSpPr>
        <p:spPr>
          <a:xfrm flipH="1">
            <a:off x="4632438" y="7770059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EF51C44F-935E-FC41-B82D-F50FD51662C4}"/>
              </a:ext>
            </a:extLst>
          </p:cNvPr>
          <p:cNvSpPr txBox="1"/>
          <p:nvPr/>
        </p:nvSpPr>
        <p:spPr>
          <a:xfrm>
            <a:off x="4627052" y="442797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ABF4B2C-B312-3E4B-A4FB-7872A2329A4E}"/>
              </a:ext>
            </a:extLst>
          </p:cNvPr>
          <p:cNvSpPr txBox="1"/>
          <p:nvPr/>
        </p:nvSpPr>
        <p:spPr>
          <a:xfrm>
            <a:off x="4617908" y="4675448"/>
            <a:ext cx="373164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</p:txBody>
      </p:sp>
      <p:grpSp>
        <p:nvGrpSpPr>
          <p:cNvPr id="142" name="그룹 82">
            <a:extLst>
              <a:ext uri="{FF2B5EF4-FFF2-40B4-BE49-F238E27FC236}">
                <a16:creationId xmlns:a16="http://schemas.microsoft.com/office/drawing/2014/main" id="{0963307B-CDAD-D141-A9CF-42A21CE27C76}"/>
              </a:ext>
            </a:extLst>
          </p:cNvPr>
          <p:cNvGrpSpPr/>
          <p:nvPr/>
        </p:nvGrpSpPr>
        <p:grpSpPr>
          <a:xfrm>
            <a:off x="4653805" y="2066323"/>
            <a:ext cx="3632322" cy="907941"/>
            <a:chOff x="1077786" y="1763815"/>
            <a:chExt cx="1426779" cy="1234561"/>
          </a:xfrm>
        </p:grpSpPr>
        <p:sp>
          <p:nvSpPr>
            <p:cNvPr id="143" name="직사각형 83">
              <a:extLst>
                <a:ext uri="{FF2B5EF4-FFF2-40B4-BE49-F238E27FC236}">
                  <a16:creationId xmlns:a16="http://schemas.microsoft.com/office/drawing/2014/main" id="{8AAD9759-A981-D747-B854-68B72F801033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44" name="직선 연결선 84">
              <a:extLst>
                <a:ext uri="{FF2B5EF4-FFF2-40B4-BE49-F238E27FC236}">
                  <a16:creationId xmlns:a16="http://schemas.microsoft.com/office/drawing/2014/main" id="{F081D45A-1CD6-FF4C-B45F-71DC6ABE50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직선 연결선 85">
              <a:extLst>
                <a:ext uri="{FF2B5EF4-FFF2-40B4-BE49-F238E27FC236}">
                  <a16:creationId xmlns:a16="http://schemas.microsoft.com/office/drawing/2014/main" id="{A78A6F65-EDF2-2A41-8B63-2AA0353D2F31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그룹 86">
            <a:extLst>
              <a:ext uri="{FF2B5EF4-FFF2-40B4-BE49-F238E27FC236}">
                <a16:creationId xmlns:a16="http://schemas.microsoft.com/office/drawing/2014/main" id="{DC4BE198-29D3-4845-9B00-0B93D84C1BA2}"/>
              </a:ext>
            </a:extLst>
          </p:cNvPr>
          <p:cNvGrpSpPr/>
          <p:nvPr/>
        </p:nvGrpSpPr>
        <p:grpSpPr>
          <a:xfrm>
            <a:off x="4653805" y="3097068"/>
            <a:ext cx="3632322" cy="1259516"/>
            <a:chOff x="4653805" y="5569063"/>
            <a:chExt cx="3632322" cy="1259516"/>
          </a:xfrm>
        </p:grpSpPr>
        <p:grpSp>
          <p:nvGrpSpPr>
            <p:cNvPr id="147" name="그룹 87">
              <a:extLst>
                <a:ext uri="{FF2B5EF4-FFF2-40B4-BE49-F238E27FC236}">
                  <a16:creationId xmlns:a16="http://schemas.microsoft.com/office/drawing/2014/main" id="{E0123DF2-6FD5-6443-8AF0-CDB31683B26E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149" name="직사각형 89">
                <a:extLst>
                  <a:ext uri="{FF2B5EF4-FFF2-40B4-BE49-F238E27FC236}">
                    <a16:creationId xmlns:a16="http://schemas.microsoft.com/office/drawing/2014/main" id="{8B18225E-C13F-0B4D-B3A8-6C8EE62AB0A9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50" name="직선 연결선 90">
                <a:extLst>
                  <a:ext uri="{FF2B5EF4-FFF2-40B4-BE49-F238E27FC236}">
                    <a16:creationId xmlns:a16="http://schemas.microsoft.com/office/drawing/2014/main" id="{D483A6D6-E324-EC44-8D4B-066DBA3FE0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직선 연결선 91">
                <a:extLst>
                  <a:ext uri="{FF2B5EF4-FFF2-40B4-BE49-F238E27FC236}">
                    <a16:creationId xmlns:a16="http://schemas.microsoft.com/office/drawing/2014/main" id="{2D6146B1-0433-A34E-8F74-FCBE6CEA9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8" name="그림 88">
              <a:extLst>
                <a:ext uri="{FF2B5EF4-FFF2-40B4-BE49-F238E27FC236}">
                  <a16:creationId xmlns:a16="http://schemas.microsoft.com/office/drawing/2014/main" id="{F284EFC6-EE01-E448-A820-DB63491293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sp>
        <p:nvSpPr>
          <p:cNvPr id="156" name="TextBox 155">
            <a:extLst>
              <a:ext uri="{FF2B5EF4-FFF2-40B4-BE49-F238E27FC236}">
                <a16:creationId xmlns:a16="http://schemas.microsoft.com/office/drawing/2014/main" id="{DF5371B9-F958-334C-862E-7FDF0BE32CE6}"/>
              </a:ext>
            </a:extLst>
          </p:cNvPr>
          <p:cNvSpPr txBox="1"/>
          <p:nvPr/>
        </p:nvSpPr>
        <p:spPr>
          <a:xfrm>
            <a:off x="8915214" y="4019632"/>
            <a:ext cx="3420379" cy="11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픽업장소와</a:t>
            </a:r>
            <a:r>
              <a:rPr lang="ko-KR" altLang="en-US" dirty="0">
                <a:solidFill>
                  <a:srgbClr val="FF0000"/>
                </a:solidFill>
              </a:rPr>
              <a:t> 목적지 등은 오프라인으로 </a:t>
            </a:r>
            <a:r>
              <a:rPr lang="ko-KR" altLang="en-US" dirty="0" err="1">
                <a:solidFill>
                  <a:srgbClr val="FF0000"/>
                </a:solidFill>
              </a:rPr>
              <a:t>해결하려합니다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13C2D63-128E-2646-837B-96C9955CF2C3}"/>
              </a:ext>
            </a:extLst>
          </p:cNvPr>
          <p:cNvSpPr txBox="1"/>
          <p:nvPr/>
        </p:nvSpPr>
        <p:spPr>
          <a:xfrm>
            <a:off x="4693548" y="6257728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차량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밴렌트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8" name="직사각형 102">
            <a:extLst>
              <a:ext uri="{FF2B5EF4-FFF2-40B4-BE49-F238E27FC236}">
                <a16:creationId xmlns:a16="http://schemas.microsoft.com/office/drawing/2014/main" id="{F9A7B716-E4E8-9846-85A2-90765B5556AD}"/>
              </a:ext>
            </a:extLst>
          </p:cNvPr>
          <p:cNvSpPr/>
          <p:nvPr/>
        </p:nvSpPr>
        <p:spPr bwMode="auto">
          <a:xfrm>
            <a:off x="8020206" y="6679731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직사각형 103">
            <a:extLst>
              <a:ext uri="{FF2B5EF4-FFF2-40B4-BE49-F238E27FC236}">
                <a16:creationId xmlns:a16="http://schemas.microsoft.com/office/drawing/2014/main" id="{F142CE6B-A23F-3F48-B190-BD7ED8A27FAD}"/>
              </a:ext>
            </a:extLst>
          </p:cNvPr>
          <p:cNvSpPr/>
          <p:nvPr/>
        </p:nvSpPr>
        <p:spPr bwMode="auto">
          <a:xfrm>
            <a:off x="7442734" y="6674187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1273ED4-8CB9-2749-A208-ABF58C3A44DB}"/>
              </a:ext>
            </a:extLst>
          </p:cNvPr>
          <p:cNvSpPr txBox="1"/>
          <p:nvPr/>
        </p:nvSpPr>
        <p:spPr>
          <a:xfrm>
            <a:off x="7663493" y="6667673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66E85D3-BE67-C846-9FD5-8597A804EDE0}"/>
              </a:ext>
            </a:extLst>
          </p:cNvPr>
          <p:cNvSpPr txBox="1"/>
          <p:nvPr/>
        </p:nvSpPr>
        <p:spPr>
          <a:xfrm>
            <a:off x="6033461" y="6674187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9469F79-3394-E34D-8BD4-37CFD2DA844C}"/>
              </a:ext>
            </a:extLst>
          </p:cNvPr>
          <p:cNvSpPr txBox="1"/>
          <p:nvPr/>
        </p:nvSpPr>
        <p:spPr>
          <a:xfrm>
            <a:off x="4693548" y="6674187"/>
            <a:ext cx="12719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차량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픽업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센딩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8D3DB01-F4DD-DD48-AA6E-8C9A46030693}"/>
              </a:ext>
            </a:extLst>
          </p:cNvPr>
          <p:cNvSpPr txBox="1"/>
          <p:nvPr/>
        </p:nvSpPr>
        <p:spPr>
          <a:xfrm>
            <a:off x="8446420" y="1362442"/>
            <a:ext cx="367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rgbClr val="FF0000"/>
                </a:solidFill>
              </a:rPr>
              <a:t>새로 추가입니다</a:t>
            </a:r>
            <a:r>
              <a:rPr lang="en-US" altLang="ko-KR" sz="3600" dirty="0">
                <a:solidFill>
                  <a:srgbClr val="FF0000"/>
                </a:solidFill>
              </a:rPr>
              <a:t>.</a:t>
            </a:r>
            <a:endParaRPr lang="en-KR" sz="3600" dirty="0">
              <a:solidFill>
                <a:srgbClr val="FF0000"/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D7ACAE08-6CED-4BEC-8B78-4E446A90600B}"/>
              </a:ext>
            </a:extLst>
          </p:cNvPr>
          <p:cNvSpPr/>
          <p:nvPr/>
        </p:nvSpPr>
        <p:spPr>
          <a:xfrm>
            <a:off x="11435494" y="2895060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삭제불가 </a:t>
            </a:r>
            <a:endParaRPr lang="en-US" altLang="ko-KR" dirty="0"/>
          </a:p>
          <a:p>
            <a:pPr algn="ctr"/>
            <a:r>
              <a:rPr lang="ko-KR" altLang="en-US" dirty="0"/>
              <a:t>디자인된 현재 각 옵션페이지에서 </a:t>
            </a:r>
            <a:endParaRPr lang="en-US" altLang="ko-KR" dirty="0"/>
          </a:p>
          <a:p>
            <a:pPr algn="ctr"/>
            <a:r>
              <a:rPr lang="ko-KR" altLang="en-US" dirty="0"/>
              <a:t>오프라인으로 받을 부분 삭제 필요</a:t>
            </a:r>
          </a:p>
        </p:txBody>
      </p:sp>
      <p:pic>
        <p:nvPicPr>
          <p:cNvPr id="73" name="Picture 2" descr="공유 무료 아이콘 의 Google Material">
            <a:extLst>
              <a:ext uri="{FF2B5EF4-FFF2-40B4-BE49-F238E27FC236}">
                <a16:creationId xmlns:a16="http://schemas.microsoft.com/office/drawing/2014/main" id="{C1544A13-22E1-4B4C-A00D-093D73433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34" y="141514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책갈피 무료 아이콘 의 Zwicon">
            <a:extLst>
              <a:ext uri="{FF2B5EF4-FFF2-40B4-BE49-F238E27FC236}">
                <a16:creationId xmlns:a16="http://schemas.microsoft.com/office/drawing/2014/main" id="{1A74EE87-DEEB-4A44-BC0E-BA2F30C3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67" y="1383936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4EC3AEE7-7F81-4F53-BABD-C6663F208E7A}"/>
              </a:ext>
            </a:extLst>
          </p:cNvPr>
          <p:cNvGrpSpPr/>
          <p:nvPr/>
        </p:nvGrpSpPr>
        <p:grpSpPr>
          <a:xfrm>
            <a:off x="3716049" y="1427548"/>
            <a:ext cx="265045" cy="318746"/>
            <a:chOff x="3869646" y="1581447"/>
            <a:chExt cx="219045" cy="263426"/>
          </a:xfrm>
        </p:grpSpPr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10AA1C59-EE9E-4C25-B417-CD5B7DC51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C73EEC6-BF80-4CDC-9E5E-96F0C6972576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654CFBE-A9E0-4524-9F7E-67E4B34EA6E8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5626AA8C-79B9-4B11-82B6-0C98F78FEEB8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6268ECA1-4B75-4866-B2F3-6AF55A104FD2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249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09269" y="128760"/>
            <a:ext cx="4435510" cy="4149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592128" indent="-592128">
              <a:lnSpc>
                <a:spcPct val="130000"/>
              </a:lnSpc>
              <a:defRPr/>
            </a:pPr>
            <a:r>
              <a:rPr lang="en-US" altLang="ko-KR" sz="23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2-1. </a:t>
            </a:r>
            <a:r>
              <a:rPr lang="ko-KR" altLang="en-US" sz="23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시나리오 </a:t>
            </a:r>
            <a:r>
              <a:rPr lang="en-US" altLang="ko-KR" sz="23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331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버전체크 및 진입</a:t>
            </a:r>
            <a:endParaRPr lang="en-US" altLang="ko-KR" sz="2331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66" name="그룹 65"/>
          <p:cNvGrpSpPr/>
          <p:nvPr/>
        </p:nvGrpSpPr>
        <p:grpSpPr>
          <a:xfrm>
            <a:off x="1415505" y="2029672"/>
            <a:ext cx="11038981" cy="5512735"/>
            <a:chOff x="844550" y="1474991"/>
            <a:chExt cx="8523045" cy="4256307"/>
          </a:xfrm>
        </p:grpSpPr>
        <p:sp>
          <p:nvSpPr>
            <p:cNvPr id="67" name="순서도: 처리 66"/>
            <p:cNvSpPr/>
            <p:nvPr/>
          </p:nvSpPr>
          <p:spPr>
            <a:xfrm>
              <a:off x="844550" y="2101997"/>
              <a:ext cx="936000" cy="432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App</a:t>
              </a:r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실행 및 진입</a:t>
              </a:r>
            </a:p>
          </p:txBody>
        </p:sp>
        <p:cxnSp>
          <p:nvCxnSpPr>
            <p:cNvPr id="68" name="직선 화살표 연결선 67"/>
            <p:cNvCxnSpPr>
              <a:stCxn id="67" idx="3"/>
              <a:endCxn id="69" idx="1"/>
            </p:cNvCxnSpPr>
            <p:nvPr/>
          </p:nvCxnSpPr>
          <p:spPr>
            <a:xfrm>
              <a:off x="1780550" y="2317997"/>
              <a:ext cx="366826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처리 68"/>
            <p:cNvSpPr/>
            <p:nvPr/>
          </p:nvSpPr>
          <p:spPr>
            <a:xfrm>
              <a:off x="2147376" y="2101997"/>
              <a:ext cx="936000" cy="432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altLang="ko-KR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ADMIN</a:t>
              </a:r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에 등록된</a:t>
              </a:r>
              <a:endParaRPr lang="en-US" altLang="ko-KR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버전체크</a:t>
              </a:r>
            </a:p>
          </p:txBody>
        </p:sp>
        <p:cxnSp>
          <p:nvCxnSpPr>
            <p:cNvPr id="70" name="직선 화살표 연결선 69"/>
            <p:cNvCxnSpPr>
              <a:stCxn id="69" idx="3"/>
            </p:cNvCxnSpPr>
            <p:nvPr/>
          </p:nvCxnSpPr>
          <p:spPr>
            <a:xfrm>
              <a:off x="3083376" y="2317997"/>
              <a:ext cx="366826" cy="169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순서도: 판단 70"/>
            <p:cNvSpPr/>
            <p:nvPr/>
          </p:nvSpPr>
          <p:spPr>
            <a:xfrm>
              <a:off x="3450202" y="2011450"/>
              <a:ext cx="936000" cy="613094"/>
            </a:xfrm>
            <a:prstGeom prst="flowChartDecision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최신버전인가</a:t>
              </a:r>
              <a:r>
                <a:rPr lang="en-US" altLang="ko-KR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72" name="직선 화살표 연결선 71"/>
            <p:cNvCxnSpPr>
              <a:stCxn id="71" idx="3"/>
              <a:endCxn id="81" idx="1"/>
            </p:cNvCxnSpPr>
            <p:nvPr/>
          </p:nvCxnSpPr>
          <p:spPr>
            <a:xfrm>
              <a:off x="4386202" y="2317997"/>
              <a:ext cx="2742567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순서도: 판단 72"/>
            <p:cNvSpPr/>
            <p:nvPr/>
          </p:nvSpPr>
          <p:spPr>
            <a:xfrm>
              <a:off x="3450202" y="3068093"/>
              <a:ext cx="936000" cy="613094"/>
            </a:xfrm>
            <a:prstGeom prst="flowChartDecision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업그레이드</a:t>
              </a:r>
              <a:endParaRPr lang="en-US" altLang="ko-KR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범위</a:t>
              </a:r>
              <a:r>
                <a:rPr lang="en-US" altLang="ko-KR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cxnSp>
          <p:nvCxnSpPr>
            <p:cNvPr id="74" name="직선 화살표 연결선 73"/>
            <p:cNvCxnSpPr>
              <a:stCxn id="71" idx="2"/>
              <a:endCxn id="73" idx="0"/>
            </p:cNvCxnSpPr>
            <p:nvPr/>
          </p:nvCxnSpPr>
          <p:spPr>
            <a:xfrm>
              <a:off x="3918202" y="2624544"/>
              <a:ext cx="0" cy="4435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화살표 연결선 74"/>
            <p:cNvCxnSpPr>
              <a:stCxn id="73" idx="3"/>
              <a:endCxn id="94" idx="1"/>
            </p:cNvCxnSpPr>
            <p:nvPr/>
          </p:nvCxnSpPr>
          <p:spPr>
            <a:xfrm>
              <a:off x="4386202" y="3374640"/>
              <a:ext cx="554929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화살표 연결선 75"/>
            <p:cNvCxnSpPr>
              <a:stCxn id="73" idx="2"/>
              <a:endCxn id="86" idx="0"/>
            </p:cNvCxnSpPr>
            <p:nvPr/>
          </p:nvCxnSpPr>
          <p:spPr>
            <a:xfrm>
              <a:off x="3918202" y="3681187"/>
              <a:ext cx="0" cy="4435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4417441" y="2141691"/>
              <a:ext cx="50745" cy="1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7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907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005709" y="2644211"/>
              <a:ext cx="69309" cy="1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7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907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426966" y="3208627"/>
              <a:ext cx="233917" cy="1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7" dirty="0">
                  <a:latin typeface="맑은 고딕" pitchFamily="50" charset="-127"/>
                  <a:ea typeface="맑은 고딕" pitchFamily="50" charset="-127"/>
                </a:rPr>
                <a:t>major</a:t>
              </a:r>
              <a:endParaRPr lang="ko-KR" altLang="en-US" sz="907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015234" y="3670529"/>
              <a:ext cx="238868" cy="1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7" dirty="0">
                  <a:latin typeface="맑은 고딕" pitchFamily="50" charset="-127"/>
                  <a:ea typeface="맑은 고딕" pitchFamily="50" charset="-127"/>
                </a:rPr>
                <a:t>minor</a:t>
              </a:r>
              <a:endParaRPr lang="ko-KR" altLang="en-US" sz="907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1" name="순서도: 처리 80"/>
            <p:cNvSpPr/>
            <p:nvPr/>
          </p:nvSpPr>
          <p:spPr>
            <a:xfrm>
              <a:off x="7128769" y="2101997"/>
              <a:ext cx="936000" cy="432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로그인 정보 또는</a:t>
              </a:r>
              <a:endParaRPr lang="en-US" altLang="ko-KR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단말 </a:t>
              </a:r>
              <a:r>
                <a:rPr lang="en-US" altLang="ko-KR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ID</a:t>
              </a:r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 확인</a:t>
              </a:r>
            </a:p>
          </p:txBody>
        </p:sp>
        <p:cxnSp>
          <p:nvCxnSpPr>
            <p:cNvPr id="82" name="직선 화살표 연결선 81"/>
            <p:cNvCxnSpPr>
              <a:stCxn id="81" idx="3"/>
              <a:endCxn id="83" idx="1"/>
            </p:cNvCxnSpPr>
            <p:nvPr/>
          </p:nvCxnSpPr>
          <p:spPr>
            <a:xfrm>
              <a:off x="8064769" y="2317997"/>
              <a:ext cx="366826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순서도: 처리 82"/>
            <p:cNvSpPr/>
            <p:nvPr/>
          </p:nvSpPr>
          <p:spPr>
            <a:xfrm>
              <a:off x="8431595" y="2101997"/>
              <a:ext cx="936000" cy="432000"/>
            </a:xfrm>
            <a:prstGeom prst="flowChartProcess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홈</a:t>
              </a:r>
              <a:endParaRPr lang="en-US" altLang="ko-KR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4" name="순서도: 수행의 시작/종료 83"/>
            <p:cNvSpPr/>
            <p:nvPr/>
          </p:nvSpPr>
          <p:spPr>
            <a:xfrm>
              <a:off x="844550" y="1474991"/>
              <a:ext cx="936000" cy="360000"/>
            </a:xfrm>
            <a:prstGeom prst="flowChartTerminator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시작</a:t>
              </a:r>
            </a:p>
          </p:txBody>
        </p:sp>
        <p:cxnSp>
          <p:nvCxnSpPr>
            <p:cNvPr id="85" name="직선 화살표 연결선 84"/>
            <p:cNvCxnSpPr>
              <a:stCxn id="84" idx="2"/>
              <a:endCxn id="67" idx="0"/>
            </p:cNvCxnSpPr>
            <p:nvPr/>
          </p:nvCxnSpPr>
          <p:spPr>
            <a:xfrm>
              <a:off x="1312550" y="1834991"/>
              <a:ext cx="0" cy="26700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순서도: 처리 85"/>
            <p:cNvSpPr/>
            <p:nvPr/>
          </p:nvSpPr>
          <p:spPr>
            <a:xfrm>
              <a:off x="3450202" y="4124736"/>
              <a:ext cx="936000" cy="432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업그레이드 </a:t>
              </a:r>
              <a:endParaRPr lang="en-US" altLang="ko-KR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안내 팝업</a:t>
              </a:r>
            </a:p>
          </p:txBody>
        </p:sp>
        <p:sp>
          <p:nvSpPr>
            <p:cNvPr id="87" name="순서도: 판단 86"/>
            <p:cNvSpPr/>
            <p:nvPr/>
          </p:nvSpPr>
          <p:spPr>
            <a:xfrm>
              <a:off x="3450202" y="5000285"/>
              <a:ext cx="936000" cy="613094"/>
            </a:xfrm>
            <a:prstGeom prst="flowChartDecision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업그레이드</a:t>
              </a:r>
              <a:endParaRPr lang="en-US" altLang="ko-KR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진행</a:t>
              </a:r>
              <a:r>
                <a:rPr lang="en-US" altLang="ko-KR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88" name="직선 화살표 연결선 87"/>
            <p:cNvCxnSpPr>
              <a:stCxn id="87" idx="3"/>
              <a:endCxn id="91" idx="1"/>
            </p:cNvCxnSpPr>
            <p:nvPr/>
          </p:nvCxnSpPr>
          <p:spPr>
            <a:xfrm>
              <a:off x="4386202" y="5306832"/>
              <a:ext cx="554929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/>
            <p:cNvSpPr txBox="1"/>
            <p:nvPr/>
          </p:nvSpPr>
          <p:spPr>
            <a:xfrm>
              <a:off x="4426966" y="5124547"/>
              <a:ext cx="50745" cy="1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7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907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015234" y="5623522"/>
              <a:ext cx="69309" cy="1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7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907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1" name="순서도: 처리 90"/>
            <p:cNvSpPr/>
            <p:nvPr/>
          </p:nvSpPr>
          <p:spPr>
            <a:xfrm>
              <a:off x="4941131" y="5090832"/>
              <a:ext cx="936000" cy="432000"/>
            </a:xfrm>
            <a:prstGeom prst="flowChartProcess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스토어 이동</a:t>
              </a:r>
            </a:p>
          </p:txBody>
        </p:sp>
        <p:cxnSp>
          <p:nvCxnSpPr>
            <p:cNvPr id="92" name="꺾인 연결선 91"/>
            <p:cNvCxnSpPr>
              <a:stCxn id="87" idx="2"/>
              <a:endCxn id="81" idx="2"/>
            </p:cNvCxnSpPr>
            <p:nvPr/>
          </p:nvCxnSpPr>
          <p:spPr>
            <a:xfrm rot="5400000" flipH="1" flipV="1">
              <a:off x="4217794" y="2234404"/>
              <a:ext cx="3079382" cy="3678567"/>
            </a:xfrm>
            <a:prstGeom prst="bentConnector3">
              <a:avLst>
                <a:gd name="adj1" fmla="val -7424"/>
              </a:avLst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화살표 연결선 92"/>
            <p:cNvCxnSpPr>
              <a:stCxn id="86" idx="2"/>
              <a:endCxn id="87" idx="0"/>
            </p:cNvCxnSpPr>
            <p:nvPr/>
          </p:nvCxnSpPr>
          <p:spPr>
            <a:xfrm>
              <a:off x="3918202" y="4556736"/>
              <a:ext cx="0" cy="4435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순서도: 처리 93"/>
            <p:cNvSpPr/>
            <p:nvPr/>
          </p:nvSpPr>
          <p:spPr>
            <a:xfrm>
              <a:off x="4941131" y="3158640"/>
              <a:ext cx="936000" cy="432000"/>
            </a:xfrm>
            <a:prstGeom prst="flowChartProcess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업그레이드 </a:t>
              </a:r>
              <a:endParaRPr lang="en-US" altLang="ko-KR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안내 팝업</a:t>
              </a:r>
            </a:p>
          </p:txBody>
        </p:sp>
        <p:sp>
          <p:nvSpPr>
            <p:cNvPr id="95" name="순서도: 판단 94"/>
            <p:cNvSpPr/>
            <p:nvPr/>
          </p:nvSpPr>
          <p:spPr>
            <a:xfrm>
              <a:off x="4941131" y="4034189"/>
              <a:ext cx="936000" cy="613094"/>
            </a:xfrm>
            <a:prstGeom prst="flowChartDecision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업그레이드</a:t>
              </a:r>
              <a:endParaRPr lang="en-US" altLang="ko-KR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진행</a:t>
              </a:r>
              <a:r>
                <a:rPr lang="en-US" altLang="ko-KR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?</a:t>
              </a:r>
              <a:endParaRPr lang="ko-KR" altLang="en-US" sz="1036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96" name="직선 화살표 연결선 95"/>
            <p:cNvCxnSpPr>
              <a:stCxn id="95" idx="3"/>
              <a:endCxn id="100" idx="1"/>
            </p:cNvCxnSpPr>
            <p:nvPr/>
          </p:nvCxnSpPr>
          <p:spPr>
            <a:xfrm>
              <a:off x="5877131" y="4340736"/>
              <a:ext cx="561534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화살표 연결선 96"/>
            <p:cNvCxnSpPr>
              <a:stCxn id="95" idx="2"/>
              <a:endCxn id="91" idx="0"/>
            </p:cNvCxnSpPr>
            <p:nvPr/>
          </p:nvCxnSpPr>
          <p:spPr>
            <a:xfrm>
              <a:off x="5409131" y="4647283"/>
              <a:ext cx="0" cy="4435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5920564" y="4156663"/>
              <a:ext cx="69309" cy="1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7" dirty="0">
                  <a:latin typeface="맑은 고딕" pitchFamily="50" charset="-127"/>
                  <a:ea typeface="맑은 고딕" pitchFamily="50" charset="-127"/>
                </a:rPr>
                <a:t>N</a:t>
              </a:r>
              <a:endParaRPr lang="ko-KR" altLang="en-US" sz="907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07566" y="4665163"/>
              <a:ext cx="50745" cy="1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907" dirty="0">
                  <a:latin typeface="맑은 고딕" pitchFamily="50" charset="-127"/>
                  <a:ea typeface="맑은 고딕" pitchFamily="50" charset="-127"/>
                </a:rPr>
                <a:t>Y</a:t>
              </a:r>
              <a:endParaRPr lang="ko-KR" altLang="en-US" sz="907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0" name="순서도: 수행의 시작/종료 99"/>
            <p:cNvSpPr/>
            <p:nvPr/>
          </p:nvSpPr>
          <p:spPr>
            <a:xfrm>
              <a:off x="6438665" y="4160736"/>
              <a:ext cx="936000" cy="360000"/>
            </a:xfrm>
            <a:prstGeom prst="flowChartTerminator">
              <a:avLst/>
            </a:prstGeom>
            <a:solidFill>
              <a:srgbClr val="FFFF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036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종료</a:t>
              </a:r>
            </a:p>
          </p:txBody>
        </p:sp>
        <p:cxnSp>
          <p:nvCxnSpPr>
            <p:cNvPr id="101" name="직선 화살표 연결선 100"/>
            <p:cNvCxnSpPr>
              <a:stCxn id="94" idx="2"/>
              <a:endCxn id="95" idx="0"/>
            </p:cNvCxnSpPr>
            <p:nvPr/>
          </p:nvCxnSpPr>
          <p:spPr>
            <a:xfrm>
              <a:off x="5409131" y="3590640"/>
              <a:ext cx="0" cy="4435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2" name="그룹 161"/>
          <p:cNvGrpSpPr/>
          <p:nvPr/>
        </p:nvGrpSpPr>
        <p:grpSpPr>
          <a:xfrm>
            <a:off x="2085799" y="4013349"/>
            <a:ext cx="2245358" cy="1072549"/>
            <a:chOff x="1035773" y="4428703"/>
            <a:chExt cx="1733610" cy="828100"/>
          </a:xfrm>
        </p:grpSpPr>
        <p:sp>
          <p:nvSpPr>
            <p:cNvPr id="151" name="직사각형 150"/>
            <p:cNvSpPr/>
            <p:nvPr/>
          </p:nvSpPr>
          <p:spPr>
            <a:xfrm>
              <a:off x="1035773" y="4428703"/>
              <a:ext cx="1733610" cy="615561"/>
            </a:xfrm>
            <a:prstGeom prst="rect">
              <a:avLst/>
            </a:prstGeom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lang="en-US" altLang="ko-KR" sz="5181" b="1" spc="389" dirty="0">
                  <a:latin typeface="맑은 고딕" pitchFamily="50" charset="-127"/>
                  <a:ea typeface="맑은 고딕" pitchFamily="50" charset="-127"/>
                </a:rPr>
                <a:t>V1.0.0</a:t>
              </a:r>
            </a:p>
          </p:txBody>
        </p:sp>
        <p:grpSp>
          <p:nvGrpSpPr>
            <p:cNvPr id="161" name="그룹 160"/>
            <p:cNvGrpSpPr/>
            <p:nvPr/>
          </p:nvGrpSpPr>
          <p:grpSpPr>
            <a:xfrm>
              <a:off x="1396426" y="5040803"/>
              <a:ext cx="1289662" cy="216000"/>
              <a:chOff x="1396426" y="5040803"/>
              <a:chExt cx="1289662" cy="216000"/>
            </a:xfrm>
          </p:grpSpPr>
          <p:cxnSp>
            <p:nvCxnSpPr>
              <p:cNvPr id="154" name="직선 연결선 153"/>
              <p:cNvCxnSpPr/>
              <p:nvPr/>
            </p:nvCxnSpPr>
            <p:spPr>
              <a:xfrm rot="5400000">
                <a:off x="2577294" y="5148009"/>
                <a:ext cx="216000" cy="1588"/>
              </a:xfrm>
              <a:prstGeom prst="line">
                <a:avLst/>
              </a:prstGeom>
              <a:ln w="31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직선 연결선 151"/>
              <p:cNvCxnSpPr/>
              <p:nvPr/>
            </p:nvCxnSpPr>
            <p:spPr>
              <a:xfrm rot="5400000">
                <a:off x="1289220" y="5148009"/>
                <a:ext cx="216000" cy="1588"/>
              </a:xfrm>
              <a:prstGeom prst="line">
                <a:avLst/>
              </a:prstGeom>
              <a:ln w="31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직선 연결선 152"/>
              <p:cNvCxnSpPr/>
              <p:nvPr/>
            </p:nvCxnSpPr>
            <p:spPr>
              <a:xfrm rot="5400000">
                <a:off x="2116280" y="5148009"/>
                <a:ext cx="216000" cy="1588"/>
              </a:xfrm>
              <a:prstGeom prst="line">
                <a:avLst/>
              </a:prstGeom>
              <a:ln w="3175">
                <a:solidFill>
                  <a:srgbClr val="FF000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직사각형 154"/>
              <p:cNvSpPr/>
              <p:nvPr/>
            </p:nvSpPr>
            <p:spPr>
              <a:xfrm>
                <a:off x="1669038" y="5087248"/>
                <a:ext cx="283423" cy="123073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lang="en-US" altLang="ko-KR" sz="1036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major</a:t>
                </a:r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2309981" y="5087248"/>
                <a:ext cx="289612" cy="123073"/>
              </a:xfrm>
              <a:prstGeom prst="rect">
                <a:avLst/>
              </a:prstGeom>
            </p:spPr>
            <p:txBody>
              <a:bodyPr wrap="none" lIns="0" tIns="0" rIns="0" bIns="0" anchor="t">
                <a:spAutoFit/>
              </a:bodyPr>
              <a:lstStyle/>
              <a:p>
                <a:pPr algn="ctr"/>
                <a:r>
                  <a:rPr lang="en-US" altLang="ko-KR" sz="1036" b="1" dirty="0">
                    <a:solidFill>
                      <a:srgbClr val="FF0000"/>
                    </a:solidFill>
                    <a:latin typeface="맑은 고딕" pitchFamily="50" charset="-127"/>
                    <a:ea typeface="맑은 고딕" pitchFamily="50" charset="-127"/>
                  </a:rPr>
                  <a:t>minor</a:t>
                </a:r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245">
            <a:extLst>
              <a:ext uri="{FF2B5EF4-FFF2-40B4-BE49-F238E27FC236}">
                <a16:creationId xmlns:a16="http://schemas.microsoft.com/office/drawing/2014/main" id="{515EAB30-5496-44F4-8677-4BC76A29F8C5}"/>
              </a:ext>
            </a:extLst>
          </p:cNvPr>
          <p:cNvSpPr txBox="1"/>
          <p:nvPr/>
        </p:nvSpPr>
        <p:spPr>
          <a:xfrm>
            <a:off x="4627052" y="13412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B6DD927-7823-451E-BDE3-C51769BC81CB}"/>
              </a:ext>
            </a:extLst>
          </p:cNvPr>
          <p:cNvSpPr txBox="1"/>
          <p:nvPr/>
        </p:nvSpPr>
        <p:spPr>
          <a:xfrm>
            <a:off x="4617908" y="1576203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856FF3A9-E568-4A76-A480-5A4FAB9BA537}"/>
              </a:ext>
            </a:extLst>
          </p:cNvPr>
          <p:cNvSpPr txBox="1"/>
          <p:nvPr/>
        </p:nvSpPr>
        <p:spPr>
          <a:xfrm>
            <a:off x="4627052" y="559488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2F76063E-2E0C-4228-939F-C2270A9C028C}"/>
              </a:ext>
            </a:extLst>
          </p:cNvPr>
          <p:cNvSpPr txBox="1"/>
          <p:nvPr/>
        </p:nvSpPr>
        <p:spPr>
          <a:xfrm>
            <a:off x="4617908" y="5842353"/>
            <a:ext cx="373164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CA2F0A3-B1CB-4733-9914-B00A39A417CB}"/>
              </a:ext>
            </a:extLst>
          </p:cNvPr>
          <p:cNvSpPr txBox="1"/>
          <p:nvPr/>
        </p:nvSpPr>
        <p:spPr>
          <a:xfrm>
            <a:off x="4663166" y="7385190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18</a:t>
            </a:r>
            <a:r>
              <a:rPr lang="ko-KR" altLang="en-US" dirty="0"/>
              <a:t>홀</a:t>
            </a:r>
            <a:r>
              <a:rPr lang="en-US" altLang="ko-KR" dirty="0"/>
              <a:t> </a:t>
            </a:r>
            <a:r>
              <a:rPr lang="ko-KR" altLang="en-US" dirty="0"/>
              <a:t>상품 상세페이지</a:t>
            </a:r>
            <a:r>
              <a:rPr lang="en-US" altLang="ko-KR" dirty="0"/>
              <a:t> (4/4)_</a:t>
            </a:r>
            <a:r>
              <a:rPr lang="ko-KR" altLang="en-US" dirty="0"/>
              <a:t>렌트 신청 시</a:t>
            </a:r>
          </a:p>
        </p:txBody>
      </p:sp>
      <p:sp>
        <p:nvSpPr>
          <p:cNvPr id="100" name="텍스트 개체 틀 99">
            <a:extLst>
              <a:ext uri="{FF2B5EF4-FFF2-40B4-BE49-F238E27FC236}">
                <a16:creationId xmlns:a16="http://schemas.microsoft.com/office/drawing/2014/main" id="{E1371226-447B-46C1-AB36-A1802BB5AF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product0204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E439177B-2E34-499A-B381-48FB8748A6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637339"/>
              </p:ext>
            </p:extLst>
          </p:nvPr>
        </p:nvGraphicFramePr>
        <p:xfrm>
          <a:off x="11503498" y="936204"/>
          <a:ext cx="2293197" cy="77773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상품 상세페이지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(4/4)_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 탭 활성 렌트 신청 시 예약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화면 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871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메뉴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2-3) 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예약 날짜 및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티업희망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시간대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2-4) 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상품 수량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2-5)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날짜와 수량에 따른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 추가 시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추가한 렌트 상품 및 수량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렌트 기간 및 대여 시간출력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 수량 및 기간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시간에 따른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렌트가격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총 합계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장바구니 버튼 클릭 시 화면코드 </a:t>
                      </a:r>
                      <a:r>
                        <a:rPr lang="en-US" altLang="ko-KR" sz="1100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cart01 </a:t>
                      </a:r>
                      <a:r>
                        <a:rPr lang="ko-KR" altLang="en-US" sz="1100" dirty="0">
                          <a:solidFill>
                            <a:srgbClr val="262626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이동</a:t>
                      </a:r>
                      <a:endParaRPr lang="en-US" altLang="ko-KR" sz="1100" dirty="0">
                        <a:solidFill>
                          <a:srgbClr val="262626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화면코드 </a:t>
                      </a:r>
                      <a:r>
                        <a:rPr lang="en-US" altLang="ko-KR" sz="1100" dirty="0"/>
                        <a:t>pay_18holes01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lt"/>
                        </a:rPr>
                        <a:t>(</a:t>
                      </a:r>
                      <a:r>
                        <a:rPr lang="ko-KR" altLang="en-US" sz="1100" dirty="0">
                          <a:latin typeface="+mn-lt"/>
                        </a:rPr>
                        <a:t>확인 및 결제페이지 </a:t>
                      </a:r>
                      <a:r>
                        <a:rPr lang="en-US" altLang="ko-KR" sz="1100" dirty="0">
                          <a:latin typeface="+mn-lt"/>
                        </a:rPr>
                        <a:t>_ </a:t>
                      </a:r>
                      <a:r>
                        <a:rPr lang="ko-KR" altLang="en-US" sz="1100" dirty="0">
                          <a:latin typeface="+mn-lt"/>
                        </a:rPr>
                        <a:t>결제 수단 선택 전 페이지</a:t>
                      </a:r>
                      <a:r>
                        <a:rPr lang="en-US" altLang="ko-KR" sz="1100" dirty="0">
                          <a:latin typeface="+mn-lt"/>
                        </a:rPr>
                        <a:t>)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4617908" y="5507910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090BBBD4-72DD-4281-AC41-BA01DB83CBAE}"/>
              </a:ext>
            </a:extLst>
          </p:cNvPr>
          <p:cNvGrpSpPr/>
          <p:nvPr/>
        </p:nvGrpSpPr>
        <p:grpSpPr>
          <a:xfrm>
            <a:off x="8433776" y="5391698"/>
            <a:ext cx="216000" cy="3461385"/>
            <a:chOff x="8433776" y="8203231"/>
            <a:chExt cx="216000" cy="529670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AD41BA7-544B-439D-AD0E-0F31CFC3086B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F0545D0-0BA6-4221-AF89-DA7BCBCB3445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F4AF8B27-C721-478C-B7DE-F473F20B6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D6E2C0A-46CB-42B2-ADC0-15A16585F305}"/>
              </a:ext>
            </a:extLst>
          </p:cNvPr>
          <p:cNvSpPr/>
          <p:nvPr/>
        </p:nvSpPr>
        <p:spPr>
          <a:xfrm>
            <a:off x="4549520" y="5391698"/>
            <a:ext cx="3852000" cy="3461385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8D214A5-CEE1-4EF1-BEC1-72BA985C5A40}"/>
              </a:ext>
            </a:extLst>
          </p:cNvPr>
          <p:cNvSpPr/>
          <p:nvPr/>
        </p:nvSpPr>
        <p:spPr>
          <a:xfrm>
            <a:off x="7250269" y="8444627"/>
            <a:ext cx="1021289" cy="367452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7F106C1B-4034-4D24-B89B-9324E6BF132C}"/>
              </a:ext>
            </a:extLst>
          </p:cNvPr>
          <p:cNvSpPr/>
          <p:nvPr/>
        </p:nvSpPr>
        <p:spPr>
          <a:xfrm>
            <a:off x="4414714" y="83681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74BBF76-5D64-4652-8030-56D9838C8EA1}"/>
              </a:ext>
            </a:extLst>
          </p:cNvPr>
          <p:cNvSpPr txBox="1"/>
          <p:nvPr/>
        </p:nvSpPr>
        <p:spPr>
          <a:xfrm>
            <a:off x="6269205" y="5474128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B5A97F0-DE46-4AC3-B37A-2DC06A1D2FFA}"/>
              </a:ext>
            </a:extLst>
          </p:cNvPr>
          <p:cNvSpPr txBox="1"/>
          <p:nvPr/>
        </p:nvSpPr>
        <p:spPr>
          <a:xfrm>
            <a:off x="6832063" y="7913323"/>
            <a:ext cx="1479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/>
              <a:t>1,520,000</a:t>
            </a:r>
            <a:r>
              <a:rPr lang="ko-KR" altLang="en-US" sz="1400" b="1" dirty="0"/>
              <a:t>원</a:t>
            </a:r>
            <a:endParaRPr lang="en-US" altLang="ko-KR" sz="1400" b="1" dirty="0"/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CD4EE7B-8458-4650-8B96-E7443B08F30C}"/>
              </a:ext>
            </a:extLst>
          </p:cNvPr>
          <p:cNvSpPr txBox="1"/>
          <p:nvPr/>
        </p:nvSpPr>
        <p:spPr>
          <a:xfrm>
            <a:off x="4627052" y="7922898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총 합계                                                </a:t>
            </a:r>
            <a:endParaRPr lang="ko-KR" altLang="en-US" sz="2000" dirty="0"/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8F57691-D742-45BC-A138-570E2FAEA12F}"/>
              </a:ext>
            </a:extLst>
          </p:cNvPr>
          <p:cNvSpPr/>
          <p:nvPr/>
        </p:nvSpPr>
        <p:spPr>
          <a:xfrm>
            <a:off x="6122648" y="8444627"/>
            <a:ext cx="1057469" cy="367452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장바구니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59D8BABE-FF45-46BC-9529-83720A5AAF6C}"/>
              </a:ext>
            </a:extLst>
          </p:cNvPr>
          <p:cNvSpPr/>
          <p:nvPr/>
        </p:nvSpPr>
        <p:spPr>
          <a:xfrm>
            <a:off x="6669149" y="83681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6EFDB9D7-A877-4191-BBF3-7572FD1DC978}"/>
              </a:ext>
            </a:extLst>
          </p:cNvPr>
          <p:cNvSpPr/>
          <p:nvPr/>
        </p:nvSpPr>
        <p:spPr>
          <a:xfrm>
            <a:off x="4440975" y="547412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32E1E768-116D-4BF8-A537-0225DB4C3EBB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0286B6B2-97D1-4B06-8760-A33556B278FB}"/>
              </a:ext>
            </a:extLst>
          </p:cNvPr>
          <p:cNvSpPr/>
          <p:nvPr/>
        </p:nvSpPr>
        <p:spPr>
          <a:xfrm>
            <a:off x="4391730" y="5737151"/>
            <a:ext cx="264869" cy="1809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F5FB0BB9-E9A0-4054-BEE9-7AE5778F8175}"/>
              </a:ext>
            </a:extLst>
          </p:cNvPr>
          <p:cNvSpPr/>
          <p:nvPr/>
        </p:nvSpPr>
        <p:spPr>
          <a:xfrm>
            <a:off x="4391730" y="5975874"/>
            <a:ext cx="264869" cy="1809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075D35C2-3E82-42DC-B40E-E85218F685FE}"/>
              </a:ext>
            </a:extLst>
          </p:cNvPr>
          <p:cNvSpPr/>
          <p:nvPr/>
        </p:nvSpPr>
        <p:spPr>
          <a:xfrm>
            <a:off x="4418831" y="7794881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BC6CA0D-5C6F-4D6A-802C-B090F6B52C58}"/>
              </a:ext>
            </a:extLst>
          </p:cNvPr>
          <p:cNvSpPr txBox="1"/>
          <p:nvPr/>
        </p:nvSpPr>
        <p:spPr>
          <a:xfrm>
            <a:off x="4598599" y="6175031"/>
            <a:ext cx="35292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200" b="0" i="0" u="sng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티업희망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14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lang="en-US" altLang="ko-KR" sz="1200" u="sng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4C32A24-874F-4228-A27A-AB56C2AF1D6E}"/>
              </a:ext>
            </a:extLst>
          </p:cNvPr>
          <p:cNvSpPr txBox="1"/>
          <p:nvPr/>
        </p:nvSpPr>
        <p:spPr>
          <a:xfrm>
            <a:off x="4595502" y="5673588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8AC687F-6E0D-45A9-BC9A-D6D5485F4233}"/>
              </a:ext>
            </a:extLst>
          </p:cNvPr>
          <p:cNvSpPr txBox="1"/>
          <p:nvPr/>
        </p:nvSpPr>
        <p:spPr>
          <a:xfrm>
            <a:off x="4595502" y="5871517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A7FC0C8-DD60-4819-9704-0EAA11104D22}"/>
              </a:ext>
            </a:extLst>
          </p:cNvPr>
          <p:cNvSpPr txBox="1"/>
          <p:nvPr/>
        </p:nvSpPr>
        <p:spPr>
          <a:xfrm>
            <a:off x="344017" y="4072107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D6743E7-679F-4D7F-ADC9-F83F7BFB53DB}"/>
              </a:ext>
            </a:extLst>
          </p:cNvPr>
          <p:cNvSpPr txBox="1"/>
          <p:nvPr/>
        </p:nvSpPr>
        <p:spPr>
          <a:xfrm>
            <a:off x="1309369" y="4741203"/>
            <a:ext cx="2790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032F0F9-D896-41B7-87F6-16FF956B2A04}"/>
              </a:ext>
            </a:extLst>
          </p:cNvPr>
          <p:cNvSpPr txBox="1"/>
          <p:nvPr/>
        </p:nvSpPr>
        <p:spPr>
          <a:xfrm>
            <a:off x="1444384" y="3828937"/>
            <a:ext cx="15872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</a:rPr>
              <a:t>2022.06.08 (</a:t>
            </a:r>
            <a:r>
              <a:rPr lang="ko-KR" altLang="en-US" sz="1600" dirty="0">
                <a:solidFill>
                  <a:srgbClr val="C00000"/>
                </a:solidFill>
              </a:rPr>
              <a:t>토</a:t>
            </a:r>
            <a:r>
              <a:rPr lang="en-US" altLang="ko-KR" sz="1600" dirty="0">
                <a:solidFill>
                  <a:srgbClr val="C00000"/>
                </a:solidFill>
              </a:rPr>
              <a:t>)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6C7C9461-C2A6-4255-AD55-8E476BDD9BD5}"/>
              </a:ext>
            </a:extLst>
          </p:cNvPr>
          <p:cNvSpPr txBox="1"/>
          <p:nvPr/>
        </p:nvSpPr>
        <p:spPr>
          <a:xfrm>
            <a:off x="347704" y="51491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B95D98A-DEDE-4669-99D0-81C42CCAFD2D}"/>
              </a:ext>
            </a:extLst>
          </p:cNvPr>
          <p:cNvSpPr txBox="1"/>
          <p:nvPr/>
        </p:nvSpPr>
        <p:spPr>
          <a:xfrm>
            <a:off x="435422" y="5362606"/>
            <a:ext cx="3538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C08900D9-E60E-413B-98ED-59AFC60B6B85}"/>
              </a:ext>
            </a:extLst>
          </p:cNvPr>
          <p:cNvSpPr txBox="1"/>
          <p:nvPr/>
        </p:nvSpPr>
        <p:spPr>
          <a:xfrm>
            <a:off x="347704" y="64933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3AD139F-2E67-4C60-8B6A-C90FAE3B64E9}"/>
              </a:ext>
            </a:extLst>
          </p:cNvPr>
          <p:cNvSpPr txBox="1"/>
          <p:nvPr/>
        </p:nvSpPr>
        <p:spPr>
          <a:xfrm>
            <a:off x="362469" y="6703616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1D33814-6B6A-433A-ACCA-848D16BCB091}"/>
              </a:ext>
            </a:extLst>
          </p:cNvPr>
          <p:cNvSpPr txBox="1"/>
          <p:nvPr/>
        </p:nvSpPr>
        <p:spPr>
          <a:xfrm>
            <a:off x="347704" y="579674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69679FB2-E4C4-48DC-A70B-5AC773FABE29}"/>
              </a:ext>
            </a:extLst>
          </p:cNvPr>
          <p:cNvSpPr txBox="1"/>
          <p:nvPr/>
        </p:nvSpPr>
        <p:spPr>
          <a:xfrm>
            <a:off x="356908" y="605455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3D5924AD-1CC8-4464-BFDF-38DFC7FF9FF7}"/>
              </a:ext>
            </a:extLst>
          </p:cNvPr>
          <p:cNvCxnSpPr>
            <a:cxnSpLocks/>
          </p:cNvCxnSpPr>
          <p:nvPr/>
        </p:nvCxnSpPr>
        <p:spPr>
          <a:xfrm flipH="1">
            <a:off x="427685" y="507666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08295D66-0F7B-4870-BDBA-C341A0728581}"/>
              </a:ext>
            </a:extLst>
          </p:cNvPr>
          <p:cNvSpPr txBox="1"/>
          <p:nvPr/>
        </p:nvSpPr>
        <p:spPr>
          <a:xfrm>
            <a:off x="375291" y="738730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1AEE2CC-AE2B-44F4-8A72-39E369D707D7}"/>
              </a:ext>
            </a:extLst>
          </p:cNvPr>
          <p:cNvSpPr txBox="1"/>
          <p:nvPr/>
        </p:nvSpPr>
        <p:spPr>
          <a:xfrm>
            <a:off x="366147" y="7622263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245" name="사각형: 둥근 모서리 244">
            <a:extLst>
              <a:ext uri="{FF2B5EF4-FFF2-40B4-BE49-F238E27FC236}">
                <a16:creationId xmlns:a16="http://schemas.microsoft.com/office/drawing/2014/main" id="{B9179262-204B-4028-95EB-7ED30C6B027E}"/>
              </a:ext>
            </a:extLst>
          </p:cNvPr>
          <p:cNvSpPr/>
          <p:nvPr/>
        </p:nvSpPr>
        <p:spPr>
          <a:xfrm>
            <a:off x="1046391" y="8085309"/>
            <a:ext cx="2457349" cy="359318"/>
          </a:xfrm>
          <a:prstGeom prst="roundRect">
            <a:avLst>
              <a:gd name="adj" fmla="val 19516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편의시설 </a:t>
            </a:r>
            <a:r>
              <a:rPr lang="en-US" altLang="ko-KR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23</a:t>
            </a:r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 모두보기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43823C61-91D0-4443-B090-C1451DE2F1AD}"/>
              </a:ext>
            </a:extLst>
          </p:cNvPr>
          <p:cNvSpPr txBox="1"/>
          <p:nvPr/>
        </p:nvSpPr>
        <p:spPr>
          <a:xfrm>
            <a:off x="4595502" y="6824278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 왕복 렌트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6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인승 벤 수량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4EBDC0CD-5EB8-49A4-933E-B17BAD3DDDAB}"/>
              </a:ext>
            </a:extLst>
          </p:cNvPr>
          <p:cNvSpPr/>
          <p:nvPr/>
        </p:nvSpPr>
        <p:spPr bwMode="auto">
          <a:xfrm>
            <a:off x="8020206" y="6263272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C7586CE-E70A-45EC-AB6E-7BB800ACE7FC}"/>
              </a:ext>
            </a:extLst>
          </p:cNvPr>
          <p:cNvSpPr/>
          <p:nvPr/>
        </p:nvSpPr>
        <p:spPr bwMode="auto">
          <a:xfrm>
            <a:off x="7442734" y="6257728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145DA85-D6D1-46E1-A3FB-2AD8D32D55CE}"/>
              </a:ext>
            </a:extLst>
          </p:cNvPr>
          <p:cNvSpPr txBox="1"/>
          <p:nvPr/>
        </p:nvSpPr>
        <p:spPr>
          <a:xfrm>
            <a:off x="7663493" y="6251214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57043FE0-D26F-4A73-9C8E-3653995E0E0C}"/>
              </a:ext>
            </a:extLst>
          </p:cNvPr>
          <p:cNvSpPr txBox="1"/>
          <p:nvPr/>
        </p:nvSpPr>
        <p:spPr>
          <a:xfrm>
            <a:off x="4598598" y="7145195"/>
            <a:ext cx="3835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40221">
              <a:defRPr/>
            </a:pP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오전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11:00 ~ 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오후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:30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en-US" altLang="ko-KR" sz="1200" b="0" i="0" u="sng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B09C7F0-655F-4911-BCC7-34AA0804CA9F}"/>
              </a:ext>
            </a:extLst>
          </p:cNvPr>
          <p:cNvSpPr txBox="1"/>
          <p:nvPr/>
        </p:nvSpPr>
        <p:spPr>
          <a:xfrm>
            <a:off x="7058168" y="6501639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1,200,000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BCF9E76B-0914-4925-84B9-E54607936F91}"/>
              </a:ext>
            </a:extLst>
          </p:cNvPr>
          <p:cNvSpPr/>
          <p:nvPr/>
        </p:nvSpPr>
        <p:spPr>
          <a:xfrm>
            <a:off x="7210665" y="6239213"/>
            <a:ext cx="264869" cy="1809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EC4E328-39AF-4CF0-AC14-468586341E8B}"/>
              </a:ext>
            </a:extLst>
          </p:cNvPr>
          <p:cNvSpPr txBox="1"/>
          <p:nvPr/>
        </p:nvSpPr>
        <p:spPr>
          <a:xfrm>
            <a:off x="7058168" y="7441700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320,000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6E33E64E-51DE-484C-A8F0-954C25F57401}"/>
              </a:ext>
            </a:extLst>
          </p:cNvPr>
          <p:cNvCxnSpPr>
            <a:cxnSpLocks/>
          </p:cNvCxnSpPr>
          <p:nvPr/>
        </p:nvCxnSpPr>
        <p:spPr>
          <a:xfrm flipH="1">
            <a:off x="4632438" y="7770059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D51C9496-CA0D-4555-8D71-719351C04E06}"/>
              </a:ext>
            </a:extLst>
          </p:cNvPr>
          <p:cNvSpPr/>
          <p:nvPr/>
        </p:nvSpPr>
        <p:spPr>
          <a:xfrm>
            <a:off x="7025004" y="6556866"/>
            <a:ext cx="264869" cy="1809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2-5</a:t>
            </a:r>
            <a:endParaRPr lang="ko-KR" altLang="en-US" sz="1050" b="1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4806FAF5-989D-4FDB-A282-7F2677B3B2ED}"/>
              </a:ext>
            </a:extLst>
          </p:cNvPr>
          <p:cNvSpPr/>
          <p:nvPr/>
        </p:nvSpPr>
        <p:spPr>
          <a:xfrm>
            <a:off x="4414714" y="670296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CC9F5023-B52F-4FB6-A2EE-FFFE00848B40}"/>
              </a:ext>
            </a:extLst>
          </p:cNvPr>
          <p:cNvSpPr/>
          <p:nvPr/>
        </p:nvSpPr>
        <p:spPr>
          <a:xfrm>
            <a:off x="4418831" y="6921869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559EC436-67CD-4950-BE5F-9CB1AD36E471}"/>
              </a:ext>
            </a:extLst>
          </p:cNvPr>
          <p:cNvSpPr/>
          <p:nvPr/>
        </p:nvSpPr>
        <p:spPr>
          <a:xfrm>
            <a:off x="7201944" y="7489486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3-3</a:t>
            </a:r>
            <a:endParaRPr lang="ko-KR" altLang="en-US" sz="1050" b="1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B14DA9E-B778-4BFB-A790-FE7950AECC27}"/>
              </a:ext>
            </a:extLst>
          </p:cNvPr>
          <p:cNvSpPr txBox="1"/>
          <p:nvPr/>
        </p:nvSpPr>
        <p:spPr>
          <a:xfrm>
            <a:off x="4627052" y="442797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CBFE96-FB73-4541-B6E2-C93024D5DC4D}"/>
              </a:ext>
            </a:extLst>
          </p:cNvPr>
          <p:cNvSpPr txBox="1"/>
          <p:nvPr/>
        </p:nvSpPr>
        <p:spPr>
          <a:xfrm>
            <a:off x="4617908" y="4675448"/>
            <a:ext cx="373164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79" name="텍스트 개체 틀 9">
            <a:extLst>
              <a:ext uri="{FF2B5EF4-FFF2-40B4-BE49-F238E27FC236}">
                <a16:creationId xmlns:a16="http://schemas.microsoft.com/office/drawing/2014/main" id="{C4D7B227-BAC7-4960-91E6-BB8C0BCF4ECC}"/>
              </a:ext>
            </a:extLst>
          </p:cNvPr>
          <p:cNvSpPr txBox="1">
            <a:spLocks/>
          </p:cNvSpPr>
          <p:nvPr/>
        </p:nvSpPr>
        <p:spPr>
          <a:xfrm>
            <a:off x="9359914" y="5871517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80" name="텍스트 개체 틀 11">
            <a:extLst>
              <a:ext uri="{FF2B5EF4-FFF2-40B4-BE49-F238E27FC236}">
                <a16:creationId xmlns:a16="http://schemas.microsoft.com/office/drawing/2014/main" id="{F4B78AAA-6813-4401-BC8E-D1F93BC69E35}"/>
              </a:ext>
            </a:extLst>
          </p:cNvPr>
          <p:cNvSpPr txBox="1">
            <a:spLocks/>
          </p:cNvSpPr>
          <p:nvPr/>
        </p:nvSpPr>
        <p:spPr>
          <a:xfrm>
            <a:off x="14760514" y="5871517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E98F695-EAD7-4C44-8873-9CCD6DB21B57}"/>
              </a:ext>
            </a:extLst>
          </p:cNvPr>
          <p:cNvSpPr/>
          <p:nvPr/>
        </p:nvSpPr>
        <p:spPr>
          <a:xfrm>
            <a:off x="4376914" y="6239213"/>
            <a:ext cx="264869" cy="18091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1C97D77E-9BFE-467C-A045-8E1FDB3C1FCE}"/>
              </a:ext>
            </a:extLst>
          </p:cNvPr>
          <p:cNvSpPr/>
          <p:nvPr/>
        </p:nvSpPr>
        <p:spPr>
          <a:xfrm>
            <a:off x="4447121" y="7186256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3D8023E9-23B5-4C69-AA00-3964438E4DC7}"/>
              </a:ext>
            </a:extLst>
          </p:cNvPr>
          <p:cNvGrpSpPr/>
          <p:nvPr/>
        </p:nvGrpSpPr>
        <p:grpSpPr>
          <a:xfrm>
            <a:off x="4653805" y="2066323"/>
            <a:ext cx="3632322" cy="907941"/>
            <a:chOff x="1077786" y="1763815"/>
            <a:chExt cx="1426779" cy="1234561"/>
          </a:xfrm>
        </p:grpSpPr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E07D688-01B4-467C-BF8A-6CEE0A9BD84A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E4CE5C06-9D28-4A27-B888-C1AF7E3FA4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5D204C3E-9F38-4BED-BB95-7B07CA389A4A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A6511A4B-0F94-49B2-A7D4-941A1018DEFF}"/>
              </a:ext>
            </a:extLst>
          </p:cNvPr>
          <p:cNvGrpSpPr/>
          <p:nvPr/>
        </p:nvGrpSpPr>
        <p:grpSpPr>
          <a:xfrm>
            <a:off x="4653805" y="3097068"/>
            <a:ext cx="3632322" cy="1259516"/>
            <a:chOff x="4653805" y="5569063"/>
            <a:chExt cx="3632322" cy="1259516"/>
          </a:xfrm>
        </p:grpSpPr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6BC9D1CA-986F-45BD-997D-770544A712B9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120F80B-A165-4708-8319-9649DE6F8038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직선 연결선 90">
                <a:extLst>
                  <a:ext uri="{FF2B5EF4-FFF2-40B4-BE49-F238E27FC236}">
                    <a16:creationId xmlns:a16="http://schemas.microsoft.com/office/drawing/2014/main" id="{A423C971-77F5-4697-9357-5FC6CC6B7F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0B1952AB-C640-4D7A-B590-67F83D52B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E07C04BE-DEBE-4117-B27D-095B1321FA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sp>
        <p:nvSpPr>
          <p:cNvPr id="93" name="텍스트 개체 틀 9">
            <a:extLst>
              <a:ext uri="{FF2B5EF4-FFF2-40B4-BE49-F238E27FC236}">
                <a16:creationId xmlns:a16="http://schemas.microsoft.com/office/drawing/2014/main" id="{EADEAE62-9529-43C7-BB06-AE2D35D0ABF9}"/>
              </a:ext>
            </a:extLst>
          </p:cNvPr>
          <p:cNvSpPr txBox="1">
            <a:spLocks/>
          </p:cNvSpPr>
          <p:nvPr/>
        </p:nvSpPr>
        <p:spPr>
          <a:xfrm>
            <a:off x="14847063" y="1046624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trike="sngStrik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D435F77-32DF-4EC3-85B8-51F263886C3B}"/>
              </a:ext>
            </a:extLst>
          </p:cNvPr>
          <p:cNvSpPr txBox="1"/>
          <p:nvPr/>
        </p:nvSpPr>
        <p:spPr>
          <a:xfrm>
            <a:off x="14051488" y="1637705"/>
            <a:ext cx="2201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trike="sngStrike" dirty="0">
                <a:solidFill>
                  <a:srgbClr val="FF0000"/>
                </a:solidFill>
              </a:rPr>
              <a:t>인원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     가격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-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8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+</a:t>
            </a:r>
            <a:endParaRPr lang="en-KR" sz="1400" strike="sngStrike" dirty="0">
              <a:solidFill>
                <a:srgbClr val="FF00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20E924F-9685-48EC-9961-11DC130B20BF}"/>
              </a:ext>
            </a:extLst>
          </p:cNvPr>
          <p:cNvSpPr txBox="1"/>
          <p:nvPr/>
        </p:nvSpPr>
        <p:spPr>
          <a:xfrm>
            <a:off x="14046187" y="0"/>
            <a:ext cx="2293197" cy="11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인원</a:t>
            </a:r>
            <a:r>
              <a:rPr lang="en-US" altLang="ko-KR" strike="sngStrike" dirty="0">
                <a:solidFill>
                  <a:srgbClr val="FF0000"/>
                </a:solidFill>
              </a:rPr>
              <a:t>,</a:t>
            </a:r>
            <a:r>
              <a:rPr lang="ko-KR" altLang="en-US" strike="sngStrike" dirty="0">
                <a:solidFill>
                  <a:srgbClr val="FF0000"/>
                </a:solidFill>
              </a:rPr>
              <a:t> 차량 설정에서는 같은 형식으로 부탁해요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F2BC429-C6BE-4499-BEA0-5D6E45BDB46D}"/>
              </a:ext>
            </a:extLst>
          </p:cNvPr>
          <p:cNvSpPr txBox="1"/>
          <p:nvPr/>
        </p:nvSpPr>
        <p:spPr>
          <a:xfrm>
            <a:off x="14130998" y="2627805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trike="sngStrike" dirty="0">
                <a:solidFill>
                  <a:srgbClr val="FF0000"/>
                </a:solidFill>
              </a:rPr>
              <a:t>차량       가격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-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2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+</a:t>
            </a:r>
            <a:endParaRPr lang="en-KR" sz="1400" strike="sngStrike" dirty="0">
              <a:solidFill>
                <a:srgbClr val="FF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B63E87-3F06-4DCE-A424-D90554492FBE}"/>
              </a:ext>
            </a:extLst>
          </p:cNvPr>
          <p:cNvSpPr txBox="1"/>
          <p:nvPr/>
        </p:nvSpPr>
        <p:spPr>
          <a:xfrm>
            <a:off x="14288891" y="3228745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sng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</a:t>
            </a:r>
            <a:r>
              <a:rPr kumimoji="0" lang="ko-KR" altLang="en-US" sz="1200" b="1" i="0" u="none" strike="sng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인승 벤 </a:t>
            </a:r>
            <a:r>
              <a:rPr lang="ko-KR" altLang="en-US" sz="1200" b="1" strike="sngStrike" dirty="0"/>
              <a:t>렌트</a:t>
            </a:r>
            <a:endParaRPr kumimoji="0" lang="en-US" altLang="ko-KR" sz="1200" b="0" i="0" u="none" strike="sng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C13D448-C232-4226-A7F7-C0468BA9501A}"/>
              </a:ext>
            </a:extLst>
          </p:cNvPr>
          <p:cNvSpPr txBox="1"/>
          <p:nvPr/>
        </p:nvSpPr>
        <p:spPr>
          <a:xfrm>
            <a:off x="14291987" y="3549662"/>
            <a:ext cx="3835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40221">
              <a:defRPr/>
            </a:pP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홀 왕복 렌트  오전 </a:t>
            </a: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11:00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69BEC5-93BE-44B7-B9BB-D6946B05958E}"/>
              </a:ext>
            </a:extLst>
          </p:cNvPr>
          <p:cNvSpPr txBox="1"/>
          <p:nvPr/>
        </p:nvSpPr>
        <p:spPr>
          <a:xfrm>
            <a:off x="14435798" y="3877485"/>
            <a:ext cx="3407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trike="sngStrike" dirty="0">
                <a:solidFill>
                  <a:srgbClr val="FF0000"/>
                </a:solidFill>
              </a:rPr>
              <a:t>차량                        가격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  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-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2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+</a:t>
            </a:r>
            <a:endParaRPr lang="en-KR" sz="1400" strike="sngStrike" dirty="0">
              <a:solidFill>
                <a:srgbClr val="FF0000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9C8161B-A0BD-4044-9F26-79F57CB9CD7B}"/>
              </a:ext>
            </a:extLst>
          </p:cNvPr>
          <p:cNvSpPr txBox="1"/>
          <p:nvPr/>
        </p:nvSpPr>
        <p:spPr>
          <a:xfrm>
            <a:off x="14291987" y="4189742"/>
            <a:ext cx="3835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40221">
              <a:defRPr/>
            </a:pP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</a:t>
            </a:r>
            <a:r>
              <a:rPr kumimoji="0" lang="ko-KR" altLang="en-US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시간 렌트 오전 </a:t>
            </a:r>
            <a:r>
              <a:rPr kumimoji="0" lang="en-US" altLang="ko-KR" sz="1200" b="0" i="0" u="sng" strike="sng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11:00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C118FF5-738E-4C32-8010-1E9C51F85E4E}"/>
              </a:ext>
            </a:extLst>
          </p:cNvPr>
          <p:cNvSpPr txBox="1"/>
          <p:nvPr/>
        </p:nvSpPr>
        <p:spPr>
          <a:xfrm>
            <a:off x="14435798" y="4517565"/>
            <a:ext cx="3407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trike="sngStrike" dirty="0">
                <a:solidFill>
                  <a:srgbClr val="FF0000"/>
                </a:solidFill>
              </a:rPr>
              <a:t>차량                        가격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  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-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2</a:t>
            </a:r>
            <a:r>
              <a:rPr lang="ko-KR" altLang="en-US" sz="1400" strike="sngStrike" dirty="0">
                <a:solidFill>
                  <a:srgbClr val="FF0000"/>
                </a:solidFill>
              </a:rPr>
              <a:t>  </a:t>
            </a:r>
            <a:r>
              <a:rPr lang="en-US" altLang="ko-KR" sz="1400" strike="sngStrike" dirty="0">
                <a:solidFill>
                  <a:srgbClr val="FF0000"/>
                </a:solidFill>
              </a:rPr>
              <a:t>+</a:t>
            </a:r>
            <a:endParaRPr lang="en-KR" sz="1400" strike="sngStrike" dirty="0">
              <a:solidFill>
                <a:srgbClr val="FF0000"/>
              </a:solidFill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8E44E02-69DF-4407-BAE9-78FBBE6BE17B}"/>
              </a:ext>
            </a:extLst>
          </p:cNvPr>
          <p:cNvSpPr txBox="1"/>
          <p:nvPr/>
        </p:nvSpPr>
        <p:spPr>
          <a:xfrm>
            <a:off x="17875243" y="3794723"/>
            <a:ext cx="2293197" cy="11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trike="sngStrike" dirty="0">
                <a:solidFill>
                  <a:srgbClr val="FF0000"/>
                </a:solidFill>
              </a:rPr>
              <a:t>18</a:t>
            </a:r>
            <a:r>
              <a:rPr lang="ko-KR" altLang="en-US" strike="sngStrike" dirty="0">
                <a:solidFill>
                  <a:srgbClr val="FF0000"/>
                </a:solidFill>
              </a:rPr>
              <a:t>홀 골프 역시 날짜 형식으로 부탁해요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875F480-7769-4DE9-9B77-7D1F4D370830}"/>
              </a:ext>
            </a:extLst>
          </p:cNvPr>
          <p:cNvSpPr txBox="1"/>
          <p:nvPr/>
        </p:nvSpPr>
        <p:spPr>
          <a:xfrm>
            <a:off x="14046187" y="4999717"/>
            <a:ext cx="2293197" cy="387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플로팅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레이어에서 아이콘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버튼삽입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안되며 고객이 선택하기 않아도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티업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&gt;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렌트 순으로   자동으로 이어지게 구현됩니다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렌트는 건너뛰기가 가능합니다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lang="en-K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0624CB-338C-45D7-B3F5-C9E44E348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9870" y="1387332"/>
            <a:ext cx="3429479" cy="8173591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E60706D6-B6F2-42FC-B0F3-C1BF7E752EFD}"/>
              </a:ext>
            </a:extLst>
          </p:cNvPr>
          <p:cNvSpPr txBox="1"/>
          <p:nvPr/>
        </p:nvSpPr>
        <p:spPr>
          <a:xfrm>
            <a:off x="7622444" y="4119257"/>
            <a:ext cx="2156083" cy="780470"/>
          </a:xfrm>
          <a:prstGeom prst="rect">
            <a:avLst/>
          </a:prstGeom>
          <a:solidFill>
            <a:srgbClr val="F0108B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각각 개별 가격 누락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9317C4-052B-DD4C-BF32-53CB0952F3A3}"/>
              </a:ext>
            </a:extLst>
          </p:cNvPr>
          <p:cNvSpPr txBox="1"/>
          <p:nvPr/>
        </p:nvSpPr>
        <p:spPr>
          <a:xfrm>
            <a:off x="8574126" y="5173716"/>
            <a:ext cx="3246610" cy="146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페이지를 따로 </a:t>
            </a:r>
            <a:r>
              <a:rPr lang="ko-KR" altLang="en-US" dirty="0" err="1">
                <a:solidFill>
                  <a:srgbClr val="FF0000"/>
                </a:solidFill>
              </a:rPr>
              <a:t>하는건</a:t>
            </a:r>
            <a:r>
              <a:rPr lang="ko-KR" altLang="en-US" dirty="0">
                <a:solidFill>
                  <a:srgbClr val="FF0000"/>
                </a:solidFill>
              </a:rPr>
              <a:t> 너무 복잡합니다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렌트 옵션은 유사 상품으로 대체 하겠습니다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6AB1501-D656-1442-827D-76232A73C4BC}"/>
              </a:ext>
            </a:extLst>
          </p:cNvPr>
          <p:cNvSpPr txBox="1"/>
          <p:nvPr/>
        </p:nvSpPr>
        <p:spPr>
          <a:xfrm>
            <a:off x="6506942" y="3369229"/>
            <a:ext cx="3092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FF0000"/>
                </a:solidFill>
              </a:rPr>
              <a:t>티업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희망시간대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선택시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en-US" altLang="ko-KR" sz="1600" dirty="0">
                <a:solidFill>
                  <a:srgbClr val="FF0000"/>
                </a:solidFill>
              </a:rPr>
              <a:t>drop down</a:t>
            </a:r>
            <a:r>
              <a:rPr lang="ko-KR" altLang="en-US" sz="1600" dirty="0">
                <a:solidFill>
                  <a:srgbClr val="FF0000"/>
                </a:solidFill>
              </a:rPr>
              <a:t> 방식으로 할 수 있나요</a:t>
            </a:r>
            <a:r>
              <a:rPr lang="en-US" altLang="ko-KR" sz="1600" dirty="0">
                <a:solidFill>
                  <a:srgbClr val="FF0000"/>
                </a:solidFill>
              </a:rPr>
              <a:t>?</a:t>
            </a:r>
            <a:endParaRPr lang="en-KR" sz="1600" dirty="0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4A2CFA9-6B30-0B48-A06B-97E364772665}"/>
              </a:ext>
            </a:extLst>
          </p:cNvPr>
          <p:cNvGrpSpPr/>
          <p:nvPr/>
        </p:nvGrpSpPr>
        <p:grpSpPr>
          <a:xfrm>
            <a:off x="9331806" y="3780210"/>
            <a:ext cx="2611080" cy="455040"/>
            <a:chOff x="9331806" y="3780210"/>
            <a:chExt cx="2611080" cy="45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8CB850-3AA0-D340-AE2A-634EDE61A716}"/>
                    </a:ext>
                  </a:extLst>
                </p14:cNvPr>
                <p14:cNvContentPartPr/>
                <p14:nvPr/>
              </p14:nvContentPartPr>
              <p14:xfrm>
                <a:off x="9331806" y="3780210"/>
                <a:ext cx="2566800" cy="389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8CB850-3AA0-D340-AE2A-634EDE61A7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322806" y="3771570"/>
                  <a:ext cx="25844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81FB2D7-2EE4-1945-8E08-D8223AABEBBC}"/>
                    </a:ext>
                  </a:extLst>
                </p14:cNvPr>
                <p14:cNvContentPartPr/>
                <p14:nvPr/>
              </p14:nvContentPartPr>
              <p14:xfrm>
                <a:off x="11673246" y="4053450"/>
                <a:ext cx="269640" cy="181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81FB2D7-2EE4-1945-8E08-D8223AABEBB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64606" y="4044450"/>
                  <a:ext cx="287280" cy="19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F1FE2A2-6A72-574B-A431-B80504E64D7B}"/>
              </a:ext>
            </a:extLst>
          </p:cNvPr>
          <p:cNvGrpSpPr/>
          <p:nvPr/>
        </p:nvGrpSpPr>
        <p:grpSpPr>
          <a:xfrm>
            <a:off x="10948891" y="6408444"/>
            <a:ext cx="754560" cy="871200"/>
            <a:chOff x="10948891" y="6408444"/>
            <a:chExt cx="754560" cy="87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E72EBD9-A4CF-F24C-92D6-8E343D7BA6DD}"/>
                    </a:ext>
                  </a:extLst>
                </p14:cNvPr>
                <p14:cNvContentPartPr/>
                <p14:nvPr/>
              </p14:nvContentPartPr>
              <p14:xfrm>
                <a:off x="10948891" y="6408444"/>
                <a:ext cx="543600" cy="759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E72EBD9-A4CF-F24C-92D6-8E343D7BA6D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940251" y="6399444"/>
                  <a:ext cx="56124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0B8D19-031D-D046-ADE7-4A88E546663C}"/>
                    </a:ext>
                  </a:extLst>
                </p14:cNvPr>
                <p14:cNvContentPartPr/>
                <p14:nvPr/>
              </p14:nvContentPartPr>
              <p14:xfrm>
                <a:off x="11016931" y="6603564"/>
                <a:ext cx="686520" cy="676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0B8D19-031D-D046-ADE7-4A88E54666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07931" y="6594564"/>
                  <a:ext cx="704160" cy="69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3F0BF5C9-A6AD-1F4F-B29A-02E07615708D}"/>
              </a:ext>
            </a:extLst>
          </p:cNvPr>
          <p:cNvSpPr txBox="1"/>
          <p:nvPr/>
        </p:nvSpPr>
        <p:spPr>
          <a:xfrm>
            <a:off x="6078675" y="2123268"/>
            <a:ext cx="2845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인원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                 가격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-</a:t>
            </a:r>
            <a:r>
              <a:rPr lang="ko-KR" altLang="en-US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</a:rPr>
              <a:t>+</a:t>
            </a:r>
          </a:p>
          <a:p>
            <a:r>
              <a:rPr lang="ko-KR" altLang="en-US" sz="1400" dirty="0">
                <a:solidFill>
                  <a:srgbClr val="FF0000"/>
                </a:solidFill>
              </a:rPr>
              <a:t>인원</a:t>
            </a:r>
            <a:r>
              <a:rPr lang="en-US" altLang="ko-KR" sz="1000" dirty="0">
                <a:solidFill>
                  <a:srgbClr val="FF0000"/>
                </a:solidFill>
              </a:rPr>
              <a:t>(</a:t>
            </a:r>
            <a:r>
              <a:rPr lang="ko-KR" altLang="en-US" sz="1000" dirty="0">
                <a:solidFill>
                  <a:srgbClr val="FF0000"/>
                </a:solidFill>
              </a:rPr>
              <a:t>카트</a:t>
            </a:r>
            <a:r>
              <a:rPr lang="en-US" altLang="ko-KR" sz="1000" dirty="0">
                <a:solidFill>
                  <a:srgbClr val="FF0000"/>
                </a:solidFill>
              </a:rPr>
              <a:t>,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ko-KR" altLang="en-US" sz="1000" dirty="0" err="1">
                <a:solidFill>
                  <a:srgbClr val="FF0000"/>
                </a:solidFill>
              </a:rPr>
              <a:t>캐디포함</a:t>
            </a:r>
            <a:r>
              <a:rPr lang="en-US" altLang="ko-KR" sz="1000" dirty="0">
                <a:solidFill>
                  <a:srgbClr val="FF0000"/>
                </a:solidFill>
              </a:rPr>
              <a:t>) </a:t>
            </a:r>
            <a:r>
              <a:rPr lang="ko-KR" altLang="en-US" sz="1000" dirty="0">
                <a:solidFill>
                  <a:srgbClr val="FF0000"/>
                </a:solidFill>
              </a:rPr>
              <a:t>   </a:t>
            </a:r>
            <a:r>
              <a:rPr lang="ko-KR" altLang="en-US" sz="1400" dirty="0">
                <a:solidFill>
                  <a:srgbClr val="FF0000"/>
                </a:solidFill>
              </a:rPr>
              <a:t>가격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>
                <a:solidFill>
                  <a:srgbClr val="FF0000"/>
                </a:solidFill>
              </a:rPr>
              <a:t>   </a:t>
            </a:r>
            <a:r>
              <a:rPr lang="en-US" altLang="ko-KR" sz="1400" dirty="0">
                <a:solidFill>
                  <a:srgbClr val="FF0000"/>
                </a:solidFill>
              </a:rPr>
              <a:t>-</a:t>
            </a:r>
            <a:r>
              <a:rPr lang="ko-KR" altLang="en-US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</a:rPr>
              <a:t>8</a:t>
            </a:r>
            <a:r>
              <a:rPr lang="ko-KR" altLang="en-US" sz="1400" dirty="0">
                <a:solidFill>
                  <a:srgbClr val="FF0000"/>
                </a:solidFill>
              </a:rPr>
              <a:t>  </a:t>
            </a:r>
            <a:r>
              <a:rPr lang="en-US" altLang="ko-KR" sz="1400" dirty="0">
                <a:solidFill>
                  <a:srgbClr val="FF0000"/>
                </a:solidFill>
              </a:rPr>
              <a:t>+</a:t>
            </a:r>
            <a:endParaRPr lang="en-KR" sz="1400" dirty="0">
              <a:solidFill>
                <a:srgbClr val="FF0000"/>
              </a:solidFill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221653A-E81A-F246-8B4C-DA108850EAC6}"/>
              </a:ext>
            </a:extLst>
          </p:cNvPr>
          <p:cNvSpPr txBox="1"/>
          <p:nvPr/>
        </p:nvSpPr>
        <p:spPr>
          <a:xfrm>
            <a:off x="6088433" y="2685483"/>
            <a:ext cx="31348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rgbClr val="FF0000"/>
                </a:solidFill>
              </a:rPr>
              <a:t>가격 설정은 위에 </a:t>
            </a:r>
            <a:r>
              <a:rPr lang="ko-KR" altLang="en-US" sz="1800" dirty="0" err="1">
                <a:solidFill>
                  <a:srgbClr val="FF0000"/>
                </a:solidFill>
              </a:rPr>
              <a:t>모양데로</a:t>
            </a:r>
            <a:r>
              <a:rPr lang="ko-KR" altLang="en-US" sz="1800" dirty="0">
                <a:solidFill>
                  <a:srgbClr val="FF0000"/>
                </a:solidFill>
              </a:rPr>
              <a:t> 해주세요</a:t>
            </a:r>
            <a:r>
              <a:rPr lang="en-US" altLang="ko-KR" sz="1800" dirty="0">
                <a:solidFill>
                  <a:srgbClr val="FF0000"/>
                </a:solidFill>
              </a:rPr>
              <a:t>.</a:t>
            </a:r>
            <a:r>
              <a:rPr lang="ko-KR" altLang="en-US" sz="1800" dirty="0">
                <a:solidFill>
                  <a:srgbClr val="FF0000"/>
                </a:solidFill>
              </a:rPr>
              <a:t> 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85E520-BDAF-4349-83E1-DFEDC38D7208}"/>
              </a:ext>
            </a:extLst>
          </p:cNvPr>
          <p:cNvGrpSpPr/>
          <p:nvPr/>
        </p:nvGrpSpPr>
        <p:grpSpPr>
          <a:xfrm>
            <a:off x="5751931" y="7025844"/>
            <a:ext cx="932040" cy="592200"/>
            <a:chOff x="5751931" y="7025844"/>
            <a:chExt cx="932040" cy="59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DC4619-A2AB-B645-A485-7056037A495E}"/>
                    </a:ext>
                  </a:extLst>
                </p14:cNvPr>
                <p14:cNvContentPartPr/>
                <p14:nvPr/>
              </p14:nvContentPartPr>
              <p14:xfrm>
                <a:off x="5751931" y="7025844"/>
                <a:ext cx="895680" cy="5875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DC4619-A2AB-B645-A485-7056037A495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42931" y="7016844"/>
                  <a:ext cx="913320" cy="60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6FF9B7-A694-EE4C-BC82-C1B314E026E9}"/>
                    </a:ext>
                  </a:extLst>
                </p14:cNvPr>
                <p14:cNvContentPartPr/>
                <p14:nvPr/>
              </p14:nvContentPartPr>
              <p14:xfrm>
                <a:off x="5855251" y="7184964"/>
                <a:ext cx="828720" cy="433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6FF9B7-A694-EE4C-BC82-C1B314E026E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846611" y="7176324"/>
                  <a:ext cx="846360" cy="45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ABBDC0-C682-EA4E-A802-697E6E1B63C1}"/>
              </a:ext>
            </a:extLst>
          </p:cNvPr>
          <p:cNvGrpSpPr/>
          <p:nvPr/>
        </p:nvGrpSpPr>
        <p:grpSpPr>
          <a:xfrm>
            <a:off x="8931451" y="2981964"/>
            <a:ext cx="3581640" cy="792360"/>
            <a:chOff x="8931451" y="2981964"/>
            <a:chExt cx="3581640" cy="79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0492902-6773-D64B-9780-38A6B7CE9B13}"/>
                    </a:ext>
                  </a:extLst>
                </p14:cNvPr>
                <p14:cNvContentPartPr/>
                <p14:nvPr/>
              </p14:nvContentPartPr>
              <p14:xfrm>
                <a:off x="9855571" y="3360684"/>
                <a:ext cx="2657520" cy="41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0492902-6773-D64B-9780-38A6B7CE9B1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846571" y="3352044"/>
                  <a:ext cx="26751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F592BEC-1A61-D54B-A03F-07801BE2CBCD}"/>
                    </a:ext>
                  </a:extLst>
                </p14:cNvPr>
                <p14:cNvContentPartPr/>
                <p14:nvPr/>
              </p14:nvContentPartPr>
              <p14:xfrm>
                <a:off x="8949091" y="3040644"/>
                <a:ext cx="1113480" cy="396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F592BEC-1A61-D54B-A03F-07801BE2CBC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940451" y="3031644"/>
                  <a:ext cx="113112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4163A7-B206-9747-B7CC-0A88E91DD2D9}"/>
                    </a:ext>
                  </a:extLst>
                </p14:cNvPr>
                <p14:cNvContentPartPr/>
                <p14:nvPr/>
              </p14:nvContentPartPr>
              <p14:xfrm>
                <a:off x="8931451" y="2981964"/>
                <a:ext cx="151560" cy="154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4163A7-B206-9747-B7CC-0A88E91DD2D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22451" y="2972964"/>
                  <a:ext cx="169200" cy="172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02052748-E572-4CD5-932A-94C70B8F0678}"/>
              </a:ext>
            </a:extLst>
          </p:cNvPr>
          <p:cNvSpPr/>
          <p:nvPr/>
        </p:nvSpPr>
        <p:spPr>
          <a:xfrm>
            <a:off x="11435494" y="2895060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삭제불가 </a:t>
            </a:r>
            <a:endParaRPr lang="en-US" altLang="ko-KR" dirty="0"/>
          </a:p>
          <a:p>
            <a:pPr algn="ctr"/>
            <a:r>
              <a:rPr lang="ko-KR" altLang="en-US" dirty="0"/>
              <a:t>디자인된 현재 각 옵션페이지에서 </a:t>
            </a:r>
            <a:endParaRPr lang="en-US" altLang="ko-KR" dirty="0"/>
          </a:p>
          <a:p>
            <a:pPr algn="ctr"/>
            <a:r>
              <a:rPr lang="ko-KR" altLang="en-US" dirty="0"/>
              <a:t>오프라인으로 받을 부분 삭제 필요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50B1EB12-A88D-4367-8A32-8191DA3E9353}"/>
              </a:ext>
            </a:extLst>
          </p:cNvPr>
          <p:cNvSpPr/>
          <p:nvPr/>
        </p:nvSpPr>
        <p:spPr>
          <a:xfrm>
            <a:off x="11508865" y="4661861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한줄에</a:t>
            </a:r>
            <a:r>
              <a:rPr lang="ko-KR" altLang="en-US" dirty="0"/>
              <a:t> 인원가격수량 불가</a:t>
            </a:r>
            <a:endParaRPr lang="en-US" altLang="ko-KR" dirty="0"/>
          </a:p>
          <a:p>
            <a:pPr algn="ctr"/>
            <a:r>
              <a:rPr lang="ko-KR" altLang="en-US" dirty="0"/>
              <a:t>수량을 인원 또는 </a:t>
            </a:r>
            <a:r>
              <a:rPr lang="ko-KR" altLang="en-US" dirty="0" err="1"/>
              <a:t>방갯수로</a:t>
            </a:r>
            <a:r>
              <a:rPr lang="ko-KR" altLang="en-US" dirty="0"/>
              <a:t> 상품별로 다르게 표시할 수 없는 부분 설명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A0C37175-0066-4FAE-90B4-858AF624077F}"/>
              </a:ext>
            </a:extLst>
          </p:cNvPr>
          <p:cNvSpPr/>
          <p:nvPr/>
        </p:nvSpPr>
        <p:spPr>
          <a:xfrm>
            <a:off x="11508865" y="6477664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티업희망시간대</a:t>
            </a:r>
            <a:r>
              <a:rPr lang="ko-KR" altLang="en-US" dirty="0"/>
              <a:t> 드롭다운 안된다고 설명</a:t>
            </a:r>
          </a:p>
        </p:txBody>
      </p:sp>
      <p:pic>
        <p:nvPicPr>
          <p:cNvPr id="130" name="Picture 2" descr="공유 무료 아이콘 의 Google Material">
            <a:extLst>
              <a:ext uri="{FF2B5EF4-FFF2-40B4-BE49-F238E27FC236}">
                <a16:creationId xmlns:a16="http://schemas.microsoft.com/office/drawing/2014/main" id="{84DE65A8-58A4-4978-AD75-700810482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34" y="1415145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책갈피 무료 아이콘 의 Zwicon">
            <a:extLst>
              <a:ext uri="{FF2B5EF4-FFF2-40B4-BE49-F238E27FC236}">
                <a16:creationId xmlns:a16="http://schemas.microsoft.com/office/drawing/2014/main" id="{8B98B1FF-487A-4B7F-B869-DC4576055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67" y="1383936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1349088D-DAB5-4F8D-8638-7EE684E6C8DA}"/>
              </a:ext>
            </a:extLst>
          </p:cNvPr>
          <p:cNvGrpSpPr/>
          <p:nvPr/>
        </p:nvGrpSpPr>
        <p:grpSpPr>
          <a:xfrm>
            <a:off x="3716049" y="1427548"/>
            <a:ext cx="265045" cy="318746"/>
            <a:chOff x="3869646" y="1581447"/>
            <a:chExt cx="219045" cy="263426"/>
          </a:xfrm>
        </p:grpSpPr>
        <p:pic>
          <p:nvPicPr>
            <p:cNvPr id="135" name="그림 134">
              <a:extLst>
                <a:ext uri="{FF2B5EF4-FFF2-40B4-BE49-F238E27FC236}">
                  <a16:creationId xmlns:a16="http://schemas.microsoft.com/office/drawing/2014/main" id="{BBFA7D0C-C6D9-4BE4-ABCA-E53DC14A1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937F2BC0-D284-4F30-8F96-56FAEAB7CF5D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0346D432-836B-4502-B209-7E2447D740E9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0DD7BE15-0307-48BD-864A-43A8DAF904D4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40" name="직선 연결선 139">
              <a:extLst>
                <a:ext uri="{FF2B5EF4-FFF2-40B4-BE49-F238E27FC236}">
                  <a16:creationId xmlns:a16="http://schemas.microsoft.com/office/drawing/2014/main" id="{504FF308-08A0-415B-B4FD-073A0EDC3DBE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5903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호텔 상품 상세페이지</a:t>
            </a:r>
            <a:r>
              <a:rPr lang="en-US" altLang="ko-KR" dirty="0"/>
              <a:t>_</a:t>
            </a:r>
            <a:r>
              <a:rPr lang="ko-KR" altLang="en-US" dirty="0"/>
              <a:t>기본 예약 </a:t>
            </a:r>
            <a:r>
              <a:rPr lang="ko-KR" altLang="en-US" dirty="0" err="1"/>
              <a:t>플로팅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40005F77-A1B3-4935-B925-047AC3AF44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product0301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EBA095B-2D86-496E-AD16-DDFBD54078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251239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B59B1A0-E317-433D-B0FA-DEDD12B77C1E}"/>
              </a:ext>
            </a:extLst>
          </p:cNvPr>
          <p:cNvSpPr/>
          <p:nvPr/>
        </p:nvSpPr>
        <p:spPr>
          <a:xfrm>
            <a:off x="428278" y="71117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F3A30A0-EDBB-4DE2-AFFC-8EA6B075E62A}"/>
              </a:ext>
            </a:extLst>
          </p:cNvPr>
          <p:cNvSpPr/>
          <p:nvPr/>
        </p:nvSpPr>
        <p:spPr>
          <a:xfrm>
            <a:off x="2839539" y="58228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674C47E-89E9-4433-82DA-E0F0CABB15F0}"/>
              </a:ext>
            </a:extLst>
          </p:cNvPr>
          <p:cNvSpPr/>
          <p:nvPr/>
        </p:nvSpPr>
        <p:spPr>
          <a:xfrm>
            <a:off x="3264710" y="58228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95D3A0-BD74-4C20-94CB-3B3C836DD33C}"/>
              </a:ext>
            </a:extLst>
          </p:cNvPr>
          <p:cNvSpPr/>
          <p:nvPr/>
        </p:nvSpPr>
        <p:spPr>
          <a:xfrm>
            <a:off x="2147057" y="1571553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988936A-5A87-4A7C-A1BB-9122567EAC10}"/>
              </a:ext>
            </a:extLst>
          </p:cNvPr>
          <p:cNvSpPr/>
          <p:nvPr/>
        </p:nvSpPr>
        <p:spPr>
          <a:xfrm>
            <a:off x="4224" y="308069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/>
        </p:nvGraphicFramePr>
        <p:xfrm>
          <a:off x="11503498" y="936204"/>
          <a:ext cx="2293197" cy="9835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 버튼 클릭 시 공유페이지 화면코드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share01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아이콘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스크랩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스크랩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처리되고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스크랩되었습니다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마이페이지에서 확인 하실 수 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“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 팝업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상태에서 클릭 시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스크랩이 해제되었습니다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 상품대표 사진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패키지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호텔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4-3) 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지도보기 버튼 클릭 시 </a:t>
                      </a:r>
                      <a:r>
                        <a:rPr lang="en-US" altLang="ko-KR" sz="1100" strike="sngStrike" dirty="0"/>
                        <a:t>map01 </a:t>
                      </a:r>
                      <a:r>
                        <a:rPr lang="ko-KR" altLang="en-US" sz="1100" strike="sngStrike" dirty="0"/>
                        <a:t>페이지 </a:t>
                      </a:r>
                      <a:r>
                        <a:rPr lang="ko-KR" altLang="en-US" sz="1100" strike="sngStrike" dirty="0" err="1"/>
                        <a:t>팝업창</a:t>
                      </a:r>
                      <a:r>
                        <a:rPr lang="ko-KR" altLang="en-US" sz="1100" strike="sngStrike" dirty="0"/>
                        <a:t> 뜸</a:t>
                      </a:r>
                      <a:endParaRPr lang="ko-KR" altLang="en-US" sz="1100" b="0" strike="sng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날짜 선택한 기간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6-3) 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박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노출가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포함사항 불포함사항 출력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골프장 설명 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골프장 설명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product_popup01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8-2)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숙소 설명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/>
                        <a:t>product_popup02 </a:t>
                      </a:r>
                      <a:r>
                        <a:rPr lang="ko-KR" altLang="en-US" sz="1100" dirty="0"/>
                        <a:t>뜸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8-3)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부대비용 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product_popup03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8-4)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여행일과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/>
                        <a:t>product_popup04 </a:t>
                      </a:r>
                      <a:r>
                        <a:rPr lang="ko-KR" altLang="en-US" sz="1100" dirty="0"/>
                        <a:t>뜸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8-5)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숙소이용규칙 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product_popup05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8-6)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환불정책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/>
                        <a:t>product_popup06 </a:t>
                      </a:r>
                      <a:r>
                        <a:rPr lang="ko-KR" altLang="en-US" sz="1100" dirty="0"/>
                        <a:t>뜸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2BF2411-561A-4282-B37A-B0B804D5A172}"/>
              </a:ext>
            </a:extLst>
          </p:cNvPr>
          <p:cNvSpPr/>
          <p:nvPr/>
        </p:nvSpPr>
        <p:spPr>
          <a:xfrm>
            <a:off x="427685" y="1313298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C42F718-5C90-4609-961F-907EB6B12D5B}"/>
              </a:ext>
            </a:extLst>
          </p:cNvPr>
          <p:cNvSpPr/>
          <p:nvPr/>
        </p:nvSpPr>
        <p:spPr>
          <a:xfrm>
            <a:off x="193085" y="1313298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837888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DAD778EB-C930-4F36-9823-E1F84CBB3009}"/>
              </a:ext>
            </a:extLst>
          </p:cNvPr>
          <p:cNvSpPr txBox="1"/>
          <p:nvPr/>
        </p:nvSpPr>
        <p:spPr>
          <a:xfrm>
            <a:off x="347704" y="423332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A44FF89-DFE6-41EB-8724-8D61906A478E}"/>
              </a:ext>
            </a:extLst>
          </p:cNvPr>
          <p:cNvSpPr txBox="1"/>
          <p:nvPr/>
        </p:nvSpPr>
        <p:spPr>
          <a:xfrm>
            <a:off x="435422" y="4446756"/>
            <a:ext cx="25841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BFF3E24-CFB9-4E05-814B-724A8AA76816}"/>
              </a:ext>
            </a:extLst>
          </p:cNvPr>
          <p:cNvSpPr txBox="1"/>
          <p:nvPr/>
        </p:nvSpPr>
        <p:spPr>
          <a:xfrm>
            <a:off x="347704" y="516454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1F67796-2305-4855-AD3B-02EAF8A67EEB}"/>
              </a:ext>
            </a:extLst>
          </p:cNvPr>
          <p:cNvSpPr txBox="1"/>
          <p:nvPr/>
        </p:nvSpPr>
        <p:spPr>
          <a:xfrm>
            <a:off x="362469" y="5399501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4F97C26-1B7F-4F56-92BC-2AA6BB892155}"/>
              </a:ext>
            </a:extLst>
          </p:cNvPr>
          <p:cNvSpPr txBox="1"/>
          <p:nvPr/>
        </p:nvSpPr>
        <p:spPr>
          <a:xfrm>
            <a:off x="304796" y="690101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A206239-71B9-4984-8884-189CDB98914C}"/>
              </a:ext>
            </a:extLst>
          </p:cNvPr>
          <p:cNvSpPr txBox="1"/>
          <p:nvPr/>
        </p:nvSpPr>
        <p:spPr>
          <a:xfrm>
            <a:off x="295652" y="7135973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출력편의시설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2E075DF-1F31-49BD-9DFF-BCB7EB087FC8}"/>
              </a:ext>
            </a:extLst>
          </p:cNvPr>
          <p:cNvSpPr txBox="1"/>
          <p:nvPr/>
        </p:nvSpPr>
        <p:spPr>
          <a:xfrm>
            <a:off x="347704" y="465586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871DC69-E281-434B-A0CB-3F948495FE78}"/>
              </a:ext>
            </a:extLst>
          </p:cNvPr>
          <p:cNvSpPr txBox="1"/>
          <p:nvPr/>
        </p:nvSpPr>
        <p:spPr>
          <a:xfrm>
            <a:off x="356908" y="4913679"/>
            <a:ext cx="338806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511B4011-1D3E-4CA6-A23E-08232EB28750}"/>
              </a:ext>
            </a:extLst>
          </p:cNvPr>
          <p:cNvCxnSpPr>
            <a:cxnSpLocks/>
          </p:cNvCxnSpPr>
          <p:nvPr/>
        </p:nvCxnSpPr>
        <p:spPr>
          <a:xfrm flipH="1">
            <a:off x="427685" y="416081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9B54955A-E79A-4547-AF8F-EF27BC0145E3}"/>
              </a:ext>
            </a:extLst>
          </p:cNvPr>
          <p:cNvSpPr/>
          <p:nvPr/>
        </p:nvSpPr>
        <p:spPr>
          <a:xfrm>
            <a:off x="975896" y="7599019"/>
            <a:ext cx="2457349" cy="359318"/>
          </a:xfrm>
          <a:prstGeom prst="roundRect">
            <a:avLst>
              <a:gd name="adj" fmla="val 19516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편의시설 </a:t>
            </a:r>
            <a:r>
              <a:rPr lang="en-US" altLang="ko-KR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23</a:t>
            </a:r>
            <a:r>
              <a:rPr lang="ko-KR" altLang="en-US" sz="11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개 모두보기</a:t>
            </a: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5036384F-8B1C-4256-BF4B-515BD8A00F71}"/>
              </a:ext>
            </a:extLst>
          </p:cNvPr>
          <p:cNvSpPr/>
          <p:nvPr/>
        </p:nvSpPr>
        <p:spPr>
          <a:xfrm>
            <a:off x="94234" y="412719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6EC39C66-F6F4-43AE-AF78-674D8C77741A}"/>
              </a:ext>
            </a:extLst>
          </p:cNvPr>
          <p:cNvSpPr/>
          <p:nvPr/>
        </p:nvSpPr>
        <p:spPr>
          <a:xfrm>
            <a:off x="94234" y="518060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814B280D-11E6-4C4D-8492-F2782EC31DFD}"/>
              </a:ext>
            </a:extLst>
          </p:cNvPr>
          <p:cNvSpPr/>
          <p:nvPr/>
        </p:nvSpPr>
        <p:spPr>
          <a:xfrm>
            <a:off x="71250" y="573598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8-1</a:t>
            </a:r>
            <a:endParaRPr lang="ko-KR" altLang="en-US" sz="105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96A13B6-B802-4AFB-836D-62E879E00DF6}"/>
              </a:ext>
            </a:extLst>
          </p:cNvPr>
          <p:cNvSpPr/>
          <p:nvPr/>
        </p:nvSpPr>
        <p:spPr>
          <a:xfrm>
            <a:off x="843461" y="748956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9-1</a:t>
            </a:r>
            <a:endParaRPr lang="ko-KR" altLang="en-US" sz="1050" b="1" dirty="0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13955874-AB98-4515-99E8-07CD6A40F5DF}"/>
              </a:ext>
            </a:extLst>
          </p:cNvPr>
          <p:cNvSpPr/>
          <p:nvPr/>
        </p:nvSpPr>
        <p:spPr>
          <a:xfrm>
            <a:off x="109572" y="6809470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09</a:t>
            </a:r>
            <a:endParaRPr lang="ko-KR" altLang="en-US" sz="105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945339FF-F089-496E-9931-301FF267B542}"/>
              </a:ext>
            </a:extLst>
          </p:cNvPr>
          <p:cNvSpPr txBox="1"/>
          <p:nvPr/>
        </p:nvSpPr>
        <p:spPr>
          <a:xfrm>
            <a:off x="347704" y="600601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설명</a:t>
            </a:r>
            <a:endParaRPr lang="ko-KR" altLang="en-US" sz="2000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CAC84FC-E640-428E-8326-4C55BCD9F25C}"/>
              </a:ext>
            </a:extLst>
          </p:cNvPr>
          <p:cNvSpPr txBox="1"/>
          <p:nvPr/>
        </p:nvSpPr>
        <p:spPr>
          <a:xfrm>
            <a:off x="362469" y="6240973"/>
            <a:ext cx="37316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</a:t>
            </a:r>
          </a:p>
          <a:p>
            <a:endParaRPr lang="en-US" altLang="ko-KR" sz="4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0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  <a:p>
            <a:endParaRPr lang="ko-KR" altLang="en-US" sz="1000" dirty="0"/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28AAB926-3D23-4331-924E-5C1BC4B20833}"/>
              </a:ext>
            </a:extLst>
          </p:cNvPr>
          <p:cNvSpPr/>
          <p:nvPr/>
        </p:nvSpPr>
        <p:spPr>
          <a:xfrm>
            <a:off x="71250" y="660441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8-2</a:t>
            </a:r>
            <a:endParaRPr lang="ko-KR" altLang="en-US" sz="1050" b="1" dirty="0"/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4543916C-5BE4-47F1-9D9B-2785DEEB6AD7}"/>
              </a:ext>
            </a:extLst>
          </p:cNvPr>
          <p:cNvSpPr/>
          <p:nvPr/>
        </p:nvSpPr>
        <p:spPr>
          <a:xfrm>
            <a:off x="198250" y="325003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6-1</a:t>
            </a:r>
            <a:endParaRPr lang="ko-KR" altLang="en-US" sz="105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EBBB9F05-A1DD-46A0-8EE8-32E842B54342}"/>
              </a:ext>
            </a:extLst>
          </p:cNvPr>
          <p:cNvSpPr/>
          <p:nvPr/>
        </p:nvSpPr>
        <p:spPr>
          <a:xfrm>
            <a:off x="198250" y="354243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6-2</a:t>
            </a:r>
            <a:endParaRPr lang="ko-KR" altLang="en-US" sz="1050" b="1" dirty="0"/>
          </a:p>
        </p:txBody>
      </p:sp>
      <p:sp>
        <p:nvSpPr>
          <p:cNvPr id="133" name="물결 132">
            <a:extLst>
              <a:ext uri="{FF2B5EF4-FFF2-40B4-BE49-F238E27FC236}">
                <a16:creationId xmlns:a16="http://schemas.microsoft.com/office/drawing/2014/main" id="{78AB80AC-2F90-4D4C-95C4-76121ADD237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3C7E2A-88C9-7E44-BABB-13ADD0E7ED3F}"/>
              </a:ext>
            </a:extLst>
          </p:cNvPr>
          <p:cNvSpPr txBox="1"/>
          <p:nvPr/>
        </p:nvSpPr>
        <p:spPr>
          <a:xfrm>
            <a:off x="13851087" y="634525"/>
            <a:ext cx="1766369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/>
              <a:t>유사 상품 넣어주세요</a:t>
            </a:r>
            <a:r>
              <a:rPr lang="en-US" altLang="ko-KR" strike="sngStrike" dirty="0"/>
              <a:t>.</a:t>
            </a:r>
            <a:endParaRPr lang="en-KR" strike="sngStrike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9F439C8-1F71-4696-9672-43E6DA52C75F}"/>
              </a:ext>
            </a:extLst>
          </p:cNvPr>
          <p:cNvSpPr txBox="1"/>
          <p:nvPr/>
        </p:nvSpPr>
        <p:spPr>
          <a:xfrm>
            <a:off x="4605946" y="5964627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함께 보면 좋은 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                           </a:t>
            </a:r>
            <a:endParaRPr lang="ko-KR" altLang="en-US" sz="2000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D1AF96CB-B844-44EA-ACA7-E368593E1E14}"/>
              </a:ext>
            </a:extLst>
          </p:cNvPr>
          <p:cNvSpPr/>
          <p:nvPr/>
        </p:nvSpPr>
        <p:spPr>
          <a:xfrm>
            <a:off x="4629889" y="6338818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3C48E4A3-CF37-4BE9-8D63-7D0612157961}"/>
              </a:ext>
            </a:extLst>
          </p:cNvPr>
          <p:cNvSpPr txBox="1"/>
          <p:nvPr/>
        </p:nvSpPr>
        <p:spPr>
          <a:xfrm>
            <a:off x="4540276" y="7926389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2" name="Picture 2" descr="책갈피 무료 아이콘 의 Zwicon">
            <a:extLst>
              <a:ext uri="{FF2B5EF4-FFF2-40B4-BE49-F238E27FC236}">
                <a16:creationId xmlns:a16="http://schemas.microsoft.com/office/drawing/2014/main" id="{4C3791C7-4832-4201-ACF4-B4E838297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57" y="6434507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6D0B05FD-FACA-4078-8DC9-73D7C38A3B07}"/>
              </a:ext>
            </a:extLst>
          </p:cNvPr>
          <p:cNvSpPr txBox="1"/>
          <p:nvPr/>
        </p:nvSpPr>
        <p:spPr>
          <a:xfrm>
            <a:off x="5728011" y="8936641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9C6A4D84-E6D3-4B44-B384-D046BEFC4589}"/>
              </a:ext>
            </a:extLst>
          </p:cNvPr>
          <p:cNvSpPr/>
          <p:nvPr/>
        </p:nvSpPr>
        <p:spPr>
          <a:xfrm>
            <a:off x="4725856" y="6414677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C5EA5344-7DD6-4D4E-A473-A06E682AE407}"/>
              </a:ext>
            </a:extLst>
          </p:cNvPr>
          <p:cNvSpPr/>
          <p:nvPr/>
        </p:nvSpPr>
        <p:spPr>
          <a:xfrm>
            <a:off x="6904677" y="6338818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FDEDCF1-F88F-452C-93A0-C94367FBFE6F}"/>
              </a:ext>
            </a:extLst>
          </p:cNvPr>
          <p:cNvSpPr txBox="1"/>
          <p:nvPr/>
        </p:nvSpPr>
        <p:spPr>
          <a:xfrm>
            <a:off x="6815064" y="7926389"/>
            <a:ext cx="2257356" cy="1381532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77" name="Picture 2" descr="책갈피 무료 아이콘 의 Zwicon">
            <a:extLst>
              <a:ext uri="{FF2B5EF4-FFF2-40B4-BE49-F238E27FC236}">
                <a16:creationId xmlns:a16="http://schemas.microsoft.com/office/drawing/2014/main" id="{425C1060-64DA-4914-99F9-C51CA517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145" y="6434507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7C63B1EE-BB0C-41D4-9382-80F0D4AAF070}"/>
              </a:ext>
            </a:extLst>
          </p:cNvPr>
          <p:cNvSpPr txBox="1"/>
          <p:nvPr/>
        </p:nvSpPr>
        <p:spPr>
          <a:xfrm>
            <a:off x="8002799" y="8926188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FCACEADD-AE3D-4B65-AB0A-F762AECCDA1A}"/>
              </a:ext>
            </a:extLst>
          </p:cNvPr>
          <p:cNvSpPr/>
          <p:nvPr/>
        </p:nvSpPr>
        <p:spPr>
          <a:xfrm>
            <a:off x="7000644" y="6414677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85EE0A0C-08F3-4E82-8BD0-2A7F1834A749}"/>
              </a:ext>
            </a:extLst>
          </p:cNvPr>
          <p:cNvSpPr/>
          <p:nvPr/>
        </p:nvSpPr>
        <p:spPr>
          <a:xfrm>
            <a:off x="9190534" y="6338818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73338287-1F8A-4C78-ADC4-E26B545CD0BB}"/>
              </a:ext>
            </a:extLst>
          </p:cNvPr>
          <p:cNvSpPr txBox="1"/>
          <p:nvPr/>
        </p:nvSpPr>
        <p:spPr>
          <a:xfrm>
            <a:off x="9100921" y="7926389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2" name="Picture 2" descr="책갈피 무료 아이콘 의 Zwicon">
            <a:extLst>
              <a:ext uri="{FF2B5EF4-FFF2-40B4-BE49-F238E27FC236}">
                <a16:creationId xmlns:a16="http://schemas.microsoft.com/office/drawing/2014/main" id="{7AD05EC9-48A9-40DF-B210-CB2C8E4E4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02" y="6434507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BA172D66-C612-4F26-BC97-70CA64FFBCB2}"/>
              </a:ext>
            </a:extLst>
          </p:cNvPr>
          <p:cNvSpPr txBox="1"/>
          <p:nvPr/>
        </p:nvSpPr>
        <p:spPr>
          <a:xfrm>
            <a:off x="10288656" y="8926188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F76D6BE3-E11D-4B50-A2EB-381154EA0628}"/>
              </a:ext>
            </a:extLst>
          </p:cNvPr>
          <p:cNvSpPr/>
          <p:nvPr/>
        </p:nvSpPr>
        <p:spPr>
          <a:xfrm>
            <a:off x="9286501" y="6414677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62F755DB-5E0B-4833-84A4-3E429522227D}"/>
              </a:ext>
            </a:extLst>
          </p:cNvPr>
          <p:cNvGrpSpPr/>
          <p:nvPr/>
        </p:nvGrpSpPr>
        <p:grpSpPr>
          <a:xfrm>
            <a:off x="6202488" y="6979806"/>
            <a:ext cx="969687" cy="566457"/>
            <a:chOff x="4577437" y="3108949"/>
            <a:chExt cx="871482" cy="509090"/>
          </a:xfrm>
        </p:grpSpPr>
        <p:cxnSp>
          <p:nvCxnSpPr>
            <p:cNvPr id="195" name="직선 화살표 연결선 79">
              <a:extLst>
                <a:ext uri="{FF2B5EF4-FFF2-40B4-BE49-F238E27FC236}">
                  <a16:creationId xmlns:a16="http://schemas.microsoft.com/office/drawing/2014/main" id="{BDFD754F-5EF9-44EE-A255-EB29B7FAA9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직선 연결선 195">
              <a:extLst>
                <a:ext uri="{FF2B5EF4-FFF2-40B4-BE49-F238E27FC236}">
                  <a16:creationId xmlns:a16="http://schemas.microsoft.com/office/drawing/2014/main" id="{2CADB7E1-0FAB-48E3-8F94-1D5685C64C13}"/>
                </a:ext>
              </a:extLst>
            </p:cNvPr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직선 연결선 196">
              <a:extLst>
                <a:ext uri="{FF2B5EF4-FFF2-40B4-BE49-F238E27FC236}">
                  <a16:creationId xmlns:a16="http://schemas.microsoft.com/office/drawing/2014/main" id="{80FDAA33-6606-47EE-A726-5B77DA17D6A4}"/>
                </a:ext>
              </a:extLst>
            </p:cNvPr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8" name="Picture 4" descr="C:\Documents and Settings\ersick\바탕 화면\finger3.png">
              <a:extLst>
                <a:ext uri="{FF2B5EF4-FFF2-40B4-BE49-F238E27FC236}">
                  <a16:creationId xmlns:a16="http://schemas.microsoft.com/office/drawing/2014/main" id="{448E1AAF-E064-43AF-ABE8-BAD57B9A22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9" name="Picture 140" descr="C:\Documents and Settings\kebi\바탕 화면\finger5.png">
              <a:extLst>
                <a:ext uri="{FF2B5EF4-FFF2-40B4-BE49-F238E27FC236}">
                  <a16:creationId xmlns:a16="http://schemas.microsoft.com/office/drawing/2014/main" id="{8EB87B31-936F-4D23-8515-DFE171B22D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19BF96BA-94A1-4B24-A0C7-302B7E033871}"/>
              </a:ext>
            </a:extLst>
          </p:cNvPr>
          <p:cNvSpPr/>
          <p:nvPr/>
        </p:nvSpPr>
        <p:spPr>
          <a:xfrm>
            <a:off x="4393608" y="5993676"/>
            <a:ext cx="218900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</a:t>
            </a:r>
            <a:endParaRPr lang="ko-KR" altLang="en-US" sz="900" b="1" dirty="0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8C79FF95-B125-4DDC-98DE-8DEEE6812179}"/>
              </a:ext>
            </a:extLst>
          </p:cNvPr>
          <p:cNvSpPr/>
          <p:nvPr/>
        </p:nvSpPr>
        <p:spPr>
          <a:xfrm>
            <a:off x="4438861" y="6320316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14-1</a:t>
            </a:r>
            <a:endParaRPr lang="ko-KR" altLang="en-US" sz="900" b="1" dirty="0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77085108-0156-495A-9862-F72D8866E857}"/>
              </a:ext>
            </a:extLst>
          </p:cNvPr>
          <p:cNvSpPr/>
          <p:nvPr/>
        </p:nvSpPr>
        <p:spPr>
          <a:xfrm>
            <a:off x="6531800" y="6904453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14-2</a:t>
            </a:r>
            <a:endParaRPr lang="ko-KR" altLang="en-US" sz="900" b="1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C259F3-A139-44DF-AFCA-590615591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477964"/>
              </p:ext>
            </p:extLst>
          </p:nvPr>
        </p:nvGraphicFramePr>
        <p:xfrm>
          <a:off x="13796695" y="5832364"/>
          <a:ext cx="2293197" cy="40630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1342823729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3511637514"/>
                    </a:ext>
                  </a:extLst>
                </a:gridCol>
              </a:tblGrid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편의시설 출력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9-1)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편의시설 상세페이지 화면코드 </a:t>
                      </a:r>
                      <a:r>
                        <a:rPr lang="en-US" altLang="ko-KR" sz="1100" dirty="0"/>
                        <a:t>product_detail07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16355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골프장 또는 숙소 이미지 또는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영샹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0929763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상품 주소 위치 지도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548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후기 리스트페이지 화면코드 </a:t>
                      </a:r>
                      <a:r>
                        <a:rPr lang="en-US" altLang="ko-KR" sz="1100" dirty="0"/>
                        <a:t>review01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출력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618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 화면코드 </a:t>
                      </a:r>
                      <a:r>
                        <a:rPr lang="en-US" altLang="ko-KR" sz="1100" dirty="0"/>
                        <a:t>product0102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07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옵션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554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상품에 등록된 연관상품 리스트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연관상품 클릭 시 해당 상품 상세 페이지 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가로 스크롤로 리스트업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814419"/>
                  </a:ext>
                </a:extLst>
              </a:tr>
            </a:tbl>
          </a:graphicData>
        </a:graphic>
      </p:graphicFrame>
      <p:sp>
        <p:nvSpPr>
          <p:cNvPr id="121" name="TextBox 120">
            <a:extLst>
              <a:ext uri="{FF2B5EF4-FFF2-40B4-BE49-F238E27FC236}">
                <a16:creationId xmlns:a16="http://schemas.microsoft.com/office/drawing/2014/main" id="{D9464B9C-3231-4838-9988-00A9E7BA3246}"/>
              </a:ext>
            </a:extLst>
          </p:cNvPr>
          <p:cNvSpPr txBox="1"/>
          <p:nvPr/>
        </p:nvSpPr>
        <p:spPr>
          <a:xfrm>
            <a:off x="344017" y="3159977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8B0201F-D0FD-4CE9-99F9-1811C7297E86}"/>
              </a:ext>
            </a:extLst>
          </p:cNvPr>
          <p:cNvSpPr txBox="1"/>
          <p:nvPr/>
        </p:nvSpPr>
        <p:spPr>
          <a:xfrm>
            <a:off x="14024150" y="1963946"/>
            <a:ext cx="3163035" cy="318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지도로 출력해주세요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클릭하면 지도 전체가 보이게 해주세요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  <a:p>
            <a:r>
              <a:rPr lang="en-US" altLang="ko-KR" strike="sngStrike" dirty="0">
                <a:solidFill>
                  <a:srgbClr val="FF0000"/>
                </a:solidFill>
              </a:rPr>
              <a:t>11-1</a:t>
            </a:r>
            <a:r>
              <a:rPr lang="ko-KR" altLang="en-US" strike="sngStrike" dirty="0">
                <a:solidFill>
                  <a:srgbClr val="FF0000"/>
                </a:solidFill>
              </a:rPr>
              <a:t>은 없어도 될듯하네요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나중에 업데이트때에 지도 전체 지도에서 주위에 여행지 넣을 계획입니다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BCB5FE6-FAAE-4224-A205-D831377D2AC7}"/>
              </a:ext>
            </a:extLst>
          </p:cNvPr>
          <p:cNvSpPr txBox="1"/>
          <p:nvPr/>
        </p:nvSpPr>
        <p:spPr>
          <a:xfrm>
            <a:off x="13911559" y="5846063"/>
            <a:ext cx="3097841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trike="sngStrike" dirty="0">
                <a:solidFill>
                  <a:srgbClr val="FF0000"/>
                </a:solidFill>
              </a:rPr>
              <a:t>6-3</a:t>
            </a:r>
            <a:r>
              <a:rPr lang="ko-KR" altLang="en-US" strike="sngStrike" dirty="0">
                <a:solidFill>
                  <a:srgbClr val="FF0000"/>
                </a:solidFill>
              </a:rPr>
              <a:t>번 </a:t>
            </a:r>
            <a:r>
              <a:rPr lang="en-US" altLang="ko-KR" strike="sngStrike" dirty="0">
                <a:solidFill>
                  <a:srgbClr val="FF0000"/>
                </a:solidFill>
              </a:rPr>
              <a:t>1</a:t>
            </a:r>
            <a:r>
              <a:rPr lang="ko-KR" altLang="en-US" strike="sngStrike" dirty="0">
                <a:solidFill>
                  <a:srgbClr val="FF0000"/>
                </a:solidFill>
              </a:rPr>
              <a:t>인 금액을 견적내기 보내주세요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532AB9B-2589-4664-997B-233884A86F9C}"/>
              </a:ext>
            </a:extLst>
          </p:cNvPr>
          <p:cNvSpPr txBox="1"/>
          <p:nvPr/>
        </p:nvSpPr>
        <p:spPr>
          <a:xfrm>
            <a:off x="14401504" y="7933266"/>
            <a:ext cx="2977691" cy="1175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trike="sngStrike" dirty="0">
                <a:solidFill>
                  <a:srgbClr val="FF0000"/>
                </a:solidFill>
              </a:rPr>
              <a:t>13</a:t>
            </a:r>
            <a:r>
              <a:rPr lang="ko-KR" altLang="en-US" strike="sngStrike" dirty="0">
                <a:solidFill>
                  <a:srgbClr val="FF0000"/>
                </a:solidFill>
              </a:rPr>
              <a:t>번 설명에서 </a:t>
            </a:r>
            <a:r>
              <a:rPr lang="en-US" altLang="ko-KR" sz="2400" strike="sngStrike" dirty="0">
                <a:solidFill>
                  <a:srgbClr val="FF0000"/>
                </a:solidFill>
              </a:rPr>
              <a:t>product0102</a:t>
            </a:r>
            <a:r>
              <a:rPr lang="ko-KR" altLang="en-US" sz="2400" strike="sngStrike" dirty="0">
                <a:solidFill>
                  <a:srgbClr val="FF0000"/>
                </a:solidFill>
              </a:rPr>
              <a:t> </a:t>
            </a:r>
            <a:r>
              <a:rPr lang="en-US" altLang="ko-KR" sz="2400" strike="sngStrike" dirty="0">
                <a:solidFill>
                  <a:srgbClr val="FF0000"/>
                </a:solidFill>
              </a:rPr>
              <a:t>7</a:t>
            </a:r>
            <a:r>
              <a:rPr lang="ko-KR" altLang="en-US" sz="2400" strike="sngStrike" dirty="0">
                <a:solidFill>
                  <a:srgbClr val="FF0000"/>
                </a:solidFill>
              </a:rPr>
              <a:t>번이 없습니다</a:t>
            </a:r>
            <a:r>
              <a:rPr lang="en-US" altLang="ko-KR" sz="2400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06C1BA-D23F-8B44-81FF-0E2E49624BA6}"/>
              </a:ext>
            </a:extLst>
          </p:cNvPr>
          <p:cNvSpPr txBox="1"/>
          <p:nvPr/>
        </p:nvSpPr>
        <p:spPr>
          <a:xfrm>
            <a:off x="8761624" y="9310340"/>
            <a:ext cx="1332416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견적내기</a:t>
            </a:r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139" name="Picture 2" descr="공유 무료 아이콘 의 Google Material">
            <a:extLst>
              <a:ext uri="{FF2B5EF4-FFF2-40B4-BE49-F238E27FC236}">
                <a16:creationId xmlns:a16="http://schemas.microsoft.com/office/drawing/2014/main" id="{11FA37D5-F0D4-406F-861D-8A1F60CB1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534" y="87740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책갈피 무료 아이콘 의 Zwicon">
            <a:extLst>
              <a:ext uri="{FF2B5EF4-FFF2-40B4-BE49-F238E27FC236}">
                <a16:creationId xmlns:a16="http://schemas.microsoft.com/office/drawing/2014/main" id="{D91CC677-FC3F-470C-A890-C24ABA664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367" y="84619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C5DE1953-0FF4-478F-B391-655A2E3052FD}"/>
              </a:ext>
            </a:extLst>
          </p:cNvPr>
          <p:cNvGrpSpPr/>
          <p:nvPr/>
        </p:nvGrpSpPr>
        <p:grpSpPr>
          <a:xfrm>
            <a:off x="3716049" y="889806"/>
            <a:ext cx="265045" cy="318746"/>
            <a:chOff x="3869646" y="1581447"/>
            <a:chExt cx="219045" cy="263426"/>
          </a:xfrm>
        </p:grpSpPr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3F24CFB6-1982-4317-BC1B-81D4C7772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C8B9B8EE-0123-4814-927C-4E5E04FE8753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40572AA3-4880-415F-B3A2-CD5FA7679476}"/>
              </a:ext>
            </a:extLst>
          </p:cNvPr>
          <p:cNvSpPr/>
          <p:nvPr/>
        </p:nvSpPr>
        <p:spPr>
          <a:xfrm>
            <a:off x="3739589" y="582289"/>
            <a:ext cx="218900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15</a:t>
            </a:r>
            <a:endParaRPr lang="ko-KR" altLang="en-US" sz="900" b="1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FBAE7BC-538A-461E-A642-4C41BC43F7E0}"/>
              </a:ext>
            </a:extLst>
          </p:cNvPr>
          <p:cNvSpPr txBox="1"/>
          <p:nvPr/>
        </p:nvSpPr>
        <p:spPr>
          <a:xfrm>
            <a:off x="347785" y="816891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666A1CA-A5D6-48E5-9F32-5B5BF2825BA5}"/>
              </a:ext>
            </a:extLst>
          </p:cNvPr>
          <p:cNvSpPr txBox="1"/>
          <p:nvPr/>
        </p:nvSpPr>
        <p:spPr>
          <a:xfrm>
            <a:off x="338641" y="8403868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endParaRPr lang="en-US" altLang="ko-KR" sz="10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3B98C298-81D9-4836-9D22-15A83AD6BBA2}"/>
              </a:ext>
            </a:extLst>
          </p:cNvPr>
          <p:cNvSpPr/>
          <p:nvPr/>
        </p:nvSpPr>
        <p:spPr>
          <a:xfrm>
            <a:off x="109694" y="857835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8-3</a:t>
            </a:r>
            <a:endParaRPr lang="ko-KR" altLang="en-US" sz="1050" b="1" dirty="0"/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DBC25DD7-8F35-4C03-8924-7B7F6EC2DDB3}"/>
              </a:ext>
            </a:extLst>
          </p:cNvPr>
          <p:cNvGrpSpPr/>
          <p:nvPr/>
        </p:nvGrpSpPr>
        <p:grpSpPr>
          <a:xfrm>
            <a:off x="4540276" y="9091440"/>
            <a:ext cx="4113591" cy="719104"/>
            <a:chOff x="4540276" y="9091440"/>
            <a:chExt cx="4113591" cy="719104"/>
          </a:xfrm>
        </p:grpSpPr>
        <p:grpSp>
          <p:nvGrpSpPr>
            <p:cNvPr id="170" name="그룹 169">
              <a:extLst>
                <a:ext uri="{FF2B5EF4-FFF2-40B4-BE49-F238E27FC236}">
                  <a16:creationId xmlns:a16="http://schemas.microsoft.com/office/drawing/2014/main" id="{03778484-B1C2-4B89-93B0-EAB25C68947B}"/>
                </a:ext>
              </a:extLst>
            </p:cNvPr>
            <p:cNvGrpSpPr/>
            <p:nvPr/>
          </p:nvGrpSpPr>
          <p:grpSpPr>
            <a:xfrm>
              <a:off x="8437867" y="9184475"/>
              <a:ext cx="216000" cy="626069"/>
              <a:chOff x="8433776" y="8203231"/>
              <a:chExt cx="216000" cy="529670"/>
            </a:xfrm>
          </p:grpSpPr>
          <p:cxnSp>
            <p:nvCxnSpPr>
              <p:cNvPr id="212" name="직선 연결선 211">
                <a:extLst>
                  <a:ext uri="{FF2B5EF4-FFF2-40B4-BE49-F238E27FC236}">
                    <a16:creationId xmlns:a16="http://schemas.microsoft.com/office/drawing/2014/main" id="{E9D4D742-E5D6-445E-87DB-1D3C025F81DD}"/>
                  </a:ext>
                </a:extLst>
              </p:cNvPr>
              <p:cNvCxnSpPr/>
              <p:nvPr/>
            </p:nvCxnSpPr>
            <p:spPr>
              <a:xfrm>
                <a:off x="8433776" y="8203231"/>
                <a:ext cx="216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>
                <a:extLst>
                  <a:ext uri="{FF2B5EF4-FFF2-40B4-BE49-F238E27FC236}">
                    <a16:creationId xmlns:a16="http://schemas.microsoft.com/office/drawing/2014/main" id="{FA67D548-5C10-455F-B852-075D7AF1B3E0}"/>
                  </a:ext>
                </a:extLst>
              </p:cNvPr>
              <p:cNvCxnSpPr/>
              <p:nvPr/>
            </p:nvCxnSpPr>
            <p:spPr>
              <a:xfrm>
                <a:off x="8433776" y="8731259"/>
                <a:ext cx="216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>
                <a:extLst>
                  <a:ext uri="{FF2B5EF4-FFF2-40B4-BE49-F238E27FC236}">
                    <a16:creationId xmlns:a16="http://schemas.microsoft.com/office/drawing/2014/main" id="{12C21A91-FACD-4035-9881-3C567ADF1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812" y="8203231"/>
                <a:ext cx="0" cy="52967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85" name="사각형: 둥근 모서리 184">
              <a:extLst>
                <a:ext uri="{FF2B5EF4-FFF2-40B4-BE49-F238E27FC236}">
                  <a16:creationId xmlns:a16="http://schemas.microsoft.com/office/drawing/2014/main" id="{13AE264D-B3F1-4576-88FD-B0FF67B85732}"/>
                </a:ext>
              </a:extLst>
            </p:cNvPr>
            <p:cNvSpPr/>
            <p:nvPr/>
          </p:nvSpPr>
          <p:spPr>
            <a:xfrm>
              <a:off x="4553611" y="9173174"/>
              <a:ext cx="3852000" cy="637370"/>
            </a:xfrm>
            <a:prstGeom prst="roundRect">
              <a:avLst>
                <a:gd name="adj" fmla="val 142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36000"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207" name="사각형: 둥근 모서리 206">
              <a:extLst>
                <a:ext uri="{FF2B5EF4-FFF2-40B4-BE49-F238E27FC236}">
                  <a16:creationId xmlns:a16="http://schemas.microsoft.com/office/drawing/2014/main" id="{7018B59B-DC01-4389-A273-3A989878942D}"/>
                </a:ext>
              </a:extLst>
            </p:cNvPr>
            <p:cNvSpPr/>
            <p:nvPr/>
          </p:nvSpPr>
          <p:spPr>
            <a:xfrm>
              <a:off x="7048182" y="9246188"/>
              <a:ext cx="1217941" cy="523352"/>
            </a:xfrm>
            <a:prstGeom prst="roundRect">
              <a:avLst>
                <a:gd name="adj" fmla="val 7199"/>
              </a:avLst>
            </a:prstGeom>
            <a:solidFill>
              <a:schemeClr val="tx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36000" rtlCol="0" anchor="ctr"/>
            <a:lstStyle/>
            <a:p>
              <a:pPr algn="ctr"/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견적내기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08" name="사각형: 둥근 모서리 207">
              <a:extLst>
                <a:ext uri="{FF2B5EF4-FFF2-40B4-BE49-F238E27FC236}">
                  <a16:creationId xmlns:a16="http://schemas.microsoft.com/office/drawing/2014/main" id="{E02255F7-4185-4F4E-86C3-9EED912CE963}"/>
                </a:ext>
              </a:extLst>
            </p:cNvPr>
            <p:cNvSpPr/>
            <p:nvPr/>
          </p:nvSpPr>
          <p:spPr>
            <a:xfrm>
              <a:off x="6988702" y="9167297"/>
              <a:ext cx="218900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13</a:t>
              </a:r>
              <a:endParaRPr lang="ko-KR" altLang="en-US" sz="1050" b="1" dirty="0"/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514D9319-D40E-4A84-98A5-0033452490AC}"/>
                </a:ext>
              </a:extLst>
            </p:cNvPr>
            <p:cNvSpPr txBox="1"/>
            <p:nvPr/>
          </p:nvSpPr>
          <p:spPr>
            <a:xfrm>
              <a:off x="4729748" y="9289849"/>
              <a:ext cx="231843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150,000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인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실기준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박당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06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- 06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endPara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0" name="사각형: 둥근 모서리 209">
              <a:extLst>
                <a:ext uri="{FF2B5EF4-FFF2-40B4-BE49-F238E27FC236}">
                  <a16:creationId xmlns:a16="http://schemas.microsoft.com/office/drawing/2014/main" id="{32BFD9D0-5C57-4DAC-9F47-B482AE1F0BD2}"/>
                </a:ext>
              </a:extLst>
            </p:cNvPr>
            <p:cNvSpPr/>
            <p:nvPr/>
          </p:nvSpPr>
          <p:spPr>
            <a:xfrm>
              <a:off x="5113473" y="9091440"/>
              <a:ext cx="264869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6-3</a:t>
              </a:r>
              <a:endParaRPr lang="ko-KR" altLang="en-US" sz="1050" b="1" dirty="0"/>
            </a:p>
          </p:txBody>
        </p:sp>
        <p:sp>
          <p:nvSpPr>
            <p:cNvPr id="211" name="사각형: 둥근 모서리 210">
              <a:extLst>
                <a:ext uri="{FF2B5EF4-FFF2-40B4-BE49-F238E27FC236}">
                  <a16:creationId xmlns:a16="http://schemas.microsoft.com/office/drawing/2014/main" id="{DE433B38-B8F0-4EA2-931A-88A6DAFA5D95}"/>
                </a:ext>
              </a:extLst>
            </p:cNvPr>
            <p:cNvSpPr/>
            <p:nvPr/>
          </p:nvSpPr>
          <p:spPr>
            <a:xfrm>
              <a:off x="4540276" y="9475844"/>
              <a:ext cx="264869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05</a:t>
              </a:r>
              <a:endParaRPr lang="ko-KR" altLang="en-US" sz="1050" b="1" dirty="0"/>
            </a:p>
          </p:txBody>
        </p:sp>
      </p:grpSp>
      <p:grpSp>
        <p:nvGrpSpPr>
          <p:cNvPr id="215" name="그룹 214">
            <a:extLst>
              <a:ext uri="{FF2B5EF4-FFF2-40B4-BE49-F238E27FC236}">
                <a16:creationId xmlns:a16="http://schemas.microsoft.com/office/drawing/2014/main" id="{5C4C3988-5D30-497B-8AA9-D7B2AD380F66}"/>
              </a:ext>
            </a:extLst>
          </p:cNvPr>
          <p:cNvGrpSpPr/>
          <p:nvPr/>
        </p:nvGrpSpPr>
        <p:grpSpPr>
          <a:xfrm>
            <a:off x="4598766" y="981209"/>
            <a:ext cx="4473653" cy="2291633"/>
            <a:chOff x="4540276" y="1604931"/>
            <a:chExt cx="5325259" cy="2644403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01CCED48-4DDE-48E6-8BFB-2CABC514DBBE}"/>
                </a:ext>
              </a:extLst>
            </p:cNvPr>
            <p:cNvSpPr txBox="1"/>
            <p:nvPr/>
          </p:nvSpPr>
          <p:spPr>
            <a:xfrm>
              <a:off x="460594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렌트상품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endParaRPr lang="ko-KR" altLang="en-US" sz="2000" dirty="0"/>
            </a:p>
          </p:txBody>
        </p:sp>
        <p:sp>
          <p:nvSpPr>
            <p:cNvPr id="217" name="사각형: 둥근 모서리 216">
              <a:extLst>
                <a:ext uri="{FF2B5EF4-FFF2-40B4-BE49-F238E27FC236}">
                  <a16:creationId xmlns:a16="http://schemas.microsoft.com/office/drawing/2014/main" id="{F8AD684E-3EEA-4017-B55F-E59887D58108}"/>
                </a:ext>
              </a:extLst>
            </p:cNvPr>
            <p:cNvSpPr/>
            <p:nvPr/>
          </p:nvSpPr>
          <p:spPr>
            <a:xfrm>
              <a:off x="4629889" y="1979122"/>
              <a:ext cx="2549666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98504418-1532-4D89-BA0C-6006A6CB3498}"/>
                </a:ext>
              </a:extLst>
            </p:cNvPr>
            <p:cNvSpPr txBox="1"/>
            <p:nvPr/>
          </p:nvSpPr>
          <p:spPr>
            <a:xfrm>
              <a:off x="4540276" y="3566694"/>
              <a:ext cx="2257357" cy="663104"/>
            </a:xfrm>
            <a:prstGeom prst="rect">
              <a:avLst/>
            </a:prstGeom>
            <a:noFill/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렌트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(18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홀왕복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algn="r">
                <a:lnSpc>
                  <a:spcPct val="110000"/>
                </a:lnSpc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100,000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원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9" name="사각형: 둥근 모서리 218">
              <a:extLst>
                <a:ext uri="{FF2B5EF4-FFF2-40B4-BE49-F238E27FC236}">
                  <a16:creationId xmlns:a16="http://schemas.microsoft.com/office/drawing/2014/main" id="{A1EA8434-9797-4CB7-9CC5-187B479B9938}"/>
                </a:ext>
              </a:extLst>
            </p:cNvPr>
            <p:cNvSpPr/>
            <p:nvPr/>
          </p:nvSpPr>
          <p:spPr>
            <a:xfrm>
              <a:off x="4725854" y="2069636"/>
              <a:ext cx="589294" cy="432811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  <p:sp>
          <p:nvSpPr>
            <p:cNvPr id="220" name="사각형: 둥근 모서리 219">
              <a:extLst>
                <a:ext uri="{FF2B5EF4-FFF2-40B4-BE49-F238E27FC236}">
                  <a16:creationId xmlns:a16="http://schemas.microsoft.com/office/drawing/2014/main" id="{95A1C6ED-FC75-460D-93E4-C993FD231A72}"/>
                </a:ext>
              </a:extLst>
            </p:cNvPr>
            <p:cNvSpPr/>
            <p:nvPr/>
          </p:nvSpPr>
          <p:spPr>
            <a:xfrm>
              <a:off x="7301430" y="1979122"/>
              <a:ext cx="2564105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92B93F33-510E-4E4A-928E-6465C0FBB980}"/>
                </a:ext>
              </a:extLst>
            </p:cNvPr>
            <p:cNvSpPr txBox="1"/>
            <p:nvPr/>
          </p:nvSpPr>
          <p:spPr>
            <a:xfrm>
              <a:off x="7153187" y="3566696"/>
              <a:ext cx="2257356" cy="6826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(12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시간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algn="r">
                <a:lnSpc>
                  <a:spcPct val="110000"/>
                </a:lnSpc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60,000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원</a:t>
              </a:r>
              <a:endPara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2" name="사각형: 둥근 모서리 221">
              <a:extLst>
                <a:ext uri="{FF2B5EF4-FFF2-40B4-BE49-F238E27FC236}">
                  <a16:creationId xmlns:a16="http://schemas.microsoft.com/office/drawing/2014/main" id="{509858F9-206A-4111-98B6-B5D486CDEF2D}"/>
                </a:ext>
              </a:extLst>
            </p:cNvPr>
            <p:cNvSpPr/>
            <p:nvPr/>
          </p:nvSpPr>
          <p:spPr>
            <a:xfrm>
              <a:off x="7301429" y="2069636"/>
              <a:ext cx="589294" cy="432812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357384EE-6B09-4E27-9549-AEDAA42072C8}"/>
              </a:ext>
            </a:extLst>
          </p:cNvPr>
          <p:cNvGrpSpPr/>
          <p:nvPr/>
        </p:nvGrpSpPr>
        <p:grpSpPr>
          <a:xfrm>
            <a:off x="4598766" y="3444356"/>
            <a:ext cx="4361453" cy="2291631"/>
            <a:chOff x="4540276" y="1604931"/>
            <a:chExt cx="5191701" cy="2644401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1D02736E-5EF2-4178-94A9-1EDCD643053F}"/>
                </a:ext>
              </a:extLst>
            </p:cNvPr>
            <p:cNvSpPr txBox="1"/>
            <p:nvPr/>
          </p:nvSpPr>
          <p:spPr>
            <a:xfrm>
              <a:off x="460594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상품 </a:t>
              </a:r>
              <a:endParaRPr lang="ko-KR" altLang="en-US" sz="2000" dirty="0"/>
            </a:p>
          </p:txBody>
        </p:sp>
        <p:sp>
          <p:nvSpPr>
            <p:cNvPr id="226" name="사각형: 둥근 모서리 225">
              <a:extLst>
                <a:ext uri="{FF2B5EF4-FFF2-40B4-BE49-F238E27FC236}">
                  <a16:creationId xmlns:a16="http://schemas.microsoft.com/office/drawing/2014/main" id="{2FE3BEB1-4C58-4BA3-A34F-1749E5CEDF9A}"/>
                </a:ext>
              </a:extLst>
            </p:cNvPr>
            <p:cNvSpPr/>
            <p:nvPr/>
          </p:nvSpPr>
          <p:spPr>
            <a:xfrm>
              <a:off x="4629889" y="1979122"/>
              <a:ext cx="2549666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E0A5DF5-7485-4DB6-A4BD-39EF107DA2DC}"/>
                </a:ext>
              </a:extLst>
            </p:cNvPr>
            <p:cNvSpPr txBox="1"/>
            <p:nvPr/>
          </p:nvSpPr>
          <p:spPr>
            <a:xfrm>
              <a:off x="4540276" y="3566694"/>
              <a:ext cx="2257356" cy="682638"/>
            </a:xfrm>
            <a:prstGeom prst="rect">
              <a:avLst/>
            </a:prstGeom>
            <a:noFill/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6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인승 밴</a:t>
              </a:r>
              <a:endPara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           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100,000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원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8" name="사각형: 둥근 모서리 227">
              <a:extLst>
                <a:ext uri="{FF2B5EF4-FFF2-40B4-BE49-F238E27FC236}">
                  <a16:creationId xmlns:a16="http://schemas.microsoft.com/office/drawing/2014/main" id="{1D2CEC8A-AB87-403E-8455-77126D3CB225}"/>
                </a:ext>
              </a:extLst>
            </p:cNvPr>
            <p:cNvSpPr/>
            <p:nvPr/>
          </p:nvSpPr>
          <p:spPr>
            <a:xfrm>
              <a:off x="4725854" y="2069636"/>
              <a:ext cx="589294" cy="432811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0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9" name="사각형: 둥근 모서리 228">
              <a:extLst>
                <a:ext uri="{FF2B5EF4-FFF2-40B4-BE49-F238E27FC236}">
                  <a16:creationId xmlns:a16="http://schemas.microsoft.com/office/drawing/2014/main" id="{D7B470F9-ADBC-41E4-BEEA-59D50BC87CC1}"/>
                </a:ext>
              </a:extLst>
            </p:cNvPr>
            <p:cNvSpPr/>
            <p:nvPr/>
          </p:nvSpPr>
          <p:spPr>
            <a:xfrm>
              <a:off x="7301430" y="1979122"/>
              <a:ext cx="2430547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1" name="사각형: 둥근 모서리 230">
              <a:extLst>
                <a:ext uri="{FF2B5EF4-FFF2-40B4-BE49-F238E27FC236}">
                  <a16:creationId xmlns:a16="http://schemas.microsoft.com/office/drawing/2014/main" id="{2B5BB955-77EC-4683-BA13-3C750335C65D}"/>
                </a:ext>
              </a:extLst>
            </p:cNvPr>
            <p:cNvSpPr/>
            <p:nvPr/>
          </p:nvSpPr>
          <p:spPr>
            <a:xfrm>
              <a:off x="7301429" y="2069636"/>
              <a:ext cx="589294" cy="432812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0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79A5D502-4100-4B92-A3CF-D20E4A718520}"/>
                </a:ext>
              </a:extLst>
            </p:cNvPr>
            <p:cNvSpPr txBox="1"/>
            <p:nvPr/>
          </p:nvSpPr>
          <p:spPr>
            <a:xfrm>
              <a:off x="7121631" y="3566694"/>
              <a:ext cx="2257356" cy="682638"/>
            </a:xfrm>
            <a:prstGeom prst="rect">
              <a:avLst/>
            </a:prstGeom>
            <a:noFill/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인승 밴</a:t>
              </a:r>
              <a:endPara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           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100,000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원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5714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Box 138">
            <a:extLst>
              <a:ext uri="{FF2B5EF4-FFF2-40B4-BE49-F238E27FC236}">
                <a16:creationId xmlns:a16="http://schemas.microsoft.com/office/drawing/2014/main" id="{0B45B0C5-1BB4-45FB-9DC8-9A950BE877DC}"/>
              </a:ext>
            </a:extLst>
          </p:cNvPr>
          <p:cNvSpPr txBox="1"/>
          <p:nvPr/>
        </p:nvSpPr>
        <p:spPr>
          <a:xfrm>
            <a:off x="4605946" y="6323880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함께 보면 좋은 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&amp;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숙소                            </a:t>
            </a:r>
            <a:endParaRPr lang="ko-KR" altLang="en-US" sz="2000" dirty="0"/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583ABB24-D010-44E5-9353-C6C3EB65D5E7}"/>
              </a:ext>
            </a:extLst>
          </p:cNvPr>
          <p:cNvSpPr/>
          <p:nvPr/>
        </p:nvSpPr>
        <p:spPr>
          <a:xfrm>
            <a:off x="4629889" y="6698071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58C54E9-8A00-4D86-8C93-76E26647A716}"/>
              </a:ext>
            </a:extLst>
          </p:cNvPr>
          <p:cNvSpPr txBox="1"/>
          <p:nvPr/>
        </p:nvSpPr>
        <p:spPr>
          <a:xfrm>
            <a:off x="4540276" y="8285642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9" name="Picture 2" descr="책갈피 무료 아이콘 의 Zwicon">
            <a:extLst>
              <a:ext uri="{FF2B5EF4-FFF2-40B4-BE49-F238E27FC236}">
                <a16:creationId xmlns:a16="http://schemas.microsoft.com/office/drawing/2014/main" id="{D917B975-B31A-4AF2-80BB-94CB5918C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357" y="6793760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B39757F2-A98A-4EAF-806B-F85F65B72429}"/>
              </a:ext>
            </a:extLst>
          </p:cNvPr>
          <p:cNvSpPr/>
          <p:nvPr/>
        </p:nvSpPr>
        <p:spPr>
          <a:xfrm>
            <a:off x="4725856" y="6773930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F9C99FEE-7B60-46CA-9E7D-100379BCFD6B}"/>
              </a:ext>
            </a:extLst>
          </p:cNvPr>
          <p:cNvSpPr/>
          <p:nvPr/>
        </p:nvSpPr>
        <p:spPr>
          <a:xfrm>
            <a:off x="6904677" y="6698071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AF37F01-4738-4218-B242-386FBF463138}"/>
              </a:ext>
            </a:extLst>
          </p:cNvPr>
          <p:cNvSpPr txBox="1"/>
          <p:nvPr/>
        </p:nvSpPr>
        <p:spPr>
          <a:xfrm>
            <a:off x="6815064" y="8285642"/>
            <a:ext cx="2257356" cy="1381532"/>
          </a:xfrm>
          <a:prstGeom prst="rect">
            <a:avLst/>
          </a:prstGeom>
          <a:solidFill>
            <a:schemeClr val="bg1"/>
          </a:solidFill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3" name="Picture 2" descr="책갈피 무료 아이콘 의 Zwicon">
            <a:extLst>
              <a:ext uri="{FF2B5EF4-FFF2-40B4-BE49-F238E27FC236}">
                <a16:creationId xmlns:a16="http://schemas.microsoft.com/office/drawing/2014/main" id="{23BB42BB-4E40-4442-8E6B-688800DE2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145" y="6793760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5304EF5D-0FA8-47D5-A919-43DF7C89203A}"/>
              </a:ext>
            </a:extLst>
          </p:cNvPr>
          <p:cNvSpPr/>
          <p:nvPr/>
        </p:nvSpPr>
        <p:spPr>
          <a:xfrm>
            <a:off x="7000644" y="6773930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2B7B5C7A-F66E-4749-AEC8-03B5F07BDA0C}"/>
              </a:ext>
            </a:extLst>
          </p:cNvPr>
          <p:cNvSpPr/>
          <p:nvPr/>
        </p:nvSpPr>
        <p:spPr>
          <a:xfrm>
            <a:off x="9190534" y="6698071"/>
            <a:ext cx="2174106" cy="1605537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631153B-7E3D-4A18-9208-2A57C179CF0F}"/>
              </a:ext>
            </a:extLst>
          </p:cNvPr>
          <p:cNvSpPr txBox="1"/>
          <p:nvPr/>
        </p:nvSpPr>
        <p:spPr>
          <a:xfrm>
            <a:off x="9100921" y="8285642"/>
            <a:ext cx="2257356" cy="138153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왕복항공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전일정숙박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전일정식사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골프텔그린피</a:t>
            </a:r>
            <a:r>
              <a: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등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10000"/>
              </a:lnSpc>
            </a:pPr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7" name="Picture 2" descr="책갈피 무료 아이콘 의 Zwicon">
            <a:extLst>
              <a:ext uri="{FF2B5EF4-FFF2-40B4-BE49-F238E27FC236}">
                <a16:creationId xmlns:a16="http://schemas.microsoft.com/office/drawing/2014/main" id="{40D8FF37-47FF-40F5-B3A4-69BCC0794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5002" y="6793760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11587B02-CA7E-4EA4-BE69-27CD5A9777C0}"/>
              </a:ext>
            </a:extLst>
          </p:cNvPr>
          <p:cNvSpPr/>
          <p:nvPr/>
        </p:nvSpPr>
        <p:spPr>
          <a:xfrm>
            <a:off x="9286501" y="6773930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8" name="그룹 177">
            <a:extLst>
              <a:ext uri="{FF2B5EF4-FFF2-40B4-BE49-F238E27FC236}">
                <a16:creationId xmlns:a16="http://schemas.microsoft.com/office/drawing/2014/main" id="{045606B1-8ECD-464C-81BA-BD45C4E4D9F6}"/>
              </a:ext>
            </a:extLst>
          </p:cNvPr>
          <p:cNvGrpSpPr/>
          <p:nvPr/>
        </p:nvGrpSpPr>
        <p:grpSpPr>
          <a:xfrm>
            <a:off x="6202488" y="7339059"/>
            <a:ext cx="969687" cy="566457"/>
            <a:chOff x="4577437" y="3108949"/>
            <a:chExt cx="871482" cy="509090"/>
          </a:xfrm>
        </p:grpSpPr>
        <p:cxnSp>
          <p:nvCxnSpPr>
            <p:cNvPr id="180" name="직선 화살표 연결선 79">
              <a:extLst>
                <a:ext uri="{FF2B5EF4-FFF2-40B4-BE49-F238E27FC236}">
                  <a16:creationId xmlns:a16="http://schemas.microsoft.com/office/drawing/2014/main" id="{B4DAB6BB-2B11-4E92-AFE7-E583652750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33576C82-DB6E-4A60-BC73-C89FEC792256}"/>
                </a:ext>
              </a:extLst>
            </p:cNvPr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직선 연결선 183">
              <a:extLst>
                <a:ext uri="{FF2B5EF4-FFF2-40B4-BE49-F238E27FC236}">
                  <a16:creationId xmlns:a16="http://schemas.microsoft.com/office/drawing/2014/main" id="{5B2DEB1D-5489-483C-A518-47DCBE1742D6}"/>
                </a:ext>
              </a:extLst>
            </p:cNvPr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4" name="Picture 4" descr="C:\Documents and Settings\ersick\바탕 화면\finger3.png">
              <a:extLst>
                <a:ext uri="{FF2B5EF4-FFF2-40B4-BE49-F238E27FC236}">
                  <a16:creationId xmlns:a16="http://schemas.microsoft.com/office/drawing/2014/main" id="{CD5366E6-FD17-46D4-863B-4E237E2C1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" name="Picture 140" descr="C:\Documents and Settings\kebi\바탕 화면\finger5.png">
              <a:extLst>
                <a:ext uri="{FF2B5EF4-FFF2-40B4-BE49-F238E27FC236}">
                  <a16:creationId xmlns:a16="http://schemas.microsoft.com/office/drawing/2014/main" id="{65ACB73A-B175-4028-AC83-A003714463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01522855-3270-4F1E-AF68-53411915ABB1}"/>
              </a:ext>
            </a:extLst>
          </p:cNvPr>
          <p:cNvSpPr/>
          <p:nvPr/>
        </p:nvSpPr>
        <p:spPr>
          <a:xfrm>
            <a:off x="4393608" y="6352929"/>
            <a:ext cx="218900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</a:t>
            </a:r>
            <a:endParaRPr lang="ko-KR" altLang="en-US" sz="900" b="1" dirty="0"/>
          </a:p>
        </p:txBody>
      </p:sp>
      <p:sp>
        <p:nvSpPr>
          <p:cNvPr id="217" name="사각형: 둥근 모서리 216">
            <a:extLst>
              <a:ext uri="{FF2B5EF4-FFF2-40B4-BE49-F238E27FC236}">
                <a16:creationId xmlns:a16="http://schemas.microsoft.com/office/drawing/2014/main" id="{83B8D20C-9A17-41D0-B0A7-AB11DD6FABCF}"/>
              </a:ext>
            </a:extLst>
          </p:cNvPr>
          <p:cNvSpPr/>
          <p:nvPr/>
        </p:nvSpPr>
        <p:spPr>
          <a:xfrm>
            <a:off x="4438861" y="6679569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14-1</a:t>
            </a:r>
            <a:endParaRPr lang="ko-KR" altLang="en-US" sz="900" b="1" dirty="0"/>
          </a:p>
        </p:txBody>
      </p:sp>
      <p:sp>
        <p:nvSpPr>
          <p:cNvPr id="220" name="사각형: 둥근 모서리 219">
            <a:extLst>
              <a:ext uri="{FF2B5EF4-FFF2-40B4-BE49-F238E27FC236}">
                <a16:creationId xmlns:a16="http://schemas.microsoft.com/office/drawing/2014/main" id="{32312279-CB4E-418D-98A2-B5310061C41A}"/>
              </a:ext>
            </a:extLst>
          </p:cNvPr>
          <p:cNvSpPr/>
          <p:nvPr/>
        </p:nvSpPr>
        <p:spPr>
          <a:xfrm>
            <a:off x="6531800" y="7263706"/>
            <a:ext cx="291356" cy="2189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14-2</a:t>
            </a:r>
            <a:endParaRPr lang="ko-KR" altLang="en-US" sz="900" b="1" dirty="0"/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67EB3592-C54F-4821-9B2A-B535DB95918D}"/>
              </a:ext>
            </a:extLst>
          </p:cNvPr>
          <p:cNvGrpSpPr/>
          <p:nvPr/>
        </p:nvGrpSpPr>
        <p:grpSpPr>
          <a:xfrm>
            <a:off x="4598766" y="1340462"/>
            <a:ext cx="4473653" cy="2291633"/>
            <a:chOff x="4540276" y="1604931"/>
            <a:chExt cx="5325259" cy="2644403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B95BD0A1-9FC5-4F75-97DD-5417A793B2D4}"/>
                </a:ext>
              </a:extLst>
            </p:cNvPr>
            <p:cNvSpPr txBox="1"/>
            <p:nvPr/>
          </p:nvSpPr>
          <p:spPr>
            <a:xfrm>
              <a:off x="460594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렌트상품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endParaRPr lang="ko-KR" altLang="en-US" sz="2000" dirty="0"/>
            </a:p>
          </p:txBody>
        </p:sp>
        <p:sp>
          <p:nvSpPr>
            <p:cNvPr id="224" name="사각형: 둥근 모서리 223">
              <a:extLst>
                <a:ext uri="{FF2B5EF4-FFF2-40B4-BE49-F238E27FC236}">
                  <a16:creationId xmlns:a16="http://schemas.microsoft.com/office/drawing/2014/main" id="{31E70CC6-8B5F-4EF4-A266-68AF25892B9D}"/>
                </a:ext>
              </a:extLst>
            </p:cNvPr>
            <p:cNvSpPr/>
            <p:nvPr/>
          </p:nvSpPr>
          <p:spPr>
            <a:xfrm>
              <a:off x="4629889" y="1979122"/>
              <a:ext cx="2549666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0457B718-87C7-42BE-9427-D100C3A617E3}"/>
                </a:ext>
              </a:extLst>
            </p:cNvPr>
            <p:cNvSpPr txBox="1"/>
            <p:nvPr/>
          </p:nvSpPr>
          <p:spPr>
            <a:xfrm>
              <a:off x="4540276" y="3566694"/>
              <a:ext cx="2257357" cy="663104"/>
            </a:xfrm>
            <a:prstGeom prst="rect">
              <a:avLst/>
            </a:prstGeom>
            <a:noFill/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렌트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(18</a:t>
              </a:r>
              <a:r>
                <a:rPr kumimoji="0" lang="ko-KR" altLang="en-US" sz="12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홀왕복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)</a:t>
              </a:r>
            </a:p>
            <a:p>
              <a:pPr algn="r">
                <a:lnSpc>
                  <a:spcPct val="110000"/>
                </a:lnSpc>
                <a:defRPr/>
              </a:pP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100,000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원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8" name="사각형: 둥근 모서리 227">
              <a:extLst>
                <a:ext uri="{FF2B5EF4-FFF2-40B4-BE49-F238E27FC236}">
                  <a16:creationId xmlns:a16="http://schemas.microsoft.com/office/drawing/2014/main" id="{87DBD9AE-B659-4E27-ACEB-A5A39F97746D}"/>
                </a:ext>
              </a:extLst>
            </p:cNvPr>
            <p:cNvSpPr/>
            <p:nvPr/>
          </p:nvSpPr>
          <p:spPr>
            <a:xfrm>
              <a:off x="4725854" y="2069636"/>
              <a:ext cx="589294" cy="432811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  <p:sp>
          <p:nvSpPr>
            <p:cNvPr id="230" name="사각형: 둥근 모서리 229">
              <a:extLst>
                <a:ext uri="{FF2B5EF4-FFF2-40B4-BE49-F238E27FC236}">
                  <a16:creationId xmlns:a16="http://schemas.microsoft.com/office/drawing/2014/main" id="{85118C81-F7F2-4AEC-B04B-3954B563A7BB}"/>
                </a:ext>
              </a:extLst>
            </p:cNvPr>
            <p:cNvSpPr/>
            <p:nvPr/>
          </p:nvSpPr>
          <p:spPr>
            <a:xfrm>
              <a:off x="7301430" y="1979122"/>
              <a:ext cx="2564105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C2CA42C8-EA87-4CB0-A3C9-17C325A8B55F}"/>
                </a:ext>
              </a:extLst>
            </p:cNvPr>
            <p:cNvSpPr txBox="1"/>
            <p:nvPr/>
          </p:nvSpPr>
          <p:spPr>
            <a:xfrm>
              <a:off x="7153187" y="3566696"/>
              <a:ext cx="2257356" cy="6826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렌트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(12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시간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 algn="r">
                <a:lnSpc>
                  <a:spcPct val="110000"/>
                </a:lnSpc>
                <a:defRPr/>
              </a:pPr>
              <a:r>
                <a:rPr lang="en-US" altLang="ko-KR" sz="12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</a:t>
              </a:r>
              <a:r>
                <a:rPr lang="en-US" altLang="ko-KR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60,000</a:t>
              </a:r>
              <a:r>
                <a:rPr lang="ko-KR" altLang="en-US" sz="1100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원</a:t>
              </a:r>
              <a:endParaRPr lang="en-US" altLang="ko-KR" sz="11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2" name="사각형: 둥근 모서리 231">
              <a:extLst>
                <a:ext uri="{FF2B5EF4-FFF2-40B4-BE49-F238E27FC236}">
                  <a16:creationId xmlns:a16="http://schemas.microsoft.com/office/drawing/2014/main" id="{C3D43410-BCA2-43DA-9EA5-92399684FD4C}"/>
                </a:ext>
              </a:extLst>
            </p:cNvPr>
            <p:cNvSpPr/>
            <p:nvPr/>
          </p:nvSpPr>
          <p:spPr>
            <a:xfrm>
              <a:off x="7301429" y="2069636"/>
              <a:ext cx="589294" cy="432812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렌트</a:t>
              </a:r>
            </a:p>
          </p:txBody>
        </p:sp>
      </p:grpSp>
      <p:grpSp>
        <p:nvGrpSpPr>
          <p:cNvPr id="233" name="그룹 232">
            <a:extLst>
              <a:ext uri="{FF2B5EF4-FFF2-40B4-BE49-F238E27FC236}">
                <a16:creationId xmlns:a16="http://schemas.microsoft.com/office/drawing/2014/main" id="{9A9016E2-2760-4CFA-BF1D-48DF64BFB75D}"/>
              </a:ext>
            </a:extLst>
          </p:cNvPr>
          <p:cNvGrpSpPr/>
          <p:nvPr/>
        </p:nvGrpSpPr>
        <p:grpSpPr>
          <a:xfrm>
            <a:off x="4598766" y="3803609"/>
            <a:ext cx="4361453" cy="2291631"/>
            <a:chOff x="4540276" y="1604931"/>
            <a:chExt cx="5191701" cy="2644401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E205C9F1-F203-4DDC-B012-982833EBF4CC}"/>
                </a:ext>
              </a:extLst>
            </p:cNvPr>
            <p:cNvSpPr txBox="1"/>
            <p:nvPr/>
          </p:nvSpPr>
          <p:spPr>
            <a:xfrm>
              <a:off x="4605946" y="1604931"/>
              <a:ext cx="4063601" cy="3196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상품 </a:t>
              </a:r>
              <a:endParaRPr lang="ko-KR" altLang="en-US" sz="2000" dirty="0"/>
            </a:p>
          </p:txBody>
        </p:sp>
        <p:sp>
          <p:nvSpPr>
            <p:cNvPr id="236" name="사각형: 둥근 모서리 235">
              <a:extLst>
                <a:ext uri="{FF2B5EF4-FFF2-40B4-BE49-F238E27FC236}">
                  <a16:creationId xmlns:a16="http://schemas.microsoft.com/office/drawing/2014/main" id="{9DADD419-3418-4003-8646-0AB18F384504}"/>
                </a:ext>
              </a:extLst>
            </p:cNvPr>
            <p:cNvSpPr/>
            <p:nvPr/>
          </p:nvSpPr>
          <p:spPr>
            <a:xfrm>
              <a:off x="4629889" y="1979122"/>
              <a:ext cx="2549666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A6AD06FE-CE26-4F0C-9E77-448A381AEB93}"/>
                </a:ext>
              </a:extLst>
            </p:cNvPr>
            <p:cNvSpPr txBox="1"/>
            <p:nvPr/>
          </p:nvSpPr>
          <p:spPr>
            <a:xfrm>
              <a:off x="4540276" y="3566694"/>
              <a:ext cx="2257356" cy="682638"/>
            </a:xfrm>
            <a:prstGeom prst="rect">
              <a:avLst/>
            </a:prstGeom>
            <a:noFill/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6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인승 밴</a:t>
              </a:r>
              <a:endPara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           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100,000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원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8" name="사각형: 둥근 모서리 237">
              <a:extLst>
                <a:ext uri="{FF2B5EF4-FFF2-40B4-BE49-F238E27FC236}">
                  <a16:creationId xmlns:a16="http://schemas.microsoft.com/office/drawing/2014/main" id="{37C7D27E-FECB-4CA2-B488-7995B49A4936}"/>
                </a:ext>
              </a:extLst>
            </p:cNvPr>
            <p:cNvSpPr/>
            <p:nvPr/>
          </p:nvSpPr>
          <p:spPr>
            <a:xfrm>
              <a:off x="4725854" y="2069636"/>
              <a:ext cx="589294" cy="432811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0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9" name="사각형: 둥근 모서리 238">
              <a:extLst>
                <a:ext uri="{FF2B5EF4-FFF2-40B4-BE49-F238E27FC236}">
                  <a16:creationId xmlns:a16="http://schemas.microsoft.com/office/drawing/2014/main" id="{2D5FE524-0988-4D64-BBDF-E7BEC3D0CD13}"/>
                </a:ext>
              </a:extLst>
            </p:cNvPr>
            <p:cNvSpPr/>
            <p:nvPr/>
          </p:nvSpPr>
          <p:spPr>
            <a:xfrm>
              <a:off x="7301430" y="1979122"/>
              <a:ext cx="2430547" cy="1605537"/>
            </a:xfrm>
            <a:prstGeom prst="roundRect">
              <a:avLst>
                <a:gd name="adj" fmla="val 7199"/>
              </a:avLst>
            </a:prstGeom>
            <a:solidFill>
              <a:schemeClr val="bg1">
                <a:lumMod val="9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lang="ko-KR" altLang="en-US" sz="11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0" name="사각형: 둥근 모서리 239">
              <a:extLst>
                <a:ext uri="{FF2B5EF4-FFF2-40B4-BE49-F238E27FC236}">
                  <a16:creationId xmlns:a16="http://schemas.microsoft.com/office/drawing/2014/main" id="{A9214142-D564-445D-B3B6-633557C6861F}"/>
                </a:ext>
              </a:extLst>
            </p:cNvPr>
            <p:cNvSpPr/>
            <p:nvPr/>
          </p:nvSpPr>
          <p:spPr>
            <a:xfrm>
              <a:off x="7301429" y="2069636"/>
              <a:ext cx="589294" cy="432812"/>
            </a:xfrm>
            <a:prstGeom prst="roundRect">
              <a:avLst>
                <a:gd name="adj" fmla="val 12502"/>
              </a:avLst>
            </a:prstGeom>
            <a:solidFill>
              <a:srgbClr val="595959">
                <a:alpha val="50196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ko-KR" altLang="en-US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0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endPara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1022D4F8-DA79-402F-94D2-678A912D0E93}"/>
                </a:ext>
              </a:extLst>
            </p:cNvPr>
            <p:cNvSpPr txBox="1"/>
            <p:nvPr/>
          </p:nvSpPr>
          <p:spPr>
            <a:xfrm>
              <a:off x="7121631" y="3566694"/>
              <a:ext cx="2257356" cy="682638"/>
            </a:xfrm>
            <a:prstGeom prst="rect">
              <a:avLst/>
            </a:prstGeom>
            <a:noFill/>
          </p:spPr>
          <p:txBody>
            <a:bodyPr wrap="square" lIns="108000" rIns="0">
              <a:spAutoFit/>
            </a:bodyPr>
            <a:lstStyle/>
            <a:p>
              <a:pPr>
                <a:lnSpc>
                  <a:spcPct val="110000"/>
                </a:lnSpc>
                <a:defRPr/>
              </a:pP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픽업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&amp;</a:t>
              </a:r>
              <a:r>
                <a:rPr lang="ko-KR" altLang="en-US" sz="1200" b="1" dirty="0" err="1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샌딩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인승 밴</a:t>
              </a:r>
              <a:endPara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  <a:p>
              <a:pPr>
                <a:lnSpc>
                  <a:spcPct val="110000"/>
                </a:lnSpc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                   </a:t>
              </a:r>
              <a:r>
                <a:rPr kumimoji="0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100,000</a:t>
              </a: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원</a:t>
              </a:r>
              <a:endPara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pPr>
                <a:lnSpc>
                  <a:spcPct val="110000"/>
                </a:lnSpc>
              </a:pPr>
              <a:endParaRPr lang="en-US" altLang="ko-KR" sz="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3" name="TextBox 172">
            <a:extLst>
              <a:ext uri="{FF2B5EF4-FFF2-40B4-BE49-F238E27FC236}">
                <a16:creationId xmlns:a16="http://schemas.microsoft.com/office/drawing/2014/main" id="{9CEE0639-045F-4601-B60F-C2861A2F0645}"/>
              </a:ext>
            </a:extLst>
          </p:cNvPr>
          <p:cNvSpPr txBox="1"/>
          <p:nvPr/>
        </p:nvSpPr>
        <p:spPr>
          <a:xfrm>
            <a:off x="4781805" y="6992417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fdss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CA2F0A3-B1CB-4733-9914-B00A39A417CB}"/>
              </a:ext>
            </a:extLst>
          </p:cNvPr>
          <p:cNvSpPr txBox="1"/>
          <p:nvPr/>
        </p:nvSpPr>
        <p:spPr>
          <a:xfrm>
            <a:off x="4663166" y="7385190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3B929DF-A88C-4FB2-ACBE-BBFA8496ACCE}"/>
              </a:ext>
            </a:extLst>
          </p:cNvPr>
          <p:cNvSpPr txBox="1"/>
          <p:nvPr/>
        </p:nvSpPr>
        <p:spPr>
          <a:xfrm>
            <a:off x="7164058" y="6992417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호텔 상품 상세페이지</a:t>
            </a:r>
            <a:r>
              <a:rPr lang="en-US" altLang="ko-KR" dirty="0"/>
              <a:t>_</a:t>
            </a:r>
            <a:r>
              <a:rPr lang="ko-KR" altLang="en-US" dirty="0"/>
              <a:t>예약 </a:t>
            </a:r>
            <a:r>
              <a:rPr lang="ko-KR" altLang="en-US" dirty="0" err="1"/>
              <a:t>플로팅</a:t>
            </a:r>
            <a:r>
              <a:rPr lang="ko-KR" altLang="en-US" dirty="0"/>
              <a:t> 탭 활성 기본 수량</a:t>
            </a:r>
          </a:p>
        </p:txBody>
      </p:sp>
      <p:sp>
        <p:nvSpPr>
          <p:cNvPr id="100" name="텍스트 개체 틀 99">
            <a:extLst>
              <a:ext uri="{FF2B5EF4-FFF2-40B4-BE49-F238E27FC236}">
                <a16:creationId xmlns:a16="http://schemas.microsoft.com/office/drawing/2014/main" id="{E1371226-447B-46C1-AB36-A1802BB5AF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product0302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E439177B-2E34-499A-B381-48FB8748A6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21" name="Picture 2" descr="공유 무료 아이콘 의 Google Material">
            <a:extLst>
              <a:ext uri="{FF2B5EF4-FFF2-40B4-BE49-F238E27FC236}">
                <a16:creationId xmlns:a16="http://schemas.microsoft.com/office/drawing/2014/main" id="{0806B768-761D-4436-BC09-19675B31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9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책갈피 무료 아이콘 의 Zwicon">
            <a:extLst>
              <a:ext uri="{FF2B5EF4-FFF2-40B4-BE49-F238E27FC236}">
                <a16:creationId xmlns:a16="http://schemas.microsoft.com/office/drawing/2014/main" id="{7957F06A-3CEF-46C9-B19D-2109137D8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382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550626"/>
              </p:ext>
            </p:extLst>
          </p:nvPr>
        </p:nvGraphicFramePr>
        <p:xfrm>
          <a:off x="11503498" y="936204"/>
          <a:ext cx="2293197" cy="71925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 상품 예약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메뉴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 예약 기간 및 박수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날짜에 따른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박당 노출가로 기본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디폴트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수량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수량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디폴트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3-4)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관리자에서 필수 옵션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PCR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검사 셋팅 시 필수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3-5)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총 합계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렌트 추가 화면 화면코드 </a:t>
                      </a:r>
                      <a:r>
                        <a:rPr lang="en-US" altLang="ko-KR" sz="1100" dirty="0"/>
                        <a:t>option_rent01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3067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CCF44A-52CB-4A5A-A9B3-EEFF58E272D7}"/>
              </a:ext>
            </a:extLst>
          </p:cNvPr>
          <p:cNvSpPr/>
          <p:nvPr/>
        </p:nvSpPr>
        <p:spPr>
          <a:xfrm>
            <a:off x="679299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E2771D-558B-41A7-9568-AB326DF96F25}"/>
              </a:ext>
            </a:extLst>
          </p:cNvPr>
          <p:cNvSpPr/>
          <p:nvPr/>
        </p:nvSpPr>
        <p:spPr>
          <a:xfrm>
            <a:off x="2388008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FBE18F-F834-4BAE-A35F-76168F2AE458}"/>
              </a:ext>
            </a:extLst>
          </p:cNvPr>
          <p:cNvGrpSpPr/>
          <p:nvPr/>
        </p:nvGrpSpPr>
        <p:grpSpPr>
          <a:xfrm>
            <a:off x="409269" y="4145147"/>
            <a:ext cx="3690348" cy="369392"/>
            <a:chOff x="409269" y="4145147"/>
            <a:chExt cx="4085100" cy="36939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67D921-DF2F-4EF8-B45C-F2DB350EB9C8}"/>
                </a:ext>
              </a:extLst>
            </p:cNvPr>
            <p:cNvSpPr txBox="1"/>
            <p:nvPr/>
          </p:nvSpPr>
          <p:spPr>
            <a:xfrm>
              <a:off x="2034848" y="4145207"/>
              <a:ext cx="34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〉</a:t>
              </a:r>
              <a:endParaRPr lang="ko-KR" altLang="en-US" sz="1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392435-AAF4-41A1-9C9F-08EF8307240E}"/>
                </a:ext>
              </a:extLst>
            </p:cNvPr>
            <p:cNvSpPr txBox="1"/>
            <p:nvPr/>
          </p:nvSpPr>
          <p:spPr>
            <a:xfrm>
              <a:off x="409269" y="4145147"/>
              <a:ext cx="1757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2022.06.08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토</a:t>
              </a:r>
              <a:r>
                <a:rPr lang="en-US" altLang="ko-KR" sz="1600" dirty="0">
                  <a:solidFill>
                    <a:srgbClr val="C00000"/>
                  </a:solidFill>
                </a:rPr>
                <a:t>)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A189C5C-E78C-4DCD-AE99-8AF8EFAA2007}"/>
                </a:ext>
              </a:extLst>
            </p:cNvPr>
            <p:cNvSpPr txBox="1"/>
            <p:nvPr/>
          </p:nvSpPr>
          <p:spPr>
            <a:xfrm>
              <a:off x="2224461" y="4147830"/>
              <a:ext cx="226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2022.06.12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금</a:t>
              </a:r>
              <a:r>
                <a:rPr lang="en-US" altLang="ko-KR" sz="1600" dirty="0">
                  <a:solidFill>
                    <a:srgbClr val="C00000"/>
                  </a:solidFill>
                </a:rPr>
                <a:t>)  6</a:t>
              </a:r>
              <a:r>
                <a:rPr lang="ko-KR" altLang="en-US" sz="1600" dirty="0">
                  <a:solidFill>
                    <a:srgbClr val="C00000"/>
                  </a:solidFill>
                </a:rPr>
                <a:t>박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4497578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FDBD4A-7331-4BF0-97EF-B71B33FFBC6D}"/>
              </a:ext>
            </a:extLst>
          </p:cNvPr>
          <p:cNvSpPr txBox="1"/>
          <p:nvPr/>
        </p:nvSpPr>
        <p:spPr>
          <a:xfrm>
            <a:off x="405760" y="58457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F8FA5A-75CD-4D34-A499-A73D3FD78113}"/>
              </a:ext>
            </a:extLst>
          </p:cNvPr>
          <p:cNvSpPr txBox="1"/>
          <p:nvPr/>
        </p:nvSpPr>
        <p:spPr>
          <a:xfrm>
            <a:off x="435422" y="6103559"/>
            <a:ext cx="2584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숙박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식사</a:t>
            </a:r>
            <a:endParaRPr lang="en-US" altLang="ko-KR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BEB821-F05E-4643-A928-D485EBDF0E3C}"/>
              </a:ext>
            </a:extLst>
          </p:cNvPr>
          <p:cNvSpPr txBox="1"/>
          <p:nvPr/>
        </p:nvSpPr>
        <p:spPr>
          <a:xfrm>
            <a:off x="371613" y="742676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0D9407A-2224-4568-96DA-DD6749FAF71A}"/>
              </a:ext>
            </a:extLst>
          </p:cNvPr>
          <p:cNvSpPr txBox="1"/>
          <p:nvPr/>
        </p:nvSpPr>
        <p:spPr>
          <a:xfrm>
            <a:off x="362469" y="7661715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B9DD82A-B2D4-421C-AE1B-8FB922AE4F73}"/>
              </a:ext>
            </a:extLst>
          </p:cNvPr>
          <p:cNvSpPr txBox="1"/>
          <p:nvPr/>
        </p:nvSpPr>
        <p:spPr>
          <a:xfrm>
            <a:off x="371613" y="816429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EE3E13E-1F94-4FF0-82B5-50BB51295789}"/>
              </a:ext>
            </a:extLst>
          </p:cNvPr>
          <p:cNvSpPr txBox="1"/>
          <p:nvPr/>
        </p:nvSpPr>
        <p:spPr>
          <a:xfrm>
            <a:off x="362469" y="8399251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4617908" y="5000996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4627052" y="5191058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4617908" y="6532044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2FD434-0E5F-4B51-9000-2A893B6D1550}"/>
              </a:ext>
            </a:extLst>
          </p:cNvPr>
          <p:cNvSpPr txBox="1"/>
          <p:nvPr/>
        </p:nvSpPr>
        <p:spPr>
          <a:xfrm>
            <a:off x="4627052" y="6825118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환불정책</a:t>
            </a:r>
            <a:endParaRPr lang="ko-KR" altLang="en-US" sz="20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718331D-80D3-4B06-80B3-B1236042D2F4}"/>
              </a:ext>
            </a:extLst>
          </p:cNvPr>
          <p:cNvSpPr txBox="1"/>
          <p:nvPr/>
        </p:nvSpPr>
        <p:spPr>
          <a:xfrm>
            <a:off x="4627052" y="6538552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5D8847F-7D19-4F3D-B4B1-064475385803}"/>
              </a:ext>
            </a:extLst>
          </p:cNvPr>
          <p:cNvSpPr txBox="1"/>
          <p:nvPr/>
        </p:nvSpPr>
        <p:spPr>
          <a:xfrm>
            <a:off x="356908" y="666899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11FDF62-8DFE-4732-92DC-923704BF184C}"/>
              </a:ext>
            </a:extLst>
          </p:cNvPr>
          <p:cNvSpPr txBox="1"/>
          <p:nvPr/>
        </p:nvSpPr>
        <p:spPr>
          <a:xfrm>
            <a:off x="356908" y="692680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090BBBD4-72DD-4281-AC41-BA01DB83CBAE}"/>
              </a:ext>
            </a:extLst>
          </p:cNvPr>
          <p:cNvGrpSpPr/>
          <p:nvPr/>
        </p:nvGrpSpPr>
        <p:grpSpPr>
          <a:xfrm>
            <a:off x="8433776" y="5030080"/>
            <a:ext cx="216000" cy="3962019"/>
            <a:chOff x="8433776" y="8203231"/>
            <a:chExt cx="216000" cy="529670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AD41BA7-544B-439D-AD0E-0F31CFC3086B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F0545D0-0BA6-4221-AF89-DA7BCBCB3445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F4AF8B27-C721-478C-B7DE-F473F20B6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4650995" y="6546541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D6E2C0A-46CB-42B2-ADC0-15A16585F305}"/>
              </a:ext>
            </a:extLst>
          </p:cNvPr>
          <p:cNvSpPr/>
          <p:nvPr/>
        </p:nvSpPr>
        <p:spPr>
          <a:xfrm>
            <a:off x="4549520" y="5043042"/>
            <a:ext cx="3852000" cy="3810042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50D6C31-94D9-4049-BF56-95D125030A7E}"/>
              </a:ext>
            </a:extLst>
          </p:cNvPr>
          <p:cNvSpPr txBox="1"/>
          <p:nvPr/>
        </p:nvSpPr>
        <p:spPr>
          <a:xfrm>
            <a:off x="4595502" y="5364603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FBA7860-F5A5-4DDD-BB19-FBA3B4384AF4}"/>
              </a:ext>
            </a:extLst>
          </p:cNvPr>
          <p:cNvSpPr txBox="1"/>
          <p:nvPr/>
        </p:nvSpPr>
        <p:spPr>
          <a:xfrm>
            <a:off x="4598599" y="5655417"/>
            <a:ext cx="3529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05C82F4-3B5E-4CAD-9ACD-7B55F3111910}"/>
              </a:ext>
            </a:extLst>
          </p:cNvPr>
          <p:cNvSpPr txBox="1"/>
          <p:nvPr/>
        </p:nvSpPr>
        <p:spPr>
          <a:xfrm>
            <a:off x="4595502" y="5166674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74566C5F-2D24-4979-B05F-0D3DC3F1D77E}"/>
              </a:ext>
            </a:extLst>
          </p:cNvPr>
          <p:cNvGrpSpPr/>
          <p:nvPr/>
        </p:nvGrpSpPr>
        <p:grpSpPr>
          <a:xfrm>
            <a:off x="4595502" y="5862370"/>
            <a:ext cx="3780420" cy="333617"/>
            <a:chOff x="4595502" y="6426814"/>
            <a:chExt cx="3780420" cy="3336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6531F3B-366D-4B9A-A866-9045758E535E}"/>
                </a:ext>
              </a:extLst>
            </p:cNvPr>
            <p:cNvSpPr txBox="1"/>
            <p:nvPr/>
          </p:nvSpPr>
          <p:spPr>
            <a:xfrm>
              <a:off x="4595502" y="6426814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24A6E17D-ED56-4D66-BAA8-22D799AFBFD1}"/>
                </a:ext>
              </a:extLst>
            </p:cNvPr>
            <p:cNvGrpSpPr/>
            <p:nvPr/>
          </p:nvGrpSpPr>
          <p:grpSpPr>
            <a:xfrm>
              <a:off x="7250034" y="6457596"/>
              <a:ext cx="797395" cy="276999"/>
              <a:chOff x="6702998" y="1888276"/>
              <a:chExt cx="706531" cy="245431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8FF8C977-9D68-4D8E-809C-C7E2F5805B5F}"/>
                  </a:ext>
                </a:extLst>
              </p:cNvPr>
              <p:cNvSpPr/>
              <p:nvPr/>
            </p:nvSpPr>
            <p:spPr bwMode="auto">
              <a:xfrm>
                <a:off x="7214658" y="1929341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CE109C7-AB0A-48D0-AC7D-90C5FF20039E}"/>
                  </a:ext>
                </a:extLst>
              </p:cNvPr>
              <p:cNvSpPr/>
              <p:nvPr/>
            </p:nvSpPr>
            <p:spPr bwMode="auto">
              <a:xfrm>
                <a:off x="6702998" y="1924429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93817CF-7081-4088-AF29-A082C98D0B7A}"/>
                  </a:ext>
                </a:extLst>
              </p:cNvPr>
              <p:cNvSpPr txBox="1"/>
              <p:nvPr/>
            </p:nvSpPr>
            <p:spPr>
              <a:xfrm>
                <a:off x="6898602" y="1888276"/>
                <a:ext cx="287191" cy="245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1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65C2D8F8-792A-4A6D-B9DC-46BFF2B1A9BF}"/>
              </a:ext>
            </a:extLst>
          </p:cNvPr>
          <p:cNvSpPr txBox="1"/>
          <p:nvPr/>
        </p:nvSpPr>
        <p:spPr>
          <a:xfrm>
            <a:off x="5965860" y="5909924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74BBF76-5D64-4652-8030-56D9838C8EA1}"/>
              </a:ext>
            </a:extLst>
          </p:cNvPr>
          <p:cNvSpPr txBox="1"/>
          <p:nvPr/>
        </p:nvSpPr>
        <p:spPr>
          <a:xfrm>
            <a:off x="6269205" y="5076664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FB5A97F0-DE46-4AC3-B37A-2DC06A1D2FFA}"/>
              </a:ext>
            </a:extLst>
          </p:cNvPr>
          <p:cNvSpPr txBox="1"/>
          <p:nvPr/>
        </p:nvSpPr>
        <p:spPr>
          <a:xfrm>
            <a:off x="6735739" y="7901161"/>
            <a:ext cx="1479591" cy="46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400" b="1" dirty="0"/>
              <a:t>900,000</a:t>
            </a:r>
            <a:r>
              <a:rPr lang="ko-KR" altLang="en-US" sz="1400" b="1" dirty="0"/>
              <a:t>원</a:t>
            </a:r>
            <a:endParaRPr lang="en-US" altLang="ko-KR" sz="1400" b="1" dirty="0"/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BCD4EE7B-8458-4650-8B96-E7443B08F30C}"/>
              </a:ext>
            </a:extLst>
          </p:cNvPr>
          <p:cNvSpPr txBox="1"/>
          <p:nvPr/>
        </p:nvSpPr>
        <p:spPr>
          <a:xfrm>
            <a:off x="4627052" y="7885336"/>
            <a:ext cx="2253759" cy="324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총 합계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명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                                              </a:t>
            </a:r>
            <a:endParaRPr lang="ko-KR" altLang="en-US" sz="2000" dirty="0"/>
          </a:p>
        </p:txBody>
      </p: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5CBB9057-2B94-4DDE-BFD9-A8CACD703D10}"/>
              </a:ext>
            </a:extLst>
          </p:cNvPr>
          <p:cNvCxnSpPr>
            <a:cxnSpLocks/>
          </p:cNvCxnSpPr>
          <p:nvPr/>
        </p:nvCxnSpPr>
        <p:spPr>
          <a:xfrm flipH="1">
            <a:off x="427685" y="570673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633F214-49B9-4224-8896-B8FAE12F7E4D}"/>
              </a:ext>
            </a:extLst>
          </p:cNvPr>
          <p:cNvSpPr txBox="1"/>
          <p:nvPr/>
        </p:nvSpPr>
        <p:spPr>
          <a:xfrm>
            <a:off x="4601326" y="6453237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70DE701-6D3F-4054-A5C6-A1282D349590}"/>
              </a:ext>
            </a:extLst>
          </p:cNvPr>
          <p:cNvSpPr/>
          <p:nvPr/>
        </p:nvSpPr>
        <p:spPr bwMode="auto">
          <a:xfrm>
            <a:off x="7815313" y="6528327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6C9708B-EA59-46B8-ACBE-388F64B33708}"/>
              </a:ext>
            </a:extLst>
          </p:cNvPr>
          <p:cNvSpPr/>
          <p:nvPr/>
        </p:nvSpPr>
        <p:spPr bwMode="auto">
          <a:xfrm>
            <a:off x="7237841" y="6522783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A7891F-C11E-4272-9F05-8D9D93C46353}"/>
              </a:ext>
            </a:extLst>
          </p:cNvPr>
          <p:cNvSpPr txBox="1"/>
          <p:nvPr/>
        </p:nvSpPr>
        <p:spPr>
          <a:xfrm>
            <a:off x="7458600" y="6481980"/>
            <a:ext cx="324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07" name="직선 연결선 206">
            <a:extLst>
              <a:ext uri="{FF2B5EF4-FFF2-40B4-BE49-F238E27FC236}">
                <a16:creationId xmlns:a16="http://schemas.microsoft.com/office/drawing/2014/main" id="{163ED224-F3E2-4976-B607-8924B3D78386}"/>
              </a:ext>
            </a:extLst>
          </p:cNvPr>
          <p:cNvCxnSpPr>
            <a:cxnSpLocks/>
          </p:cNvCxnSpPr>
          <p:nvPr/>
        </p:nvCxnSpPr>
        <p:spPr>
          <a:xfrm flipH="1">
            <a:off x="4632078" y="6823070"/>
            <a:ext cx="36530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6EFDB9D7-A877-4191-BBF3-7572FD1DC978}"/>
              </a:ext>
            </a:extLst>
          </p:cNvPr>
          <p:cNvSpPr/>
          <p:nvPr/>
        </p:nvSpPr>
        <p:spPr>
          <a:xfrm>
            <a:off x="4440975" y="496721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32E1E768-116D-4BF8-A537-0225DB4C3EBB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7C4CD84D-2947-4694-949B-06E2839A9CEC}"/>
              </a:ext>
            </a:extLst>
          </p:cNvPr>
          <p:cNvSpPr/>
          <p:nvPr/>
        </p:nvSpPr>
        <p:spPr>
          <a:xfrm>
            <a:off x="4627052" y="6826246"/>
            <a:ext cx="3658105" cy="9466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C2FE5EC7-F422-4438-8BCE-EBC4B10C04A4}"/>
              </a:ext>
            </a:extLst>
          </p:cNvPr>
          <p:cNvGrpSpPr/>
          <p:nvPr/>
        </p:nvGrpSpPr>
        <p:grpSpPr>
          <a:xfrm>
            <a:off x="4595502" y="6895621"/>
            <a:ext cx="3439744" cy="341283"/>
            <a:chOff x="4595502" y="7191899"/>
            <a:chExt cx="3439744" cy="341283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F1EF933-5DE0-4115-8457-67B70052DC48}"/>
                </a:ext>
              </a:extLst>
            </p:cNvPr>
            <p:cNvSpPr/>
            <p:nvPr/>
          </p:nvSpPr>
          <p:spPr bwMode="auto">
            <a:xfrm>
              <a:off x="7815313" y="7290338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AC90F71B-104E-42D9-9C4F-779A4F18491F}"/>
                </a:ext>
              </a:extLst>
            </p:cNvPr>
            <p:cNvSpPr/>
            <p:nvPr/>
          </p:nvSpPr>
          <p:spPr bwMode="auto">
            <a:xfrm>
              <a:off x="7237841" y="7284794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73C7604B-FB15-4541-BEC3-232E2FD0B814}"/>
                </a:ext>
              </a:extLst>
            </p:cNvPr>
            <p:cNvSpPr txBox="1"/>
            <p:nvPr/>
          </p:nvSpPr>
          <p:spPr>
            <a:xfrm>
              <a:off x="7458600" y="725618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52B556A-0E14-4772-9846-807E6FBAE233}"/>
                </a:ext>
              </a:extLst>
            </p:cNvPr>
            <p:cNvSpPr txBox="1"/>
            <p:nvPr/>
          </p:nvSpPr>
          <p:spPr>
            <a:xfrm>
              <a:off x="4595502" y="7191899"/>
              <a:ext cx="2384497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119678A7-62F7-40C2-AFD0-8B957B4185D6}"/>
              </a:ext>
            </a:extLst>
          </p:cNvPr>
          <p:cNvCxnSpPr>
            <a:cxnSpLocks/>
          </p:cNvCxnSpPr>
          <p:nvPr/>
        </p:nvCxnSpPr>
        <p:spPr>
          <a:xfrm flipH="1">
            <a:off x="4632438" y="7770059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18A01BF-C38B-43FA-924F-3ECB1F1198B1}"/>
              </a:ext>
            </a:extLst>
          </p:cNvPr>
          <p:cNvGrpSpPr/>
          <p:nvPr/>
        </p:nvGrpSpPr>
        <p:grpSpPr>
          <a:xfrm>
            <a:off x="4595502" y="7261756"/>
            <a:ext cx="3780420" cy="333617"/>
            <a:chOff x="4595502" y="7523248"/>
            <a:chExt cx="3780420" cy="333617"/>
          </a:xfrm>
        </p:grpSpPr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7793CBC9-C61C-4ABB-A505-DDFB109B06D7}"/>
                </a:ext>
              </a:extLst>
            </p:cNvPr>
            <p:cNvSpPr txBox="1"/>
            <p:nvPr/>
          </p:nvSpPr>
          <p:spPr>
            <a:xfrm>
              <a:off x="4595502" y="7523248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47EC8FD5-AC21-49CE-9B6A-EC54FB072056}"/>
                </a:ext>
              </a:extLst>
            </p:cNvPr>
            <p:cNvSpPr/>
            <p:nvPr/>
          </p:nvSpPr>
          <p:spPr bwMode="auto">
            <a:xfrm>
              <a:off x="7815313" y="7613543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1" name="직사각형 180">
              <a:extLst>
                <a:ext uri="{FF2B5EF4-FFF2-40B4-BE49-F238E27FC236}">
                  <a16:creationId xmlns:a16="http://schemas.microsoft.com/office/drawing/2014/main" id="{31AAB6BC-36FD-4A09-900E-E2208F79930D}"/>
                </a:ext>
              </a:extLst>
            </p:cNvPr>
            <p:cNvSpPr/>
            <p:nvPr/>
          </p:nvSpPr>
          <p:spPr bwMode="auto">
            <a:xfrm>
              <a:off x="7237841" y="7607999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4DEA1F83-823C-4BB7-B1CE-B3AA1E4CEBC5}"/>
                </a:ext>
              </a:extLst>
            </p:cNvPr>
            <p:cNvSpPr txBox="1"/>
            <p:nvPr/>
          </p:nvSpPr>
          <p:spPr>
            <a:xfrm>
              <a:off x="7458600" y="7579388"/>
              <a:ext cx="3241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0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0286B6B2-97D1-4B06-8760-A33556B278FB}"/>
              </a:ext>
            </a:extLst>
          </p:cNvPr>
          <p:cNvSpPr/>
          <p:nvPr/>
        </p:nvSpPr>
        <p:spPr>
          <a:xfrm>
            <a:off x="4391730" y="5221629"/>
            <a:ext cx="264869" cy="19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F5FB0BB9-E9A0-4054-BEE9-7AE5778F8175}"/>
              </a:ext>
            </a:extLst>
          </p:cNvPr>
          <p:cNvSpPr/>
          <p:nvPr/>
        </p:nvSpPr>
        <p:spPr>
          <a:xfrm>
            <a:off x="4391730" y="5460352"/>
            <a:ext cx="264869" cy="19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922F1397-C7CA-423C-B085-CCCE67F6EDB5}"/>
              </a:ext>
            </a:extLst>
          </p:cNvPr>
          <p:cNvSpPr/>
          <p:nvPr/>
        </p:nvSpPr>
        <p:spPr>
          <a:xfrm>
            <a:off x="4414714" y="596249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A4889D48-7AFB-4D6C-AD54-956124FA9054}"/>
              </a:ext>
            </a:extLst>
          </p:cNvPr>
          <p:cNvSpPr/>
          <p:nvPr/>
        </p:nvSpPr>
        <p:spPr>
          <a:xfrm>
            <a:off x="8139786" y="5943394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63B74A32-7D4A-4444-B275-B9ED7E68E2A1}"/>
              </a:ext>
            </a:extLst>
          </p:cNvPr>
          <p:cNvSpPr/>
          <p:nvPr/>
        </p:nvSpPr>
        <p:spPr>
          <a:xfrm>
            <a:off x="4418831" y="6553139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3-3</a:t>
            </a:r>
            <a:endParaRPr lang="ko-KR" altLang="en-US" sz="1050" b="1" dirty="0"/>
          </a:p>
        </p:txBody>
      </p:sp>
      <p:sp>
        <p:nvSpPr>
          <p:cNvPr id="218" name="사각형: 둥근 모서리 217">
            <a:extLst>
              <a:ext uri="{FF2B5EF4-FFF2-40B4-BE49-F238E27FC236}">
                <a16:creationId xmlns:a16="http://schemas.microsoft.com/office/drawing/2014/main" id="{2DF0C119-0ED5-4F61-9102-73F95E754A8C}"/>
              </a:ext>
            </a:extLst>
          </p:cNvPr>
          <p:cNvSpPr/>
          <p:nvPr/>
        </p:nvSpPr>
        <p:spPr>
          <a:xfrm>
            <a:off x="4418831" y="6836349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3-4</a:t>
            </a:r>
            <a:endParaRPr lang="ko-KR" altLang="en-US" sz="1050" b="1" dirty="0"/>
          </a:p>
        </p:txBody>
      </p:sp>
      <p:sp>
        <p:nvSpPr>
          <p:cNvPr id="219" name="사각형: 둥근 모서리 218">
            <a:extLst>
              <a:ext uri="{FF2B5EF4-FFF2-40B4-BE49-F238E27FC236}">
                <a16:creationId xmlns:a16="http://schemas.microsoft.com/office/drawing/2014/main" id="{075D35C2-3E82-42DC-B40E-E85218F685FE}"/>
              </a:ext>
            </a:extLst>
          </p:cNvPr>
          <p:cNvSpPr/>
          <p:nvPr/>
        </p:nvSpPr>
        <p:spPr>
          <a:xfrm>
            <a:off x="4418831" y="7794881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3-5</a:t>
            </a:r>
            <a:endParaRPr lang="ko-KR" altLang="en-US" sz="1050" b="1" dirty="0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2624A515-5F50-4EFF-ADA6-B21BEDF664CE}"/>
              </a:ext>
            </a:extLst>
          </p:cNvPr>
          <p:cNvSpPr/>
          <p:nvPr/>
        </p:nvSpPr>
        <p:spPr>
          <a:xfrm>
            <a:off x="4391730" y="5695402"/>
            <a:ext cx="264869" cy="199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113" name="텍스트 개체 틀 9">
            <a:extLst>
              <a:ext uri="{FF2B5EF4-FFF2-40B4-BE49-F238E27FC236}">
                <a16:creationId xmlns:a16="http://schemas.microsoft.com/office/drawing/2014/main" id="{7CFA929F-3C24-4FE7-B99A-6FF2A1865665}"/>
              </a:ext>
            </a:extLst>
          </p:cNvPr>
          <p:cNvSpPr txBox="1">
            <a:spLocks/>
          </p:cNvSpPr>
          <p:nvPr/>
        </p:nvSpPr>
        <p:spPr>
          <a:xfrm>
            <a:off x="10068563" y="6317955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114" name="텍스트 개체 틀 11">
            <a:extLst>
              <a:ext uri="{FF2B5EF4-FFF2-40B4-BE49-F238E27FC236}">
                <a16:creationId xmlns:a16="http://schemas.microsoft.com/office/drawing/2014/main" id="{62C45E8C-F215-4CD5-B718-A2F16BA37970}"/>
              </a:ext>
            </a:extLst>
          </p:cNvPr>
          <p:cNvSpPr txBox="1">
            <a:spLocks/>
          </p:cNvSpPr>
          <p:nvPr/>
        </p:nvSpPr>
        <p:spPr>
          <a:xfrm>
            <a:off x="15469163" y="6317955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94B7A0B9-FD6B-4EF0-860E-716F6645A7D7}"/>
              </a:ext>
            </a:extLst>
          </p:cNvPr>
          <p:cNvSpPr/>
          <p:nvPr/>
        </p:nvSpPr>
        <p:spPr>
          <a:xfrm>
            <a:off x="6116535" y="5943394"/>
            <a:ext cx="240790" cy="18090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6C33635-9245-4652-9C1D-AEC678E950FA}"/>
              </a:ext>
            </a:extLst>
          </p:cNvPr>
          <p:cNvSpPr txBox="1"/>
          <p:nvPr/>
        </p:nvSpPr>
        <p:spPr>
          <a:xfrm>
            <a:off x="13980157" y="105272"/>
            <a:ext cx="2477494" cy="2844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견적내기에서 렌트로 가는 것 보다 픽업</a:t>
            </a:r>
            <a:r>
              <a:rPr lang="en-US" altLang="ko-KR" strike="sngStrike" dirty="0">
                <a:solidFill>
                  <a:srgbClr val="FF0000"/>
                </a:solidFill>
              </a:rPr>
              <a:t>,</a:t>
            </a:r>
            <a:r>
              <a:rPr lang="ko-KR" altLang="en-US" strike="sngStrike" dirty="0">
                <a:solidFill>
                  <a:srgbClr val="FF0000"/>
                </a:solidFill>
              </a:rPr>
              <a:t> 차량 렌트 아이콘이 나을 듯합니다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r>
              <a:rPr lang="ko-KR" altLang="en-US" strike="sngStrike" dirty="0">
                <a:solidFill>
                  <a:srgbClr val="FF0000"/>
                </a:solidFill>
              </a:rPr>
              <a:t> </a:t>
            </a:r>
            <a:endParaRPr lang="en-US" altLang="ko-KR" strike="sngStrike" dirty="0">
              <a:solidFill>
                <a:srgbClr val="FF0000"/>
              </a:solidFill>
            </a:endParaRPr>
          </a:p>
          <a:p>
            <a:endParaRPr lang="en-US" altLang="ko-KR" strike="sngStrike" dirty="0">
              <a:solidFill>
                <a:srgbClr val="FF0000"/>
              </a:solidFill>
            </a:endParaRP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호텔과 </a:t>
            </a:r>
            <a:r>
              <a:rPr lang="en-US" altLang="ko-KR" strike="sngStrike" dirty="0">
                <a:solidFill>
                  <a:srgbClr val="FF0000"/>
                </a:solidFill>
              </a:rPr>
              <a:t>18</a:t>
            </a:r>
            <a:r>
              <a:rPr lang="ko-KR" altLang="en-US" strike="sngStrike" dirty="0">
                <a:solidFill>
                  <a:srgbClr val="FF0000"/>
                </a:solidFill>
              </a:rPr>
              <a:t>홀에서도 필요하네요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0FD7FDF2-57AD-4066-8E55-DF957BC55B49}"/>
              </a:ext>
            </a:extLst>
          </p:cNvPr>
          <p:cNvSpPr txBox="1"/>
          <p:nvPr/>
        </p:nvSpPr>
        <p:spPr>
          <a:xfrm>
            <a:off x="14040008" y="3104498"/>
            <a:ext cx="2293197" cy="4565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플로팅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레이어에서 아이콘 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버튼삽입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안되며 고객이 선택하기 않아도 렌트 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&gt; 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픽업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/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샌딩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순으로   자동으로 이어지게 구현됩니다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렌트 와 픽업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/</a:t>
            </a:r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샌딩은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건너뛰기가 가능합니다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endParaRPr lang="en-K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9" name="사각형: 둥근 모서리 78">
            <a:extLst>
              <a:ext uri="{FF2B5EF4-FFF2-40B4-BE49-F238E27FC236}">
                <a16:creationId xmlns:a16="http://schemas.microsoft.com/office/drawing/2014/main" id="{2232198E-7C4D-1749-872A-F9B0EB2DEE2A}"/>
              </a:ext>
            </a:extLst>
          </p:cNvPr>
          <p:cNvSpPr/>
          <p:nvPr/>
        </p:nvSpPr>
        <p:spPr>
          <a:xfrm>
            <a:off x="7229502" y="8429607"/>
            <a:ext cx="1042056" cy="382471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21" name="사각형: 둥근 모서리 86">
            <a:extLst>
              <a:ext uri="{FF2B5EF4-FFF2-40B4-BE49-F238E27FC236}">
                <a16:creationId xmlns:a16="http://schemas.microsoft.com/office/drawing/2014/main" id="{F9EDE27B-1E5C-7047-9404-7FAC7B3E5DC1}"/>
              </a:ext>
            </a:extLst>
          </p:cNvPr>
          <p:cNvSpPr/>
          <p:nvPr/>
        </p:nvSpPr>
        <p:spPr>
          <a:xfrm>
            <a:off x="6115107" y="8429607"/>
            <a:ext cx="1078972" cy="382471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장바구니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9C3819EB-C497-4195-9379-73006C4CFD66}"/>
              </a:ext>
            </a:extLst>
          </p:cNvPr>
          <p:cNvGrpSpPr/>
          <p:nvPr/>
        </p:nvGrpSpPr>
        <p:grpSpPr>
          <a:xfrm>
            <a:off x="3789629" y="1472553"/>
            <a:ext cx="265045" cy="318746"/>
            <a:chOff x="3869646" y="1581447"/>
            <a:chExt cx="219045" cy="263426"/>
          </a:xfrm>
        </p:grpSpPr>
        <p:pic>
          <p:nvPicPr>
            <p:cNvPr id="134" name="그림 133">
              <a:extLst>
                <a:ext uri="{FF2B5EF4-FFF2-40B4-BE49-F238E27FC236}">
                  <a16:creationId xmlns:a16="http://schemas.microsoft.com/office/drawing/2014/main" id="{C2C4F98B-CB04-4F07-AD4F-0D58B5DB0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36" name="타원 135">
              <a:extLst>
                <a:ext uri="{FF2B5EF4-FFF2-40B4-BE49-F238E27FC236}">
                  <a16:creationId xmlns:a16="http://schemas.microsoft.com/office/drawing/2014/main" id="{C635947C-2FDD-4861-9EED-ADC915BC20B6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094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Box 121">
            <a:extLst>
              <a:ext uri="{FF2B5EF4-FFF2-40B4-BE49-F238E27FC236}">
                <a16:creationId xmlns:a16="http://schemas.microsoft.com/office/drawing/2014/main" id="{4A9F8BFB-56D5-4B0A-94F9-15CFEC3F9F24}"/>
              </a:ext>
            </a:extLst>
          </p:cNvPr>
          <p:cNvSpPr txBox="1"/>
          <p:nvPr/>
        </p:nvSpPr>
        <p:spPr>
          <a:xfrm>
            <a:off x="4627052" y="440158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4DCAF94-B4EE-4736-AB37-A72B05F1F4A0}"/>
              </a:ext>
            </a:extLst>
          </p:cNvPr>
          <p:cNvSpPr txBox="1"/>
          <p:nvPr/>
        </p:nvSpPr>
        <p:spPr>
          <a:xfrm>
            <a:off x="4617908" y="4649058"/>
            <a:ext cx="3731644" cy="907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출력여행 일과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kumimoji="0" lang="en-US" altLang="ko-KR" sz="3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-apple-system"/>
              <a:ea typeface="맑은 고딕" panose="020B0503020000020004" pitchFamily="50" charset="-127"/>
              <a:cs typeface="+mn-cs"/>
            </a:endParaRPr>
          </a:p>
          <a:p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더보기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-apple-system"/>
                <a:ea typeface="맑은 고딕" panose="020B0503020000020004" pitchFamily="50" charset="-127"/>
                <a:cs typeface="+mn-cs"/>
              </a:rPr>
              <a:t>〉 </a:t>
            </a:r>
            <a:endParaRPr lang="ko-KR" altLang="en-US" sz="1000" dirty="0"/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CA2F0A3-B1CB-4733-9914-B00A39A417CB}"/>
              </a:ext>
            </a:extLst>
          </p:cNvPr>
          <p:cNvSpPr txBox="1"/>
          <p:nvPr/>
        </p:nvSpPr>
        <p:spPr>
          <a:xfrm>
            <a:off x="4663166" y="7337565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호텔 상품 상세페이지</a:t>
            </a:r>
            <a:r>
              <a:rPr lang="en-US" altLang="ko-KR" dirty="0"/>
              <a:t>_</a:t>
            </a:r>
            <a:r>
              <a:rPr lang="ko-KR" altLang="en-US" dirty="0"/>
              <a:t>예약 </a:t>
            </a:r>
            <a:r>
              <a:rPr lang="ko-KR" altLang="en-US" dirty="0" err="1"/>
              <a:t>플로팅</a:t>
            </a:r>
            <a:r>
              <a:rPr lang="ko-KR" altLang="en-US" dirty="0"/>
              <a:t> 탭 활성 수량 선택 시 </a:t>
            </a:r>
          </a:p>
        </p:txBody>
      </p:sp>
      <p:sp>
        <p:nvSpPr>
          <p:cNvPr id="100" name="텍스트 개체 틀 99">
            <a:extLst>
              <a:ext uri="{FF2B5EF4-FFF2-40B4-BE49-F238E27FC236}">
                <a16:creationId xmlns:a16="http://schemas.microsoft.com/office/drawing/2014/main" id="{E1371226-447B-46C1-AB36-A1802BB5AF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product0303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E439177B-2E34-499A-B381-48FB8748A6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B59B1A0-E317-433D-B0FA-DEDD12B77C1E}"/>
              </a:ext>
            </a:extLst>
          </p:cNvPr>
          <p:cNvSpPr/>
          <p:nvPr/>
        </p:nvSpPr>
        <p:spPr>
          <a:xfrm>
            <a:off x="428278" y="11505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F3A30A0-EDBB-4DE2-AFFC-8EA6B075E62A}"/>
              </a:ext>
            </a:extLst>
          </p:cNvPr>
          <p:cNvSpPr/>
          <p:nvPr/>
        </p:nvSpPr>
        <p:spPr>
          <a:xfrm>
            <a:off x="2957826" y="11825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674C47E-89E9-4433-82DA-E0F0CABB15F0}"/>
              </a:ext>
            </a:extLst>
          </p:cNvPr>
          <p:cNvSpPr/>
          <p:nvPr/>
        </p:nvSpPr>
        <p:spPr>
          <a:xfrm>
            <a:off x="3382997" y="11825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95D3A0-BD74-4C20-94CB-3B3C836DD33C}"/>
              </a:ext>
            </a:extLst>
          </p:cNvPr>
          <p:cNvSpPr/>
          <p:nvPr/>
        </p:nvSpPr>
        <p:spPr>
          <a:xfrm>
            <a:off x="2147057" y="2161641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988936A-5A87-4A7C-A1BB-9122567EAC10}"/>
              </a:ext>
            </a:extLst>
          </p:cNvPr>
          <p:cNvSpPr/>
          <p:nvPr/>
        </p:nvSpPr>
        <p:spPr>
          <a:xfrm>
            <a:off x="94234" y="480399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275931"/>
              </p:ext>
            </p:extLst>
          </p:nvPr>
        </p:nvGraphicFramePr>
        <p:xfrm>
          <a:off x="11503498" y="936204"/>
          <a:ext cx="2293197" cy="75278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 상품대표 사진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패키지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4-3) 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지도보기 버튼 클릭 시 </a:t>
                      </a:r>
                      <a:r>
                        <a:rPr lang="en-US" altLang="ko-KR" sz="1100" strike="sngStrike" dirty="0"/>
                        <a:t>map01 </a:t>
                      </a:r>
                      <a:r>
                        <a:rPr lang="ko-KR" altLang="en-US" sz="1100" strike="sngStrike" dirty="0"/>
                        <a:t>페이지 </a:t>
                      </a:r>
                      <a:r>
                        <a:rPr lang="ko-KR" altLang="en-US" sz="1100" strike="sngStrike" dirty="0" err="1"/>
                        <a:t>팝업창</a:t>
                      </a:r>
                      <a:r>
                        <a:rPr lang="ko-KR" altLang="en-US" sz="1100" strike="sngStrike" dirty="0"/>
                        <a:t> 뜸</a:t>
                      </a:r>
                      <a:endParaRPr lang="ko-KR" altLang="en-US" sz="1100" b="0" strike="sng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날짜 선택한 기간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상세정보 탭 활성화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상세정보 안에 골프장 정보와 숙박정보 탭 구분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골프장정보 탭 활성화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숙박정보 클릭 시 </a:t>
                      </a:r>
                      <a:r>
                        <a:rPr lang="en-US" altLang="ko-KR" sz="1100" dirty="0"/>
                        <a:t>product0102 </a:t>
                      </a:r>
                      <a:r>
                        <a:rPr lang="ko-KR" altLang="en-US" sz="1100" dirty="0"/>
                        <a:t>페이지 전환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7-3)</a:t>
                      </a:r>
                      <a:r>
                        <a:rPr lang="ko-KR" altLang="en-US" sz="1100" dirty="0"/>
                        <a:t>해당 골프장 주소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8-2) 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상품등록한 내용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렌트 추가 화면 화면코드 </a:t>
                      </a:r>
                      <a:r>
                        <a:rPr lang="en-US" altLang="ko-KR" sz="1100" dirty="0"/>
                        <a:t>option_rent01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46290A3D-AA53-4FD6-B178-7273D62A4FCF}"/>
              </a:ext>
            </a:extLst>
          </p:cNvPr>
          <p:cNvSpPr/>
          <p:nvPr/>
        </p:nvSpPr>
        <p:spPr>
          <a:xfrm>
            <a:off x="4365828" y="129624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8-2</a:t>
            </a:r>
            <a:endParaRPr lang="ko-KR" altLang="en-US" sz="900" b="1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CCF44A-52CB-4A5A-A9B3-EEFF58E272D7}"/>
              </a:ext>
            </a:extLst>
          </p:cNvPr>
          <p:cNvSpPr/>
          <p:nvPr/>
        </p:nvSpPr>
        <p:spPr>
          <a:xfrm>
            <a:off x="679299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E2771D-558B-41A7-9568-AB326DF96F25}"/>
              </a:ext>
            </a:extLst>
          </p:cNvPr>
          <p:cNvSpPr/>
          <p:nvPr/>
        </p:nvSpPr>
        <p:spPr>
          <a:xfrm>
            <a:off x="2388008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0C18ECC-E84A-4FC9-8A5D-0C5B3E67690A}"/>
              </a:ext>
            </a:extLst>
          </p:cNvPr>
          <p:cNvSpPr/>
          <p:nvPr/>
        </p:nvSpPr>
        <p:spPr>
          <a:xfrm>
            <a:off x="94234" y="390770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FBE18F-F834-4BAE-A35F-76168F2AE458}"/>
              </a:ext>
            </a:extLst>
          </p:cNvPr>
          <p:cNvGrpSpPr/>
          <p:nvPr/>
        </p:nvGrpSpPr>
        <p:grpSpPr>
          <a:xfrm>
            <a:off x="409269" y="4145147"/>
            <a:ext cx="3690348" cy="369392"/>
            <a:chOff x="409269" y="4145147"/>
            <a:chExt cx="4085100" cy="36939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67D921-DF2F-4EF8-B45C-F2DB350EB9C8}"/>
                </a:ext>
              </a:extLst>
            </p:cNvPr>
            <p:cNvSpPr txBox="1"/>
            <p:nvPr/>
          </p:nvSpPr>
          <p:spPr>
            <a:xfrm>
              <a:off x="2034848" y="4145207"/>
              <a:ext cx="34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〉</a:t>
              </a:r>
              <a:endParaRPr lang="ko-KR" altLang="en-US" sz="1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392435-AAF4-41A1-9C9F-08EF8307240E}"/>
                </a:ext>
              </a:extLst>
            </p:cNvPr>
            <p:cNvSpPr txBox="1"/>
            <p:nvPr/>
          </p:nvSpPr>
          <p:spPr>
            <a:xfrm>
              <a:off x="409269" y="4145147"/>
              <a:ext cx="1757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2022.06.08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토</a:t>
              </a:r>
              <a:r>
                <a:rPr lang="en-US" altLang="ko-KR" sz="1600" dirty="0">
                  <a:solidFill>
                    <a:srgbClr val="C00000"/>
                  </a:solidFill>
                </a:rPr>
                <a:t>)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A189C5C-E78C-4DCD-AE99-8AF8EFAA2007}"/>
                </a:ext>
              </a:extLst>
            </p:cNvPr>
            <p:cNvSpPr txBox="1"/>
            <p:nvPr/>
          </p:nvSpPr>
          <p:spPr>
            <a:xfrm>
              <a:off x="2224461" y="4147830"/>
              <a:ext cx="226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2022.06.12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금</a:t>
              </a:r>
              <a:r>
                <a:rPr lang="en-US" altLang="ko-KR" sz="1600" dirty="0">
                  <a:solidFill>
                    <a:srgbClr val="C00000"/>
                  </a:solidFill>
                </a:rPr>
                <a:t>)  6</a:t>
              </a:r>
              <a:r>
                <a:rPr lang="ko-KR" altLang="en-US" sz="1600" dirty="0">
                  <a:solidFill>
                    <a:srgbClr val="C00000"/>
                  </a:solidFill>
                </a:rPr>
                <a:t>박</a:t>
              </a:r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C42F718-5C90-4609-961F-907EB6B12D5B}"/>
              </a:ext>
            </a:extLst>
          </p:cNvPr>
          <p:cNvSpPr/>
          <p:nvPr/>
        </p:nvSpPr>
        <p:spPr>
          <a:xfrm>
            <a:off x="193085" y="1903386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4497578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9CD341-8AD4-43AF-9F11-23856C04810E}"/>
              </a:ext>
            </a:extLst>
          </p:cNvPr>
          <p:cNvSpPr txBox="1"/>
          <p:nvPr/>
        </p:nvSpPr>
        <p:spPr>
          <a:xfrm>
            <a:off x="1759419" y="5121669"/>
            <a:ext cx="2790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2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실기준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박당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FDBD4A-7331-4BF0-97EF-B71B33FFBC6D}"/>
              </a:ext>
            </a:extLst>
          </p:cNvPr>
          <p:cNvSpPr txBox="1"/>
          <p:nvPr/>
        </p:nvSpPr>
        <p:spPr>
          <a:xfrm>
            <a:off x="405760" y="557171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F8FA5A-75CD-4D34-A499-A73D3FD78113}"/>
              </a:ext>
            </a:extLst>
          </p:cNvPr>
          <p:cNvSpPr txBox="1"/>
          <p:nvPr/>
        </p:nvSpPr>
        <p:spPr>
          <a:xfrm>
            <a:off x="435422" y="5829529"/>
            <a:ext cx="2584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숙박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식사</a:t>
            </a:r>
            <a:endParaRPr lang="en-US" altLang="ko-KR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BEB821-F05E-4643-A928-D485EBDF0E3C}"/>
              </a:ext>
            </a:extLst>
          </p:cNvPr>
          <p:cNvSpPr txBox="1"/>
          <p:nvPr/>
        </p:nvSpPr>
        <p:spPr>
          <a:xfrm>
            <a:off x="371613" y="715273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0D9407A-2224-4568-96DA-DD6749FAF71A}"/>
              </a:ext>
            </a:extLst>
          </p:cNvPr>
          <p:cNvSpPr txBox="1"/>
          <p:nvPr/>
        </p:nvSpPr>
        <p:spPr>
          <a:xfrm>
            <a:off x="362469" y="7387685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B9DD82A-B2D4-421C-AE1B-8FB922AE4F73}"/>
              </a:ext>
            </a:extLst>
          </p:cNvPr>
          <p:cNvSpPr txBox="1"/>
          <p:nvPr/>
        </p:nvSpPr>
        <p:spPr>
          <a:xfrm>
            <a:off x="371613" y="779084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EE3E13E-1F94-4FF0-82B5-50BB51295789}"/>
              </a:ext>
            </a:extLst>
          </p:cNvPr>
          <p:cNvSpPr txBox="1"/>
          <p:nvPr/>
        </p:nvSpPr>
        <p:spPr>
          <a:xfrm>
            <a:off x="362469" y="8025798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출력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0572AF-1630-47B9-9E34-B2CADD45D51C}"/>
              </a:ext>
            </a:extLst>
          </p:cNvPr>
          <p:cNvSpPr txBox="1"/>
          <p:nvPr/>
        </p:nvSpPr>
        <p:spPr>
          <a:xfrm>
            <a:off x="4627052" y="13412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8D5AB5-6ABE-48F9-BE77-F99FD87D7227}"/>
              </a:ext>
            </a:extLst>
          </p:cNvPr>
          <p:cNvSpPr txBox="1"/>
          <p:nvPr/>
        </p:nvSpPr>
        <p:spPr>
          <a:xfrm>
            <a:off x="4617908" y="1576203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C03C0B1-C0F7-4FA1-A825-B81EC6350932}"/>
              </a:ext>
            </a:extLst>
          </p:cNvPr>
          <p:cNvSpPr/>
          <p:nvPr/>
        </p:nvSpPr>
        <p:spPr>
          <a:xfrm>
            <a:off x="4822407" y="5132987"/>
            <a:ext cx="37259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dirty="0"/>
              <a:t>68 Moo 10 </a:t>
            </a:r>
            <a:r>
              <a:rPr lang="en-US" altLang="ko-KR" sz="1050" dirty="0" err="1"/>
              <a:t>Tambon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Nongyakhao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Sikhiu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Nakhonratchasima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Nongyakhao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Sikiu</a:t>
            </a:r>
            <a:r>
              <a:rPr lang="en-US" altLang="ko-KR" sz="1050" dirty="0"/>
              <a:t>, Nakhon Ratchasima 30140 </a:t>
            </a:r>
            <a:r>
              <a:rPr lang="ko-KR" altLang="en-US" sz="1050" dirty="0"/>
              <a:t>태국</a:t>
            </a:r>
            <a:endParaRPr lang="en-US" altLang="ko-KR" sz="1050" dirty="0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968C0B1C-B084-4B61-8E7F-6EA20EA257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5735"/>
          <a:stretch/>
        </p:blipFill>
        <p:spPr>
          <a:xfrm>
            <a:off x="4530470" y="5194812"/>
            <a:ext cx="415636" cy="395279"/>
          </a:xfrm>
          <a:prstGeom prst="rect">
            <a:avLst/>
          </a:prstGeom>
        </p:spPr>
      </p:pic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9296C33-0B55-4D2C-A443-CB976114BFD2}"/>
              </a:ext>
            </a:extLst>
          </p:cNvPr>
          <p:cNvGrpSpPr/>
          <p:nvPr/>
        </p:nvGrpSpPr>
        <p:grpSpPr>
          <a:xfrm>
            <a:off x="7282920" y="5558261"/>
            <a:ext cx="977261" cy="230073"/>
            <a:chOff x="1813540" y="3186454"/>
            <a:chExt cx="977261" cy="230073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82723E56-7873-4B85-B72B-8FE0D4267571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980B5264-9832-49B0-865F-91FE79067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183A5A2E-3CCD-4C72-AA42-39E68BCD6B36}"/>
              </a:ext>
            </a:extLst>
          </p:cNvPr>
          <p:cNvSpPr/>
          <p:nvPr/>
        </p:nvSpPr>
        <p:spPr>
          <a:xfrm>
            <a:off x="7979804" y="533936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4-2</a:t>
            </a:r>
            <a:endParaRPr lang="ko-KR" altLang="en-US" sz="900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88EC7E-F8D2-4E5B-B04F-22D3D6EFCD11}"/>
              </a:ext>
            </a:extLst>
          </p:cNvPr>
          <p:cNvSpPr txBox="1"/>
          <p:nvPr/>
        </p:nvSpPr>
        <p:spPr>
          <a:xfrm>
            <a:off x="4627052" y="516667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4617908" y="5187921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4627052" y="548861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4617908" y="6548266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718331D-80D3-4B06-80B3-B1236042D2F4}"/>
              </a:ext>
            </a:extLst>
          </p:cNvPr>
          <p:cNvSpPr txBox="1"/>
          <p:nvPr/>
        </p:nvSpPr>
        <p:spPr>
          <a:xfrm>
            <a:off x="4627052" y="6554774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5D8847F-7D19-4F3D-B4B1-064475385803}"/>
              </a:ext>
            </a:extLst>
          </p:cNvPr>
          <p:cNvSpPr txBox="1"/>
          <p:nvPr/>
        </p:nvSpPr>
        <p:spPr>
          <a:xfrm>
            <a:off x="356908" y="639496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11FDF62-8DFE-4732-92DC-923704BF184C}"/>
              </a:ext>
            </a:extLst>
          </p:cNvPr>
          <p:cNvSpPr txBox="1"/>
          <p:nvPr/>
        </p:nvSpPr>
        <p:spPr>
          <a:xfrm>
            <a:off x="356908" y="665277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090BBBD4-72DD-4281-AC41-BA01DB83CBAE}"/>
              </a:ext>
            </a:extLst>
          </p:cNvPr>
          <p:cNvGrpSpPr/>
          <p:nvPr/>
        </p:nvGrpSpPr>
        <p:grpSpPr>
          <a:xfrm>
            <a:off x="8433776" y="3726514"/>
            <a:ext cx="216000" cy="5134342"/>
            <a:chOff x="8433776" y="8203231"/>
            <a:chExt cx="216000" cy="529670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AD41BA7-544B-439D-AD0E-0F31CFC3086B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F0545D0-0BA6-4221-AF89-DA7BCBCB3445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F4AF8B27-C721-478C-B7DE-F473F20B6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4650995" y="6562763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D6E2C0A-46CB-42B2-ADC0-15A16585F305}"/>
              </a:ext>
            </a:extLst>
          </p:cNvPr>
          <p:cNvSpPr/>
          <p:nvPr/>
        </p:nvSpPr>
        <p:spPr>
          <a:xfrm>
            <a:off x="4549520" y="4941888"/>
            <a:ext cx="3852000" cy="3911196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7F106C1B-4034-4D24-B89B-9324E6BF132C}"/>
              </a:ext>
            </a:extLst>
          </p:cNvPr>
          <p:cNvSpPr/>
          <p:nvPr/>
        </p:nvSpPr>
        <p:spPr>
          <a:xfrm>
            <a:off x="4414714" y="83681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09</a:t>
            </a:r>
            <a:endParaRPr lang="ko-KR" altLang="en-US" sz="105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50D6C31-94D9-4049-BF56-95D125030A7E}"/>
              </a:ext>
            </a:extLst>
          </p:cNvPr>
          <p:cNvSpPr txBox="1"/>
          <p:nvPr/>
        </p:nvSpPr>
        <p:spPr>
          <a:xfrm>
            <a:off x="4595502" y="5326503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FBA7860-F5A5-4DDD-BB19-FBA3B4384AF4}"/>
              </a:ext>
            </a:extLst>
          </p:cNvPr>
          <p:cNvSpPr txBox="1"/>
          <p:nvPr/>
        </p:nvSpPr>
        <p:spPr>
          <a:xfrm>
            <a:off x="4598599" y="5742505"/>
            <a:ext cx="3529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05C82F4-3B5E-4CAD-9ACD-7B55F3111910}"/>
              </a:ext>
            </a:extLst>
          </p:cNvPr>
          <p:cNvSpPr txBox="1"/>
          <p:nvPr/>
        </p:nvSpPr>
        <p:spPr>
          <a:xfrm>
            <a:off x="4595502" y="5128574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74566C5F-2D24-4979-B05F-0D3DC3F1D77E}"/>
              </a:ext>
            </a:extLst>
          </p:cNvPr>
          <p:cNvGrpSpPr/>
          <p:nvPr/>
        </p:nvGrpSpPr>
        <p:grpSpPr>
          <a:xfrm>
            <a:off x="4595502" y="6006447"/>
            <a:ext cx="3780420" cy="333617"/>
            <a:chOff x="4595502" y="6426814"/>
            <a:chExt cx="3780420" cy="3336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6531F3B-366D-4B9A-A866-9045758E535E}"/>
                </a:ext>
              </a:extLst>
            </p:cNvPr>
            <p:cNvSpPr txBox="1"/>
            <p:nvPr/>
          </p:nvSpPr>
          <p:spPr>
            <a:xfrm>
              <a:off x="4595502" y="6426814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24A6E17D-ED56-4D66-BAA8-22D799AFBFD1}"/>
                </a:ext>
              </a:extLst>
            </p:cNvPr>
            <p:cNvGrpSpPr/>
            <p:nvPr/>
          </p:nvGrpSpPr>
          <p:grpSpPr>
            <a:xfrm>
              <a:off x="7250034" y="6457596"/>
              <a:ext cx="797395" cy="276999"/>
              <a:chOff x="6702998" y="1888276"/>
              <a:chExt cx="706531" cy="245431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8FF8C977-9D68-4D8E-809C-C7E2F5805B5F}"/>
                  </a:ext>
                </a:extLst>
              </p:cNvPr>
              <p:cNvSpPr/>
              <p:nvPr/>
            </p:nvSpPr>
            <p:spPr bwMode="auto">
              <a:xfrm>
                <a:off x="7214658" y="1929341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CE109C7-AB0A-48D0-AC7D-90C5FF20039E}"/>
                  </a:ext>
                </a:extLst>
              </p:cNvPr>
              <p:cNvSpPr/>
              <p:nvPr/>
            </p:nvSpPr>
            <p:spPr bwMode="auto">
              <a:xfrm>
                <a:off x="6702998" y="1924429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93817CF-7081-4088-AF29-A082C98D0B7A}"/>
                  </a:ext>
                </a:extLst>
              </p:cNvPr>
              <p:cNvSpPr txBox="1"/>
              <p:nvPr/>
            </p:nvSpPr>
            <p:spPr>
              <a:xfrm>
                <a:off x="6898602" y="1888276"/>
                <a:ext cx="287193" cy="245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2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65C2D8F8-792A-4A6D-B9DC-46BFF2B1A9BF}"/>
              </a:ext>
            </a:extLst>
          </p:cNvPr>
          <p:cNvSpPr txBox="1"/>
          <p:nvPr/>
        </p:nvSpPr>
        <p:spPr>
          <a:xfrm>
            <a:off x="5978053" y="6052773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1,800,000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74BBF76-5D64-4652-8030-56D9838C8EA1}"/>
              </a:ext>
            </a:extLst>
          </p:cNvPr>
          <p:cNvSpPr txBox="1"/>
          <p:nvPr/>
        </p:nvSpPr>
        <p:spPr>
          <a:xfrm>
            <a:off x="6269205" y="4986654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B88C72-5223-4A9B-BC7A-F56B76D1898B}"/>
              </a:ext>
            </a:extLst>
          </p:cNvPr>
          <p:cNvGrpSpPr/>
          <p:nvPr/>
        </p:nvGrpSpPr>
        <p:grpSpPr>
          <a:xfrm>
            <a:off x="4627052" y="7754819"/>
            <a:ext cx="3658466" cy="524987"/>
            <a:chOff x="4627052" y="7580133"/>
            <a:chExt cx="3658466" cy="524987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B5A97F0-DE46-4AC3-B37A-2DC06A1D2FFA}"/>
                </a:ext>
              </a:extLst>
            </p:cNvPr>
            <p:cNvSpPr txBox="1"/>
            <p:nvPr/>
          </p:nvSpPr>
          <p:spPr>
            <a:xfrm>
              <a:off x="6735739" y="770501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4,200,000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E9B9DA7-A311-4433-9E73-C76A3185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580133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CD4EE7B-8458-4650-8B96-E7443B08F30C}"/>
                </a:ext>
              </a:extLst>
            </p:cNvPr>
            <p:cNvSpPr txBox="1"/>
            <p:nvPr/>
          </p:nvSpPr>
          <p:spPr>
            <a:xfrm>
              <a:off x="4627052" y="772404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총 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5CBB9057-2B94-4DDE-BFD9-A8CACD703D10}"/>
              </a:ext>
            </a:extLst>
          </p:cNvPr>
          <p:cNvCxnSpPr>
            <a:cxnSpLocks/>
          </p:cNvCxnSpPr>
          <p:nvPr/>
        </p:nvCxnSpPr>
        <p:spPr>
          <a:xfrm flipH="1">
            <a:off x="427685" y="552671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633F214-49B9-4224-8896-B8FAE12F7E4D}"/>
              </a:ext>
            </a:extLst>
          </p:cNvPr>
          <p:cNvSpPr txBox="1"/>
          <p:nvPr/>
        </p:nvSpPr>
        <p:spPr>
          <a:xfrm>
            <a:off x="4595502" y="6467420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70DE701-6D3F-4054-A5C6-A1282D349590}"/>
              </a:ext>
            </a:extLst>
          </p:cNvPr>
          <p:cNvSpPr/>
          <p:nvPr/>
        </p:nvSpPr>
        <p:spPr bwMode="auto">
          <a:xfrm>
            <a:off x="7815313" y="6544549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6C9708B-EA59-46B8-ACBE-388F64B33708}"/>
              </a:ext>
            </a:extLst>
          </p:cNvPr>
          <p:cNvSpPr/>
          <p:nvPr/>
        </p:nvSpPr>
        <p:spPr bwMode="auto">
          <a:xfrm>
            <a:off x="7237841" y="6539005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A7891F-C11E-4272-9F05-8D9D93C46353}"/>
              </a:ext>
            </a:extLst>
          </p:cNvPr>
          <p:cNvSpPr txBox="1"/>
          <p:nvPr/>
        </p:nvSpPr>
        <p:spPr>
          <a:xfrm>
            <a:off x="7458600" y="6498202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6EFDB9D7-A877-4191-BBF3-7572FD1DC978}"/>
              </a:ext>
            </a:extLst>
          </p:cNvPr>
          <p:cNvSpPr/>
          <p:nvPr/>
        </p:nvSpPr>
        <p:spPr>
          <a:xfrm>
            <a:off x="4440975" y="515413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F438B98-0121-4726-B78B-9FD3DD1B196B}"/>
              </a:ext>
            </a:extLst>
          </p:cNvPr>
          <p:cNvSpPr txBox="1"/>
          <p:nvPr/>
        </p:nvSpPr>
        <p:spPr>
          <a:xfrm>
            <a:off x="5978053" y="6523942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1,800,000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1EC933-F0F7-4EC7-A8C3-D113E8164CFB}"/>
              </a:ext>
            </a:extLst>
          </p:cNvPr>
          <p:cNvSpPr/>
          <p:nvPr/>
        </p:nvSpPr>
        <p:spPr>
          <a:xfrm>
            <a:off x="4627052" y="6883629"/>
            <a:ext cx="3658105" cy="8655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18B1486-280A-4B3F-A3A5-6556D8A6E821}"/>
              </a:ext>
            </a:extLst>
          </p:cNvPr>
          <p:cNvGrpSpPr/>
          <p:nvPr/>
        </p:nvGrpSpPr>
        <p:grpSpPr>
          <a:xfrm>
            <a:off x="4595502" y="7340937"/>
            <a:ext cx="3780420" cy="333617"/>
            <a:chOff x="4595502" y="7523248"/>
            <a:chExt cx="3780420" cy="333617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3C7499F-999B-4E2D-B070-AFFF619FB43C}"/>
                </a:ext>
              </a:extLst>
            </p:cNvPr>
            <p:cNvSpPr txBox="1"/>
            <p:nvPr/>
          </p:nvSpPr>
          <p:spPr>
            <a:xfrm>
              <a:off x="4595502" y="7523248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F9F767-EADF-4245-9D18-5030D5697535}"/>
                </a:ext>
              </a:extLst>
            </p:cNvPr>
            <p:cNvSpPr/>
            <p:nvPr/>
          </p:nvSpPr>
          <p:spPr bwMode="auto">
            <a:xfrm>
              <a:off x="7815313" y="7613543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8F5DBF9-871B-42AD-B62E-6C79E142D062}"/>
                </a:ext>
              </a:extLst>
            </p:cNvPr>
            <p:cNvSpPr/>
            <p:nvPr/>
          </p:nvSpPr>
          <p:spPr bwMode="auto">
            <a:xfrm>
              <a:off x="7237841" y="7607999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6500CEA-FC15-4531-B0E3-C511B01823B4}"/>
                </a:ext>
              </a:extLst>
            </p:cNvPr>
            <p:cNvSpPr txBox="1"/>
            <p:nvPr/>
          </p:nvSpPr>
          <p:spPr>
            <a:xfrm>
              <a:off x="7458600" y="757938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3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E6055BAA-BB87-471B-AB42-9F45BA9B62A0}"/>
              </a:ext>
            </a:extLst>
          </p:cNvPr>
          <p:cNvGrpSpPr/>
          <p:nvPr/>
        </p:nvGrpSpPr>
        <p:grpSpPr>
          <a:xfrm>
            <a:off x="5978053" y="6972627"/>
            <a:ext cx="1271981" cy="801229"/>
            <a:chOff x="6880811" y="6753225"/>
            <a:chExt cx="1271981" cy="801229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A1140E-A6AA-4EAD-B502-159B64CF4BA8}"/>
                </a:ext>
              </a:extLst>
            </p:cNvPr>
            <p:cNvSpPr txBox="1"/>
            <p:nvPr/>
          </p:nvSpPr>
          <p:spPr>
            <a:xfrm>
              <a:off x="6880811" y="6753225"/>
              <a:ext cx="127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300,000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937D10A-B9DA-4E1D-9D82-48BA9802739D}"/>
                </a:ext>
              </a:extLst>
            </p:cNvPr>
            <p:cNvSpPr txBox="1"/>
            <p:nvPr/>
          </p:nvSpPr>
          <p:spPr>
            <a:xfrm>
              <a:off x="6880811" y="7185122"/>
              <a:ext cx="127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300,000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9063DCC4-D0F9-4FB8-81D3-39FA048B6066}"/>
              </a:ext>
            </a:extLst>
          </p:cNvPr>
          <p:cNvGrpSpPr/>
          <p:nvPr/>
        </p:nvGrpSpPr>
        <p:grpSpPr>
          <a:xfrm>
            <a:off x="4595502" y="6908343"/>
            <a:ext cx="3439744" cy="341283"/>
            <a:chOff x="4595502" y="7191899"/>
            <a:chExt cx="3439744" cy="341283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15765887-0C31-4FFC-9989-F056A6DCDC10}"/>
                </a:ext>
              </a:extLst>
            </p:cNvPr>
            <p:cNvSpPr/>
            <p:nvPr/>
          </p:nvSpPr>
          <p:spPr bwMode="auto">
            <a:xfrm>
              <a:off x="7815313" y="7290338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F842499-4FE4-44D7-8FDF-9A9DDB5E97C6}"/>
                </a:ext>
              </a:extLst>
            </p:cNvPr>
            <p:cNvSpPr/>
            <p:nvPr/>
          </p:nvSpPr>
          <p:spPr bwMode="auto">
            <a:xfrm>
              <a:off x="7237841" y="7284794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11FE7B2-869D-453D-A774-0303971A28DA}"/>
                </a:ext>
              </a:extLst>
            </p:cNvPr>
            <p:cNvSpPr txBox="1"/>
            <p:nvPr/>
          </p:nvSpPr>
          <p:spPr>
            <a:xfrm>
              <a:off x="7458600" y="725618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8FC10792-E164-4D31-9273-199ADE7ADFB0}"/>
                </a:ext>
              </a:extLst>
            </p:cNvPr>
            <p:cNvSpPr txBox="1"/>
            <p:nvPr/>
          </p:nvSpPr>
          <p:spPr>
            <a:xfrm>
              <a:off x="4595502" y="7191899"/>
              <a:ext cx="2384497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F19AD2CE-242E-4F3B-9A66-C1130D2FFC81}"/>
              </a:ext>
            </a:extLst>
          </p:cNvPr>
          <p:cNvCxnSpPr>
            <a:cxnSpLocks/>
          </p:cNvCxnSpPr>
          <p:nvPr/>
        </p:nvCxnSpPr>
        <p:spPr>
          <a:xfrm flipH="1">
            <a:off x="4632078" y="6872398"/>
            <a:ext cx="36530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CC2CCAEC-56AA-4D8A-BA06-0E535F70B015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06227858-8A9F-4306-AF2E-8F96FF7D4871}"/>
              </a:ext>
            </a:extLst>
          </p:cNvPr>
          <p:cNvGrpSpPr/>
          <p:nvPr/>
        </p:nvGrpSpPr>
        <p:grpSpPr>
          <a:xfrm>
            <a:off x="4653805" y="2066323"/>
            <a:ext cx="3632322" cy="907941"/>
            <a:chOff x="1077786" y="1763815"/>
            <a:chExt cx="1426779" cy="1234561"/>
          </a:xfrm>
        </p:grpSpPr>
        <p:sp>
          <p:nvSpPr>
            <p:cNvPr id="112" name="직사각형 111">
              <a:extLst>
                <a:ext uri="{FF2B5EF4-FFF2-40B4-BE49-F238E27FC236}">
                  <a16:creationId xmlns:a16="http://schemas.microsoft.com/office/drawing/2014/main" id="{65198551-50AD-474D-80E3-C28F5C13A6B8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직선 연결선 112">
              <a:extLst>
                <a:ext uri="{FF2B5EF4-FFF2-40B4-BE49-F238E27FC236}">
                  <a16:creationId xmlns:a16="http://schemas.microsoft.com/office/drawing/2014/main" id="{DCB7F52F-E80F-416B-8344-FC3E2777C2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8231262E-A1B9-4637-8851-937E9992E3C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45E86108-5EDB-4286-9FC8-68B2EFD91C86}"/>
              </a:ext>
            </a:extLst>
          </p:cNvPr>
          <p:cNvGrpSpPr/>
          <p:nvPr/>
        </p:nvGrpSpPr>
        <p:grpSpPr>
          <a:xfrm>
            <a:off x="4653805" y="3097068"/>
            <a:ext cx="3632322" cy="1259516"/>
            <a:chOff x="4653805" y="5569063"/>
            <a:chExt cx="3632322" cy="1259516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41BCB88D-EFA2-48AC-B6F4-0EAC3DF16B65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118" name="직사각형 117">
                <a:extLst>
                  <a:ext uri="{FF2B5EF4-FFF2-40B4-BE49-F238E27FC236}">
                    <a16:creationId xmlns:a16="http://schemas.microsoft.com/office/drawing/2014/main" id="{7C9261B8-E0BD-46C7-9249-B88A3D4A337C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7354CCCD-4497-4081-AC6B-DBA5F8153A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F5590889-8F88-4BEC-BB0B-F4D2928D3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7" name="그림 116">
              <a:extLst>
                <a:ext uri="{FF2B5EF4-FFF2-40B4-BE49-F238E27FC236}">
                  <a16:creationId xmlns:a16="http://schemas.microsoft.com/office/drawing/2014/main" id="{EC425708-3AF2-4C71-A141-B3C88C8E60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7E7C85-F55D-D24E-8F06-080550D82282}"/>
              </a:ext>
            </a:extLst>
          </p:cNvPr>
          <p:cNvSpPr txBox="1"/>
          <p:nvPr/>
        </p:nvSpPr>
        <p:spPr>
          <a:xfrm>
            <a:off x="8710870" y="4925084"/>
            <a:ext cx="2403034" cy="146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밴 렌트는 앞에서 </a:t>
            </a:r>
            <a:r>
              <a:rPr lang="ko-KR" altLang="en-US" dirty="0" err="1">
                <a:solidFill>
                  <a:srgbClr val="FF0000"/>
                </a:solidFill>
              </a:rPr>
              <a:t>했던것과</a:t>
            </a:r>
            <a:r>
              <a:rPr lang="ko-KR" altLang="en-US" dirty="0">
                <a:solidFill>
                  <a:srgbClr val="FF0000"/>
                </a:solidFill>
              </a:rPr>
              <a:t> 동일하게 유사상품으로 들어갑니다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56D173D-ADCA-C047-B808-94727CCF8B6C}"/>
              </a:ext>
            </a:extLst>
          </p:cNvPr>
          <p:cNvSpPr/>
          <p:nvPr/>
        </p:nvSpPr>
        <p:spPr>
          <a:xfrm>
            <a:off x="3554361" y="4135471"/>
            <a:ext cx="483579" cy="33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렌트</a:t>
            </a:r>
            <a:endParaRPr lang="en-KR" sz="1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CEB0AE5-C153-3F4D-879A-0A10F55EA242}"/>
              </a:ext>
            </a:extLst>
          </p:cNvPr>
          <p:cNvGrpSpPr/>
          <p:nvPr/>
        </p:nvGrpSpPr>
        <p:grpSpPr>
          <a:xfrm>
            <a:off x="4048303" y="2389794"/>
            <a:ext cx="5129280" cy="1784880"/>
            <a:chOff x="4048303" y="2389794"/>
            <a:chExt cx="5129280" cy="178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D1E0EF-0812-DB4E-9489-C3F1A0EA5EA8}"/>
                    </a:ext>
                  </a:extLst>
                </p14:cNvPr>
                <p14:cNvContentPartPr/>
                <p14:nvPr/>
              </p14:nvContentPartPr>
              <p14:xfrm>
                <a:off x="4048303" y="2491674"/>
                <a:ext cx="4993560" cy="1683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D1E0EF-0812-DB4E-9489-C3F1A0EA5E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39303" y="2483034"/>
                  <a:ext cx="5011200" cy="17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F1F545-44D8-EB45-9A04-2EDA9344A6A0}"/>
                    </a:ext>
                  </a:extLst>
                </p14:cNvPr>
                <p14:cNvContentPartPr/>
                <p14:nvPr/>
              </p14:nvContentPartPr>
              <p14:xfrm>
                <a:off x="8904703" y="2389794"/>
                <a:ext cx="272880" cy="272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F1F545-44D8-EB45-9A04-2EDA9344A6A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895703" y="2380794"/>
                  <a:ext cx="290520" cy="289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4BCC1B-ABCE-AD4B-ACFF-8DE32A985055}"/>
              </a:ext>
            </a:extLst>
          </p:cNvPr>
          <p:cNvSpPr txBox="1"/>
          <p:nvPr/>
        </p:nvSpPr>
        <p:spPr>
          <a:xfrm>
            <a:off x="9320259" y="2264664"/>
            <a:ext cx="2029074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위치는 정확하진 않습니다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BACAC-6081-3C45-A1A5-04468529AF62}"/>
              </a:ext>
            </a:extLst>
          </p:cNvPr>
          <p:cNvSpPr txBox="1"/>
          <p:nvPr/>
        </p:nvSpPr>
        <p:spPr>
          <a:xfrm>
            <a:off x="8754812" y="8266586"/>
            <a:ext cx="2032876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위치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사이즈 같게 해주세요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31" name="사각형: 둥근 모서리 78">
            <a:extLst>
              <a:ext uri="{FF2B5EF4-FFF2-40B4-BE49-F238E27FC236}">
                <a16:creationId xmlns:a16="http://schemas.microsoft.com/office/drawing/2014/main" id="{D3E1D933-EEEA-1A47-A513-2F854AFADF11}"/>
              </a:ext>
            </a:extLst>
          </p:cNvPr>
          <p:cNvSpPr/>
          <p:nvPr/>
        </p:nvSpPr>
        <p:spPr>
          <a:xfrm>
            <a:off x="7229502" y="8429607"/>
            <a:ext cx="1042056" cy="382471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34" name="사각형: 둥근 모서리 86">
            <a:extLst>
              <a:ext uri="{FF2B5EF4-FFF2-40B4-BE49-F238E27FC236}">
                <a16:creationId xmlns:a16="http://schemas.microsoft.com/office/drawing/2014/main" id="{B56CDBC2-63D2-AD4F-B588-885B52080569}"/>
              </a:ext>
            </a:extLst>
          </p:cNvPr>
          <p:cNvSpPr/>
          <p:nvPr/>
        </p:nvSpPr>
        <p:spPr>
          <a:xfrm>
            <a:off x="6115107" y="8429607"/>
            <a:ext cx="1078972" cy="382471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장바구니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9E0796CA-CD78-4D21-82A0-35000C974390}"/>
              </a:ext>
            </a:extLst>
          </p:cNvPr>
          <p:cNvSpPr/>
          <p:nvPr/>
        </p:nvSpPr>
        <p:spPr>
          <a:xfrm>
            <a:off x="11435494" y="2895060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삭제불가 </a:t>
            </a:r>
            <a:endParaRPr lang="en-US" altLang="ko-KR" dirty="0"/>
          </a:p>
          <a:p>
            <a:pPr algn="ctr"/>
            <a:r>
              <a:rPr lang="ko-KR" altLang="en-US" dirty="0"/>
              <a:t>디자인된 현재 각 옵션페이지에서 </a:t>
            </a:r>
            <a:endParaRPr lang="en-US" altLang="ko-KR" dirty="0"/>
          </a:p>
          <a:p>
            <a:pPr algn="ctr"/>
            <a:r>
              <a:rPr lang="ko-KR" altLang="en-US" dirty="0"/>
              <a:t>오프라인으로 받을 부분 삭제 필요</a:t>
            </a:r>
          </a:p>
        </p:txBody>
      </p:sp>
      <p:pic>
        <p:nvPicPr>
          <p:cNvPr id="136" name="Picture 2" descr="공유 무료 아이콘 의 Google Material">
            <a:extLst>
              <a:ext uri="{FF2B5EF4-FFF2-40B4-BE49-F238E27FC236}">
                <a16:creationId xmlns:a16="http://schemas.microsoft.com/office/drawing/2014/main" id="{131486C0-054D-4F5F-A3D9-70BA8BB6A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549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책갈피 무료 아이콘 의 Zwicon">
            <a:extLst>
              <a:ext uri="{FF2B5EF4-FFF2-40B4-BE49-F238E27FC236}">
                <a16:creationId xmlns:a16="http://schemas.microsoft.com/office/drawing/2014/main" id="{D7004D0E-25C1-4AFD-8B6C-8C5AC1DB3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382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98F415E6-5D3B-420F-A127-3CC954934981}"/>
              </a:ext>
            </a:extLst>
          </p:cNvPr>
          <p:cNvGrpSpPr/>
          <p:nvPr/>
        </p:nvGrpSpPr>
        <p:grpSpPr>
          <a:xfrm>
            <a:off x="3789629" y="1472553"/>
            <a:ext cx="265045" cy="318746"/>
            <a:chOff x="3869646" y="1581447"/>
            <a:chExt cx="219045" cy="263426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10F900A5-A587-4B54-B6A5-3AA9C97B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4B3689F7-2430-4176-A299-21E6A41D6F55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193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F5153C0-1C7E-47EB-B6D2-4CA870BB5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렌트 상품 선택 시 추가옵션 선택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FD8C01-DE0B-4B93-94A6-99AEC8092E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7B8EF7C-273E-45CF-8130-28D457C7D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option_rent01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32C994-B07B-486E-BC77-2D6C48F886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/>
        </p:nvGraphicFramePr>
        <p:xfrm>
          <a:off x="11480499" y="936204"/>
          <a:ext cx="2412842" cy="7811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 상품 선택 시 추가옵션 선택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렌터카 상품 선택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렌트 날짜 및 시간선택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3-1) </a:t>
                      </a:r>
                      <a:r>
                        <a:rPr lang="ko-KR" altLang="en-US" sz="1100" dirty="0"/>
                        <a:t>날짜는 기간으로 선택가능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시간 </a:t>
                      </a:r>
                      <a:r>
                        <a:rPr lang="en-US" altLang="ko-KR" sz="1100" dirty="0"/>
                        <a:t>: 00~24</a:t>
                      </a:r>
                      <a:r>
                        <a:rPr lang="ko-KR" altLang="en-US" sz="1100" dirty="0"/>
                        <a:t>시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분 </a:t>
                      </a:r>
                      <a:r>
                        <a:rPr lang="en-US" altLang="ko-KR" sz="1100" dirty="0"/>
                        <a:t>: 10</a:t>
                      </a:r>
                      <a:r>
                        <a:rPr lang="ko-KR" altLang="en-US" sz="1100" dirty="0"/>
                        <a:t>분 단위 출력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렌트차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수량 선택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픽업장소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도착장소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 날짜와 수량에 다른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확인버튼 클릭 시  </a:t>
                      </a:r>
                      <a:r>
                        <a:rPr lang="en-US" altLang="ko-KR" sz="1100" dirty="0"/>
                        <a:t>18</a:t>
                      </a:r>
                      <a:r>
                        <a:rPr lang="ko-KR" altLang="en-US" sz="1100" dirty="0"/>
                        <a:t>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상품 상세페이지</a:t>
                      </a:r>
                      <a:r>
                        <a:rPr lang="en-US" altLang="ko-KR" sz="1100" dirty="0"/>
                        <a:t> (4/4)_</a:t>
                      </a:r>
                      <a:r>
                        <a:rPr lang="ko-KR" altLang="en-US" sz="1100" dirty="0"/>
                        <a:t>렌트 신청 시 화면코드  </a:t>
                      </a:r>
                      <a:r>
                        <a:rPr lang="en-US" altLang="ko-KR" sz="1100" dirty="0"/>
                        <a:t>product0204</a:t>
                      </a:r>
                      <a:r>
                        <a:rPr lang="en-US" altLang="ko-KR" sz="11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미선택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후 확인버튼 클릭 시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토스트팝업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미선택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후 확인버튼 클릭 시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토스트팝업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건너뛰기 버튼 클릭 시 화면코드 </a:t>
                      </a:r>
                      <a:r>
                        <a:rPr lang="en-US" altLang="ko-KR" sz="1100" dirty="0"/>
                        <a:t>product0205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렌트대여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시간 초과 시 안내 문구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내용 수급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1869D8BA-BB31-4A89-A159-08FE4BDBB80A}"/>
              </a:ext>
            </a:extLst>
          </p:cNvPr>
          <p:cNvSpPr txBox="1"/>
          <p:nvPr/>
        </p:nvSpPr>
        <p:spPr>
          <a:xfrm>
            <a:off x="679078" y="825307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렌트 상품 선택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A78EC2-9BA0-476D-82D3-FB38848A6377}"/>
              </a:ext>
            </a:extLst>
          </p:cNvPr>
          <p:cNvSpPr txBox="1"/>
          <p:nvPr/>
        </p:nvSpPr>
        <p:spPr>
          <a:xfrm>
            <a:off x="5026763" y="825307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렌트 상품 선택</a:t>
            </a:r>
          </a:p>
        </p:txBody>
      </p:sp>
      <p:sp>
        <p:nvSpPr>
          <p:cNvPr id="164" name="AutoShape 117">
            <a:extLst>
              <a:ext uri="{FF2B5EF4-FFF2-40B4-BE49-F238E27FC236}">
                <a16:creationId xmlns:a16="http://schemas.microsoft.com/office/drawing/2014/main" id="{E976EEC1-6E9B-408D-A85B-D6792637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194" y="3388994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희망날짜를 선택해 주세요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09802D-F0FF-47EB-BAF0-52E1E54528FC}"/>
              </a:ext>
            </a:extLst>
          </p:cNvPr>
          <p:cNvGrpSpPr/>
          <p:nvPr/>
        </p:nvGrpSpPr>
        <p:grpSpPr>
          <a:xfrm>
            <a:off x="3019664" y="4251897"/>
            <a:ext cx="797503" cy="276999"/>
            <a:chOff x="3045064" y="5151984"/>
            <a:chExt cx="797503" cy="27699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C8449FE9-D871-4BED-AE5B-1563520E2E98}"/>
                </a:ext>
              </a:extLst>
            </p:cNvPr>
            <p:cNvSpPr/>
            <p:nvPr/>
          </p:nvSpPr>
          <p:spPr bwMode="auto">
            <a:xfrm>
              <a:off x="3622632" y="5198331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CF23401E-17B7-4CE4-970F-E3D3ABDF93FC}"/>
                </a:ext>
              </a:extLst>
            </p:cNvPr>
            <p:cNvSpPr/>
            <p:nvPr/>
          </p:nvSpPr>
          <p:spPr bwMode="auto">
            <a:xfrm>
              <a:off x="3045064" y="5192787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EBC9320-8CE8-4D78-A9D0-9B42FCBFA87B}"/>
                </a:ext>
              </a:extLst>
            </p:cNvPr>
            <p:cNvSpPr txBox="1"/>
            <p:nvPr/>
          </p:nvSpPr>
          <p:spPr>
            <a:xfrm>
              <a:off x="3265824" y="515198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B5D08EB9-1BF8-4B29-8CB2-67170BAE7F63}"/>
              </a:ext>
            </a:extLst>
          </p:cNvPr>
          <p:cNvSpPr txBox="1"/>
          <p:nvPr/>
        </p:nvSpPr>
        <p:spPr>
          <a:xfrm>
            <a:off x="380321" y="3520846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렌트차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수량을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FF5AB86-88A0-4DF4-9B64-637B5B39099F}"/>
              </a:ext>
            </a:extLst>
          </p:cNvPr>
          <p:cNvSpPr txBox="1"/>
          <p:nvPr/>
        </p:nvSpPr>
        <p:spPr>
          <a:xfrm>
            <a:off x="453508" y="3899599"/>
            <a:ext cx="357145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밴차량은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최대 성인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인까지만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가능하며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,</a:t>
            </a:r>
          </a:p>
          <a:p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인 초과시 차량 수량을 추가하셔야 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</a:t>
            </a:r>
            <a:endParaRPr lang="ko-KR" altLang="en-US" sz="1200" dirty="0"/>
          </a:p>
        </p:txBody>
      </p: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3CC4D89A-E879-462C-8FA6-766865F5261B}"/>
              </a:ext>
            </a:extLst>
          </p:cNvPr>
          <p:cNvGrpSpPr/>
          <p:nvPr/>
        </p:nvGrpSpPr>
        <p:grpSpPr>
          <a:xfrm>
            <a:off x="7369424" y="6238243"/>
            <a:ext cx="797503" cy="276999"/>
            <a:chOff x="3045064" y="5151984"/>
            <a:chExt cx="797503" cy="276999"/>
          </a:xfrm>
        </p:grpSpPr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8B59A56A-3AE7-4959-A664-D234512463C6}"/>
                </a:ext>
              </a:extLst>
            </p:cNvPr>
            <p:cNvSpPr/>
            <p:nvPr/>
          </p:nvSpPr>
          <p:spPr bwMode="auto">
            <a:xfrm>
              <a:off x="3622632" y="5198331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6540B062-AB04-430F-BDDE-4B0CDDEF8C66}"/>
                </a:ext>
              </a:extLst>
            </p:cNvPr>
            <p:cNvSpPr/>
            <p:nvPr/>
          </p:nvSpPr>
          <p:spPr bwMode="auto">
            <a:xfrm>
              <a:off x="3045064" y="5192787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AC818147-84FB-4C86-ABCF-D2520EC6C135}"/>
                </a:ext>
              </a:extLst>
            </p:cNvPr>
            <p:cNvSpPr txBox="1"/>
            <p:nvPr/>
          </p:nvSpPr>
          <p:spPr>
            <a:xfrm>
              <a:off x="3265824" y="515198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745A7D4E-19F7-4CFF-9E52-DF4FB1B331E8}"/>
              </a:ext>
            </a:extLst>
          </p:cNvPr>
          <p:cNvSpPr txBox="1"/>
          <p:nvPr/>
        </p:nvSpPr>
        <p:spPr>
          <a:xfrm>
            <a:off x="7252403" y="8306571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320,000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954C7CF-E441-449F-950A-D7171F203EEC}"/>
              </a:ext>
            </a:extLst>
          </p:cNvPr>
          <p:cNvSpPr txBox="1"/>
          <p:nvPr/>
        </p:nvSpPr>
        <p:spPr>
          <a:xfrm>
            <a:off x="4730081" y="5481709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렌트차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수량을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60D6C9C6-0B16-4FAC-BC66-36145487300D}"/>
              </a:ext>
            </a:extLst>
          </p:cNvPr>
          <p:cNvSpPr txBox="1"/>
          <p:nvPr/>
        </p:nvSpPr>
        <p:spPr>
          <a:xfrm>
            <a:off x="4747110" y="5860462"/>
            <a:ext cx="36276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밴차량은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최대 성인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인까지만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가능하며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,</a:t>
            </a:r>
          </a:p>
          <a:p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인 초과시 차량 수량을 추가하셔야 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</a:t>
            </a:r>
            <a:endParaRPr lang="ko-KR" altLang="en-US" sz="12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4D7FF21-20DA-4C02-B0E8-F5662180CEE5}"/>
              </a:ext>
            </a:extLst>
          </p:cNvPr>
          <p:cNvSpPr txBox="1"/>
          <p:nvPr/>
        </p:nvSpPr>
        <p:spPr>
          <a:xfrm>
            <a:off x="405721" y="4709260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픽업 장소를 입력해주세요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E5BD95A7-9AD3-4741-A2FF-DB192BF17F74}"/>
              </a:ext>
            </a:extLst>
          </p:cNvPr>
          <p:cNvSpPr txBox="1"/>
          <p:nvPr/>
        </p:nvSpPr>
        <p:spPr>
          <a:xfrm>
            <a:off x="4730081" y="6584805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픽업 장소를 입력해주세요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1400" dirty="0"/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E9394F3A-225E-4105-9117-F38A09D202CA}"/>
              </a:ext>
            </a:extLst>
          </p:cNvPr>
          <p:cNvSpPr/>
          <p:nvPr/>
        </p:nvSpPr>
        <p:spPr>
          <a:xfrm>
            <a:off x="507760" y="5029263"/>
            <a:ext cx="3418448" cy="5883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골프장이나 호텔명을 영어로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적어주시면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정확하게 픽업이 가능합니다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D6DABC5C-2413-4E30-84B4-D8CC2C39E969}"/>
              </a:ext>
            </a:extLst>
          </p:cNvPr>
          <p:cNvSpPr/>
          <p:nvPr/>
        </p:nvSpPr>
        <p:spPr>
          <a:xfrm>
            <a:off x="4825571" y="6957415"/>
            <a:ext cx="3418448" cy="506334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9600CD6-0881-4A4C-B065-4F37AFA00402}"/>
              </a:ext>
            </a:extLst>
          </p:cNvPr>
          <p:cNvSpPr txBox="1"/>
          <p:nvPr/>
        </p:nvSpPr>
        <p:spPr>
          <a:xfrm>
            <a:off x="405721" y="2366187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렌트하실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날짜를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ECB0EF0-2C3F-4086-BE8B-7C84A5C0CBAF}"/>
              </a:ext>
            </a:extLst>
          </p:cNvPr>
          <p:cNvSpPr txBox="1"/>
          <p:nvPr/>
        </p:nvSpPr>
        <p:spPr>
          <a:xfrm>
            <a:off x="4730081" y="2320358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렌트하실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날짜를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D487050-5422-465A-B47A-D3C3C5965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86" y="3081899"/>
            <a:ext cx="260228" cy="253723"/>
          </a:xfrm>
          <a:prstGeom prst="rect">
            <a:avLst/>
          </a:prstGeom>
        </p:spPr>
      </p:pic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653FDD0-0C6C-4F73-B049-1801BE8AAD6B}"/>
              </a:ext>
            </a:extLst>
          </p:cNvPr>
          <p:cNvSpPr/>
          <p:nvPr/>
        </p:nvSpPr>
        <p:spPr>
          <a:xfrm>
            <a:off x="690945" y="3020823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픽업시간 선택           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D29E3BEC-700C-425F-9B94-1432BFA36A47}"/>
              </a:ext>
            </a:extLst>
          </p:cNvPr>
          <p:cNvSpPr/>
          <p:nvPr/>
        </p:nvSpPr>
        <p:spPr>
          <a:xfrm>
            <a:off x="1804424" y="3083119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시간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3A8E6DF-B7F3-45F8-8AAE-B2820AAC75A1}"/>
              </a:ext>
            </a:extLst>
          </p:cNvPr>
          <p:cNvSpPr/>
          <p:nvPr/>
        </p:nvSpPr>
        <p:spPr>
          <a:xfrm>
            <a:off x="2544834" y="3083119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분</a:t>
            </a: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06F87B0D-004A-4EB0-B823-CC739799E9A5}"/>
              </a:ext>
            </a:extLst>
          </p:cNvPr>
          <p:cNvSpPr/>
          <p:nvPr/>
        </p:nvSpPr>
        <p:spPr>
          <a:xfrm>
            <a:off x="4997518" y="2569878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2022.06.08</a:t>
            </a:r>
            <a:r>
              <a:rPr lang="en-US" altLang="ko-KR" sz="12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</a:t>
            </a:r>
            <a:endParaRPr lang="ko-KR" altLang="en-US" sz="12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4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FC12A411-BBDB-4F4F-9DF7-8312B1C58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4870462" y="2653784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그림 114">
            <a:extLst>
              <a:ext uri="{FF2B5EF4-FFF2-40B4-BE49-F238E27FC236}">
                <a16:creationId xmlns:a16="http://schemas.microsoft.com/office/drawing/2014/main" id="{2CB09889-F511-4C74-9F36-471B4F9EC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6505734" y="2660392"/>
            <a:ext cx="236571" cy="231195"/>
          </a:xfrm>
          <a:prstGeom prst="rect">
            <a:avLst/>
          </a:prstGeom>
        </p:spPr>
      </p:pic>
      <p:graphicFrame>
        <p:nvGraphicFramePr>
          <p:cNvPr id="116" name="표 115">
            <a:extLst>
              <a:ext uri="{FF2B5EF4-FFF2-40B4-BE49-F238E27FC236}">
                <a16:creationId xmlns:a16="http://schemas.microsoft.com/office/drawing/2014/main" id="{D5035561-B5BA-4A5A-AC59-3D8EBFC06981}"/>
              </a:ext>
            </a:extLst>
          </p:cNvPr>
          <p:cNvGraphicFramePr>
            <a:graphicFrameLocks noGrp="1"/>
          </p:cNvGraphicFramePr>
          <p:nvPr/>
        </p:nvGraphicFramePr>
        <p:xfrm>
          <a:off x="4724139" y="3227174"/>
          <a:ext cx="3825147" cy="1769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2949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sp>
        <p:nvSpPr>
          <p:cNvPr id="117" name="TextBox 116">
            <a:extLst>
              <a:ext uri="{FF2B5EF4-FFF2-40B4-BE49-F238E27FC236}">
                <a16:creationId xmlns:a16="http://schemas.microsoft.com/office/drawing/2014/main" id="{2CF9B5D0-355D-4946-B3DA-0989FB438B90}"/>
              </a:ext>
            </a:extLst>
          </p:cNvPr>
          <p:cNvSpPr txBox="1"/>
          <p:nvPr/>
        </p:nvSpPr>
        <p:spPr>
          <a:xfrm>
            <a:off x="6092658" y="2948034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6</a:t>
            </a:r>
            <a:r>
              <a:rPr lang="ko-KR" altLang="en-US" sz="1200" dirty="0"/>
              <a:t>월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E0F6C8C-5076-4581-B536-B32CCA9056E5}"/>
              </a:ext>
            </a:extLst>
          </p:cNvPr>
          <p:cNvSpPr txBox="1"/>
          <p:nvPr/>
        </p:nvSpPr>
        <p:spPr>
          <a:xfrm>
            <a:off x="7205681" y="2942679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〉</a:t>
            </a:r>
            <a:endParaRPr lang="ko-KR" altLang="en-US" sz="1200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21415BE-F48B-4D36-87F7-D8368254CC94}"/>
              </a:ext>
            </a:extLst>
          </p:cNvPr>
          <p:cNvSpPr txBox="1"/>
          <p:nvPr/>
        </p:nvSpPr>
        <p:spPr>
          <a:xfrm flipH="1">
            <a:off x="5737446" y="2942679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〈</a:t>
            </a:r>
            <a:endParaRPr lang="ko-KR" altLang="en-US" sz="1200" dirty="0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FD9D280A-4E6F-4E29-B633-42350F09A8E5}"/>
              </a:ext>
            </a:extLst>
          </p:cNvPr>
          <p:cNvSpPr/>
          <p:nvPr/>
        </p:nvSpPr>
        <p:spPr>
          <a:xfrm>
            <a:off x="671240" y="2706870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픽업일자 선택           </a:t>
            </a:r>
          </a:p>
        </p:txBody>
      </p:sp>
      <p:pic>
        <p:nvPicPr>
          <p:cNvPr id="124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578C1E5F-4E28-42DF-9939-02A78BB65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44184" y="2790776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631BCEDE-E409-499D-9A28-15B4C187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456" y="2797384"/>
            <a:ext cx="236571" cy="231195"/>
          </a:xfrm>
          <a:prstGeom prst="rect">
            <a:avLst/>
          </a:prstGeom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A5E6A508-B5DC-4E7B-9C07-7F587418AEC3}"/>
              </a:ext>
            </a:extLst>
          </p:cNvPr>
          <p:cNvSpPr/>
          <p:nvPr/>
        </p:nvSpPr>
        <p:spPr>
          <a:xfrm>
            <a:off x="4628928" y="710197"/>
            <a:ext cx="3852000" cy="8729882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29B6BD7-9707-4299-B54B-57E3F3FB6EF6}"/>
              </a:ext>
            </a:extLst>
          </p:cNvPr>
          <p:cNvSpPr/>
          <p:nvPr/>
        </p:nvSpPr>
        <p:spPr>
          <a:xfrm>
            <a:off x="313185" y="710198"/>
            <a:ext cx="3850827" cy="700372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pic>
        <p:nvPicPr>
          <p:cNvPr id="134" name="그림 133">
            <a:extLst>
              <a:ext uri="{FF2B5EF4-FFF2-40B4-BE49-F238E27FC236}">
                <a16:creationId xmlns:a16="http://schemas.microsoft.com/office/drawing/2014/main" id="{D0E24E2B-04BC-433F-9E37-BC2703D9E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46" y="5087767"/>
            <a:ext cx="260228" cy="253723"/>
          </a:xfrm>
          <a:prstGeom prst="rect">
            <a:avLst/>
          </a:prstGeom>
        </p:spPr>
      </p:pic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C6DD2B61-81D7-4213-A1AE-52BAC03CF468}"/>
              </a:ext>
            </a:extLst>
          </p:cNvPr>
          <p:cNvSpPr/>
          <p:nvPr/>
        </p:nvSpPr>
        <p:spPr>
          <a:xfrm>
            <a:off x="5022805" y="5026691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픽업시간 선택           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A5819CEE-BEE0-4EA6-8B3B-36175AAD836E}"/>
              </a:ext>
            </a:extLst>
          </p:cNvPr>
          <p:cNvSpPr/>
          <p:nvPr/>
        </p:nvSpPr>
        <p:spPr>
          <a:xfrm>
            <a:off x="6124904" y="5088987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11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ED47133-185E-4825-8058-02D2CB11C42E}"/>
              </a:ext>
            </a:extLst>
          </p:cNvPr>
          <p:cNvSpPr/>
          <p:nvPr/>
        </p:nvSpPr>
        <p:spPr>
          <a:xfrm>
            <a:off x="6865314" y="5088987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00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D69AC816-0758-4D25-8872-077CEF633009}"/>
              </a:ext>
            </a:extLst>
          </p:cNvPr>
          <p:cNvGrpSpPr/>
          <p:nvPr/>
        </p:nvGrpSpPr>
        <p:grpSpPr>
          <a:xfrm>
            <a:off x="306902" y="7705004"/>
            <a:ext cx="3870553" cy="432000"/>
            <a:chOff x="841545" y="8361112"/>
            <a:chExt cx="2456792" cy="432000"/>
          </a:xfrm>
        </p:grpSpPr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5B70C244-9D54-4BE0-AE1B-229798E44DC8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0A13B0D0-4B02-465B-AD7F-2ED4302C5290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건너뛰기</a:t>
              </a: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6E33DF65-3ECE-4A5F-AE25-65723A89E953}"/>
              </a:ext>
            </a:extLst>
          </p:cNvPr>
          <p:cNvGrpSpPr/>
          <p:nvPr/>
        </p:nvGrpSpPr>
        <p:grpSpPr>
          <a:xfrm>
            <a:off x="4628928" y="9370189"/>
            <a:ext cx="3870553" cy="432000"/>
            <a:chOff x="841545" y="8361112"/>
            <a:chExt cx="2456792" cy="432000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393F69D-9929-43A2-9779-16C559654AF9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3E2A04EA-EFCD-4046-B67C-A2BF2FE84CD6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건너뛰기</a:t>
              </a:r>
            </a:p>
          </p:txBody>
        </p:sp>
      </p:grpSp>
      <p:pic>
        <p:nvPicPr>
          <p:cNvPr id="119" name="그림 118">
            <a:extLst>
              <a:ext uri="{FF2B5EF4-FFF2-40B4-BE49-F238E27FC236}">
                <a16:creationId xmlns:a16="http://schemas.microsoft.com/office/drawing/2014/main" id="{CD0E6BC7-C1B6-43EE-96B2-7E8AA481A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08" y="870414"/>
            <a:ext cx="270796" cy="278115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4AD497F0-EBDA-47BD-87A1-7A51A49B6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109" y="870414"/>
            <a:ext cx="270796" cy="278115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D67DCA89-0E68-4F09-AF06-9B2698E6D86D}"/>
              </a:ext>
            </a:extLst>
          </p:cNvPr>
          <p:cNvSpPr/>
          <p:nvPr/>
        </p:nvSpPr>
        <p:spPr>
          <a:xfrm>
            <a:off x="153628" y="65793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E16EB028-2ECA-418E-82C8-DA0EEE52C3A5}"/>
              </a:ext>
            </a:extLst>
          </p:cNvPr>
          <p:cNvSpPr/>
          <p:nvPr/>
        </p:nvSpPr>
        <p:spPr>
          <a:xfrm>
            <a:off x="153628" y="126359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32854B12-0D45-4F28-B187-5216C2B59969}"/>
              </a:ext>
            </a:extLst>
          </p:cNvPr>
          <p:cNvSpPr/>
          <p:nvPr/>
        </p:nvSpPr>
        <p:spPr>
          <a:xfrm>
            <a:off x="153628" y="238898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AE309A74-3BD4-40E2-94E8-50F8CCE09908}"/>
              </a:ext>
            </a:extLst>
          </p:cNvPr>
          <p:cNvSpPr/>
          <p:nvPr/>
        </p:nvSpPr>
        <p:spPr>
          <a:xfrm>
            <a:off x="153628" y="356528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786D9B30-5EB4-4777-ADDA-2549E0BE52E4}"/>
              </a:ext>
            </a:extLst>
          </p:cNvPr>
          <p:cNvSpPr/>
          <p:nvPr/>
        </p:nvSpPr>
        <p:spPr>
          <a:xfrm>
            <a:off x="153628" y="475369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5-1</a:t>
            </a:r>
            <a:endParaRPr lang="ko-KR" altLang="en-US" sz="1050" b="1" dirty="0"/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50B54236-9420-49C5-90B9-B1FA72EA588C}"/>
              </a:ext>
            </a:extLst>
          </p:cNvPr>
          <p:cNvSpPr/>
          <p:nvPr/>
        </p:nvSpPr>
        <p:spPr>
          <a:xfrm>
            <a:off x="1105794" y="7598047"/>
            <a:ext cx="267360" cy="2275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7-2</a:t>
            </a:r>
            <a:endParaRPr lang="ko-KR" altLang="en-US" sz="1050" b="1" dirty="0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BA1F64E2-E96A-4521-84C1-90F56BAC3AE2}"/>
              </a:ext>
            </a:extLst>
          </p:cNvPr>
          <p:cNvSpPr/>
          <p:nvPr/>
        </p:nvSpPr>
        <p:spPr>
          <a:xfrm>
            <a:off x="3011084" y="7612436"/>
            <a:ext cx="267360" cy="2275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7-1</a:t>
            </a:r>
            <a:endParaRPr lang="ko-KR" altLang="en-US" sz="105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B73BCDE-F22F-4743-98CC-E4DD47030F80}"/>
              </a:ext>
            </a:extLst>
          </p:cNvPr>
          <p:cNvSpPr txBox="1"/>
          <p:nvPr/>
        </p:nvSpPr>
        <p:spPr>
          <a:xfrm>
            <a:off x="453508" y="7046431"/>
            <a:ext cx="3472700" cy="4154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시간 초과 시 시간당 추가요금 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00</a:t>
            </a:r>
            <a:r>
              <a:rPr lang="ko-KR" altLang="en-US" sz="1050" dirty="0">
                <a:solidFill>
                  <a:srgbClr val="333333"/>
                </a:solidFill>
                <a:latin typeface="NanumGothicR"/>
              </a:rPr>
              <a:t>원 부과됩니다</a:t>
            </a:r>
            <a:r>
              <a:rPr lang="en-US" altLang="ko-KR" sz="1050" dirty="0">
                <a:solidFill>
                  <a:srgbClr val="333333"/>
                </a:solidFill>
                <a:latin typeface="NanumGothicR"/>
              </a:rPr>
              <a:t>.</a:t>
            </a:r>
          </a:p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시간 초과시 현금지불만 가능합니다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 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3F60E281-A2D0-49BD-95E6-AE13609E1DAA}"/>
              </a:ext>
            </a:extLst>
          </p:cNvPr>
          <p:cNvSpPr/>
          <p:nvPr/>
        </p:nvSpPr>
        <p:spPr>
          <a:xfrm>
            <a:off x="153628" y="702920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E487D96-F5F3-45B0-8127-F42AFBD06A7B}"/>
              </a:ext>
            </a:extLst>
          </p:cNvPr>
          <p:cNvSpPr txBox="1"/>
          <p:nvPr/>
        </p:nvSpPr>
        <p:spPr>
          <a:xfrm>
            <a:off x="4834780" y="8891636"/>
            <a:ext cx="3472700" cy="41549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시간 초과 시 시간당 추가요금 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00</a:t>
            </a:r>
            <a:r>
              <a:rPr lang="ko-KR" altLang="en-US" sz="1050" dirty="0">
                <a:solidFill>
                  <a:srgbClr val="333333"/>
                </a:solidFill>
                <a:latin typeface="NanumGothicR"/>
              </a:rPr>
              <a:t>원 부과됩니다</a:t>
            </a:r>
            <a:r>
              <a:rPr lang="en-US" altLang="ko-KR" sz="1050" dirty="0">
                <a:solidFill>
                  <a:srgbClr val="333333"/>
                </a:solidFill>
                <a:latin typeface="NanumGothicR"/>
              </a:rPr>
              <a:t>.</a:t>
            </a:r>
          </a:p>
          <a:p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시간 초과시 현금지불만 가능합니다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 </a:t>
            </a:r>
          </a:p>
        </p:txBody>
      </p:sp>
      <p:sp>
        <p:nvSpPr>
          <p:cNvPr id="151" name="사각형: 둥근 모서리 150">
            <a:extLst>
              <a:ext uri="{FF2B5EF4-FFF2-40B4-BE49-F238E27FC236}">
                <a16:creationId xmlns:a16="http://schemas.microsoft.com/office/drawing/2014/main" id="{B8B33E95-8B3B-4078-B531-D7DDD56E058E}"/>
              </a:ext>
            </a:extLst>
          </p:cNvPr>
          <p:cNvSpPr/>
          <p:nvPr/>
        </p:nvSpPr>
        <p:spPr>
          <a:xfrm>
            <a:off x="6715386" y="364510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AA76D26D-0DC1-43B1-8FEC-5CBB2F0E8FB4}"/>
              </a:ext>
            </a:extLst>
          </p:cNvPr>
          <p:cNvSpPr/>
          <p:nvPr/>
        </p:nvSpPr>
        <p:spPr>
          <a:xfrm>
            <a:off x="8586408" y="353912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sp>
        <p:nvSpPr>
          <p:cNvPr id="158" name="AutoShape 117">
            <a:extLst>
              <a:ext uri="{FF2B5EF4-FFF2-40B4-BE49-F238E27FC236}">
                <a16:creationId xmlns:a16="http://schemas.microsoft.com/office/drawing/2014/main" id="{CE95AFB4-AC45-490F-8DEC-AD1DD1AF2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194" y="3996224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희망시간을 선택해 주세요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3DA3D4AE-7841-4CF6-83F3-1157E1A4BE1B}"/>
              </a:ext>
            </a:extLst>
          </p:cNvPr>
          <p:cNvSpPr/>
          <p:nvPr/>
        </p:nvSpPr>
        <p:spPr>
          <a:xfrm>
            <a:off x="8586408" y="415722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3-3</a:t>
            </a:r>
            <a:endParaRPr lang="ko-KR" altLang="en-US" sz="1050" b="1" dirty="0"/>
          </a:p>
        </p:txBody>
      </p:sp>
      <p:sp>
        <p:nvSpPr>
          <p:cNvPr id="83" name="물결 82">
            <a:extLst>
              <a:ext uri="{FF2B5EF4-FFF2-40B4-BE49-F238E27FC236}">
                <a16:creationId xmlns:a16="http://schemas.microsoft.com/office/drawing/2014/main" id="{634CE780-181E-4B31-A32A-6EBC994B07D3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799C5C-6F7D-44F3-B93B-10D519C956B0}"/>
              </a:ext>
            </a:extLst>
          </p:cNvPr>
          <p:cNvSpPr txBox="1"/>
          <p:nvPr/>
        </p:nvSpPr>
        <p:spPr>
          <a:xfrm>
            <a:off x="2928043" y="654798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110F766-A225-443B-8355-F899411818AB}"/>
              </a:ext>
            </a:extLst>
          </p:cNvPr>
          <p:cNvSpPr txBox="1"/>
          <p:nvPr/>
        </p:nvSpPr>
        <p:spPr>
          <a:xfrm>
            <a:off x="405721" y="5664362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도착 장소를 입력해주세요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5F448114-7D85-404A-85E0-BBA3AE29FE5F}"/>
              </a:ext>
            </a:extLst>
          </p:cNvPr>
          <p:cNvSpPr/>
          <p:nvPr/>
        </p:nvSpPr>
        <p:spPr>
          <a:xfrm>
            <a:off x="507760" y="5984365"/>
            <a:ext cx="3418448" cy="5883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골프장이나 호텔명을 영어로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적어주시면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정확하게 픽업이 가능합니다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2B8C7D1B-A200-4A80-925A-2A3E91C1EE83}"/>
              </a:ext>
            </a:extLst>
          </p:cNvPr>
          <p:cNvSpPr/>
          <p:nvPr/>
        </p:nvSpPr>
        <p:spPr>
          <a:xfrm>
            <a:off x="153628" y="570880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5-2</a:t>
            </a:r>
            <a:endParaRPr lang="ko-KR" altLang="en-US" sz="1050" b="1" dirty="0"/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833D8F64-E284-4BCD-B740-95FA1846A2AC}"/>
              </a:ext>
            </a:extLst>
          </p:cNvPr>
          <p:cNvSpPr/>
          <p:nvPr/>
        </p:nvSpPr>
        <p:spPr>
          <a:xfrm>
            <a:off x="3402488" y="644440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EC818EA-4423-4697-84AB-9FC547F113E3}"/>
              </a:ext>
            </a:extLst>
          </p:cNvPr>
          <p:cNvSpPr txBox="1"/>
          <p:nvPr/>
        </p:nvSpPr>
        <p:spPr>
          <a:xfrm>
            <a:off x="4741965" y="7596694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도착 장소를 입력해주세요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68064D9B-27FA-485C-B0F8-3FA815155988}"/>
              </a:ext>
            </a:extLst>
          </p:cNvPr>
          <p:cNvSpPr/>
          <p:nvPr/>
        </p:nvSpPr>
        <p:spPr>
          <a:xfrm>
            <a:off x="4844004" y="7916698"/>
            <a:ext cx="3418448" cy="490336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F233BB9-70F6-421C-A21D-2DD47EFDACCB}"/>
              </a:ext>
            </a:extLst>
          </p:cNvPr>
          <p:cNvSpPr txBox="1"/>
          <p:nvPr/>
        </p:nvSpPr>
        <p:spPr>
          <a:xfrm>
            <a:off x="13902632" y="343587"/>
            <a:ext cx="3031599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도착지 추가 해주세요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pic>
        <p:nvPicPr>
          <p:cNvPr id="98" name="그림 97">
            <a:extLst>
              <a:ext uri="{FF2B5EF4-FFF2-40B4-BE49-F238E27FC236}">
                <a16:creationId xmlns:a16="http://schemas.microsoft.com/office/drawing/2014/main" id="{93783454-0790-4ACA-BD73-26DB3A0C99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862"/>
          <a:stretch/>
        </p:blipFill>
        <p:spPr>
          <a:xfrm>
            <a:off x="409269" y="1161229"/>
            <a:ext cx="1671205" cy="879494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6925E79-7FA6-4A33-8D1C-709AF4142F82}"/>
              </a:ext>
            </a:extLst>
          </p:cNvPr>
          <p:cNvSpPr txBox="1"/>
          <p:nvPr/>
        </p:nvSpPr>
        <p:spPr>
          <a:xfrm>
            <a:off x="827219" y="1905108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인승 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7C1F8CE-0756-4547-90AF-0DFF5C87CEC4}"/>
              </a:ext>
            </a:extLst>
          </p:cNvPr>
          <p:cNvSpPr txBox="1"/>
          <p:nvPr/>
        </p:nvSpPr>
        <p:spPr>
          <a:xfrm>
            <a:off x="1908845" y="1237730"/>
            <a:ext cx="226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12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시간 렌트</a:t>
            </a:r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D253ED5-21F7-4A38-8E11-05FF8DEC8413}"/>
              </a:ext>
            </a:extLst>
          </p:cNvPr>
          <p:cNvSpPr txBox="1"/>
          <p:nvPr/>
        </p:nvSpPr>
        <p:spPr>
          <a:xfrm>
            <a:off x="2080793" y="1566439"/>
            <a:ext cx="1985904" cy="5770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dirty="0"/>
              <a:t>개인 짐을 고려하여 </a:t>
            </a:r>
            <a:r>
              <a:rPr lang="en-US" altLang="ko-KR" sz="1050" dirty="0"/>
              <a:t>6</a:t>
            </a:r>
            <a:r>
              <a:rPr lang="ko-KR" altLang="en-US" sz="1050" dirty="0"/>
              <a:t>인 탑승을 권유하며</a:t>
            </a:r>
            <a:r>
              <a:rPr lang="en-US" altLang="ko-KR" sz="1050" dirty="0"/>
              <a:t>,</a:t>
            </a:r>
            <a:r>
              <a:rPr lang="ko-KR" altLang="en-US" sz="1050" dirty="0"/>
              <a:t> 이후 발생되는 사항은 책임이 없습니다</a:t>
            </a:r>
            <a:r>
              <a:rPr lang="en-US" altLang="ko-KR" sz="1050" dirty="0"/>
              <a:t>.</a:t>
            </a:r>
            <a:endParaRPr lang="en-KR" altLang="ko-KR" sz="1050" dirty="0"/>
          </a:p>
        </p:txBody>
      </p:sp>
      <p:pic>
        <p:nvPicPr>
          <p:cNvPr id="102" name="그림 101">
            <a:extLst>
              <a:ext uri="{FF2B5EF4-FFF2-40B4-BE49-F238E27FC236}">
                <a16:creationId xmlns:a16="http://schemas.microsoft.com/office/drawing/2014/main" id="{CB5C437A-0818-4F8F-9223-3CCBB0E0C8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862"/>
          <a:stretch/>
        </p:blipFill>
        <p:spPr>
          <a:xfrm>
            <a:off x="4676153" y="1161229"/>
            <a:ext cx="1671205" cy="87949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4417B560-903A-41D2-9F24-E475C834892B}"/>
              </a:ext>
            </a:extLst>
          </p:cNvPr>
          <p:cNvSpPr txBox="1"/>
          <p:nvPr/>
        </p:nvSpPr>
        <p:spPr>
          <a:xfrm>
            <a:off x="6072656" y="1237730"/>
            <a:ext cx="22660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12</a:t>
            </a:r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시간 렌트</a:t>
            </a:r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2E568DF-921A-4EBA-876E-53614300F01A}"/>
              </a:ext>
            </a:extLst>
          </p:cNvPr>
          <p:cNvSpPr txBox="1"/>
          <p:nvPr/>
        </p:nvSpPr>
        <p:spPr>
          <a:xfrm>
            <a:off x="6244604" y="1566439"/>
            <a:ext cx="1985904" cy="5770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dirty="0"/>
              <a:t>개인 짐을 고려하여 </a:t>
            </a:r>
            <a:r>
              <a:rPr lang="en-US" altLang="ko-KR" sz="1050" dirty="0"/>
              <a:t>6</a:t>
            </a:r>
            <a:r>
              <a:rPr lang="ko-KR" altLang="en-US" sz="1050" dirty="0"/>
              <a:t>인 탑승을 권유하며</a:t>
            </a:r>
            <a:r>
              <a:rPr lang="en-US" altLang="ko-KR" sz="1050" dirty="0"/>
              <a:t>,</a:t>
            </a:r>
            <a:r>
              <a:rPr lang="ko-KR" altLang="en-US" sz="1050" dirty="0"/>
              <a:t> 이후 발생되는 사항은 책임이 없습니다</a:t>
            </a:r>
            <a:r>
              <a:rPr lang="en-US" altLang="ko-KR" sz="1050" dirty="0"/>
              <a:t>.</a:t>
            </a:r>
            <a:endParaRPr lang="en-KR" altLang="ko-KR" sz="1050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596BE0A-FD6B-4961-91B0-758F58086DC7}"/>
              </a:ext>
            </a:extLst>
          </p:cNvPr>
          <p:cNvSpPr txBox="1"/>
          <p:nvPr/>
        </p:nvSpPr>
        <p:spPr>
          <a:xfrm>
            <a:off x="13902632" y="943746"/>
            <a:ext cx="2837274" cy="2844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trike="sngStrike" dirty="0">
                <a:solidFill>
                  <a:srgbClr val="FF0000"/>
                </a:solidFill>
              </a:rPr>
              <a:t>18</a:t>
            </a:r>
            <a:r>
              <a:rPr lang="ko-KR" altLang="en-US" strike="sngStrike" dirty="0">
                <a:solidFill>
                  <a:srgbClr val="FF0000"/>
                </a:solidFill>
              </a:rPr>
              <a:t>홀 왕복 렌트를 삭제해 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r>
              <a:rPr lang="ko-KR" altLang="en-US" strike="sngStrike" dirty="0">
                <a:solidFill>
                  <a:srgbClr val="FF0000"/>
                </a:solidFill>
              </a:rPr>
              <a:t> 호텔도 동일합니다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하루 렌트로만 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사진을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맨위로</a:t>
            </a:r>
            <a:r>
              <a:rPr lang="ko-KR" altLang="en-US" strike="sngStrike" dirty="0">
                <a:solidFill>
                  <a:srgbClr val="FF0000"/>
                </a:solidFill>
              </a:rPr>
              <a:t> 올려주시고 주의사항을 넣으려고 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B363BB-6482-E44D-84C0-B9252DE17A02}"/>
              </a:ext>
            </a:extLst>
          </p:cNvPr>
          <p:cNvGrpSpPr/>
          <p:nvPr/>
        </p:nvGrpSpPr>
        <p:grpSpPr>
          <a:xfrm>
            <a:off x="3933463" y="4073154"/>
            <a:ext cx="950400" cy="578520"/>
            <a:chOff x="3933463" y="4073154"/>
            <a:chExt cx="95040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E211317-9240-5F46-8EE6-E7BB6AD4FCA1}"/>
                    </a:ext>
                  </a:extLst>
                </p14:cNvPr>
                <p14:cNvContentPartPr/>
                <p14:nvPr/>
              </p14:nvContentPartPr>
              <p14:xfrm>
                <a:off x="3933463" y="4104474"/>
                <a:ext cx="950400" cy="547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E211317-9240-5F46-8EE6-E7BB6AD4FCA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24823" y="4095834"/>
                  <a:ext cx="968040" cy="56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5276C29-BED9-BC4F-B078-F5A6BF512A14}"/>
                    </a:ext>
                  </a:extLst>
                </p14:cNvPr>
                <p14:cNvContentPartPr/>
                <p14:nvPr/>
              </p14:nvContentPartPr>
              <p14:xfrm>
                <a:off x="4167463" y="4073154"/>
                <a:ext cx="354240" cy="4708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5276C29-BED9-BC4F-B078-F5A6BF512A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58823" y="4064154"/>
                  <a:ext cx="371880" cy="4885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C103EA3-B45C-1940-90F0-3D8114BDDBD0}"/>
              </a:ext>
            </a:extLst>
          </p:cNvPr>
          <p:cNvSpPr txBox="1"/>
          <p:nvPr/>
        </p:nvSpPr>
        <p:spPr>
          <a:xfrm>
            <a:off x="3579432" y="3531002"/>
            <a:ext cx="1619354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삭제할께요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12DE87D-6B3C-470A-9DD5-CA22BC7EDC91}"/>
              </a:ext>
            </a:extLst>
          </p:cNvPr>
          <p:cNvSpPr/>
          <p:nvPr/>
        </p:nvSpPr>
        <p:spPr>
          <a:xfrm>
            <a:off x="11435494" y="2895060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삭제불가 </a:t>
            </a:r>
            <a:endParaRPr lang="en-US" altLang="ko-KR" dirty="0"/>
          </a:p>
          <a:p>
            <a:pPr algn="ctr"/>
            <a:r>
              <a:rPr lang="ko-KR" altLang="en-US" dirty="0"/>
              <a:t>디자인된 현재 각 옵션페이지에서 </a:t>
            </a:r>
            <a:endParaRPr lang="en-US" altLang="ko-KR" dirty="0"/>
          </a:p>
          <a:p>
            <a:pPr algn="ctr"/>
            <a:r>
              <a:rPr lang="ko-KR" altLang="en-US" dirty="0"/>
              <a:t>오프라인으로 받을 부분 삭제 필요</a:t>
            </a: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46554F82-CB5B-4330-B880-21979C5D437E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6228BE4C-82DF-45B8-8995-7C8044343215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31" name="직선 연결선 130">
              <a:extLst>
                <a:ext uri="{FF2B5EF4-FFF2-40B4-BE49-F238E27FC236}">
                  <a16:creationId xmlns:a16="http://schemas.microsoft.com/office/drawing/2014/main" id="{138949FC-BDC4-4279-9811-7A1D4E665154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1482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58D9509D-3F34-40DF-A165-BAFA885E2D31}"/>
              </a:ext>
            </a:extLst>
          </p:cNvPr>
          <p:cNvSpPr/>
          <p:nvPr/>
        </p:nvSpPr>
        <p:spPr>
          <a:xfrm>
            <a:off x="4628928" y="710196"/>
            <a:ext cx="3852000" cy="985707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BFE9F654-BB85-46D5-A72A-5D3CC253DE2B}"/>
              </a:ext>
            </a:extLst>
          </p:cNvPr>
          <p:cNvSpPr/>
          <p:nvPr/>
        </p:nvSpPr>
        <p:spPr>
          <a:xfrm>
            <a:off x="313185" y="710198"/>
            <a:ext cx="3850827" cy="98499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F5153C0-1C7E-47EB-B6D2-4CA870BB5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패키지 상품 일 시 추가옵션 선택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BDFE85A-6D15-44AC-BA66-8F23C52CA6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7B8EF7C-273E-45CF-8130-28D457C7D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option_select01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A30C3B-72C1-4B39-851D-C61691FBD3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1922"/>
              </p:ext>
            </p:extLst>
          </p:nvPr>
        </p:nvGraphicFramePr>
        <p:xfrm>
          <a:off x="11480499" y="936204"/>
          <a:ext cx="2412842" cy="9655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공항에서 호텔 픽업 서비스 신청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픽업날짜 선택 및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시 캘린더 출력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렌트와 동일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픽업시간 선택 및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시 시간 선택 팝업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 선택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1-3)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벤 차량 수량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1-4)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픽업장소 텍스트 입력 창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1-5)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수량에 따른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호텔에서 공항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샌딩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서비스 신청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픽업날짜 선택 및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시 캘린더 출력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렌트와 동일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픽업시간 선택 및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시 시간 선택 팝업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 선택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2-3)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벤 차량 수량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2-4)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픽업장소 텍스트 입력 창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2-5)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날짜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수량에 따른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3-1) </a:t>
                      </a:r>
                      <a:r>
                        <a:rPr lang="ko-KR" altLang="en-US" sz="1100" dirty="0"/>
                        <a:t>확인 버튼 클릭 시 화면코드  </a:t>
                      </a:r>
                      <a:r>
                        <a:rPr lang="en-US" altLang="ko-KR" sz="1100" dirty="0"/>
                        <a:t>product0304 </a:t>
                      </a:r>
                      <a:r>
                        <a:rPr lang="ko-KR" altLang="en-US" sz="1100" dirty="0"/>
                        <a:t>페이지 호텔 상품 상세페이지</a:t>
                      </a:r>
                      <a:r>
                        <a:rPr lang="en-US" altLang="ko-KR" sz="1100" dirty="0"/>
                        <a:t>_</a:t>
                      </a:r>
                      <a:r>
                        <a:rPr lang="ko-KR" altLang="en-US" sz="1100" dirty="0"/>
                        <a:t>예약 </a:t>
                      </a:r>
                      <a:r>
                        <a:rPr lang="ko-KR" altLang="en-US" sz="1100" dirty="0" err="1"/>
                        <a:t>플로팅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레이어창</a:t>
                      </a:r>
                      <a:r>
                        <a:rPr lang="ko-KR" altLang="en-US" sz="1100" dirty="0"/>
                        <a:t> 탭 렌트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픽업</a:t>
                      </a:r>
                      <a:r>
                        <a:rPr lang="en-US" altLang="ko-KR" sz="1100" dirty="0"/>
                        <a:t>&amp;</a:t>
                      </a:r>
                      <a:r>
                        <a:rPr lang="ko-KR" altLang="en-US" sz="1100" dirty="0" err="1"/>
                        <a:t>샌딩</a:t>
                      </a:r>
                      <a:r>
                        <a:rPr lang="ko-KR" altLang="en-US" sz="1100" dirty="0"/>
                        <a:t> 추가 시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화면 이동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3-2) </a:t>
                      </a:r>
                      <a:r>
                        <a:rPr lang="ko-KR" altLang="en-US" sz="1100" dirty="0"/>
                        <a:t>건너뛰기 버튼 클릭 시 </a:t>
                      </a:r>
                      <a:r>
                        <a:rPr lang="ko-KR" altLang="en-US" sz="1100" dirty="0" err="1"/>
                        <a:t>시</a:t>
                      </a:r>
                      <a:r>
                        <a:rPr lang="ko-KR" altLang="en-US" sz="1100" dirty="0"/>
                        <a:t> 화면코드  </a:t>
                      </a:r>
                      <a:r>
                        <a:rPr lang="en-US" altLang="ko-KR" sz="1100" dirty="0"/>
                        <a:t>product0304 </a:t>
                      </a:r>
                      <a:r>
                        <a:rPr lang="ko-KR" altLang="en-US" sz="1100" dirty="0"/>
                        <a:t>페이지 로 화면 이동되며 </a:t>
                      </a:r>
                      <a:r>
                        <a:rPr lang="ko-KR" altLang="en-US" sz="1100" dirty="0" err="1"/>
                        <a:t>픽업샌딩</a:t>
                      </a:r>
                      <a:r>
                        <a:rPr lang="ko-KR" altLang="en-US" sz="1100" dirty="0"/>
                        <a:t> </a:t>
                      </a:r>
                      <a:r>
                        <a:rPr lang="ko-KR" altLang="en-US" sz="1100" dirty="0" err="1"/>
                        <a:t>반영안됨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1869D8BA-BB31-4A89-A159-08FE4BDBB80A}"/>
              </a:ext>
            </a:extLst>
          </p:cNvPr>
          <p:cNvSpPr txBox="1"/>
          <p:nvPr/>
        </p:nvSpPr>
        <p:spPr>
          <a:xfrm>
            <a:off x="679078" y="77306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픽업</a:t>
            </a:r>
            <a:r>
              <a:rPr lang="en-US" altLang="ko-KR" dirty="0"/>
              <a:t>/</a:t>
            </a:r>
            <a:r>
              <a:rPr lang="ko-KR" altLang="en-US" dirty="0" err="1"/>
              <a:t>샌딩</a:t>
            </a:r>
            <a:r>
              <a:rPr lang="ko-KR" altLang="en-US" dirty="0"/>
              <a:t> 선택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A78EC2-9BA0-476D-82D3-FB38848A6377}"/>
              </a:ext>
            </a:extLst>
          </p:cNvPr>
          <p:cNvSpPr txBox="1"/>
          <p:nvPr/>
        </p:nvSpPr>
        <p:spPr>
          <a:xfrm>
            <a:off x="5026763" y="77306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픽업</a:t>
            </a:r>
            <a:r>
              <a:rPr lang="en-US" altLang="ko-KR" dirty="0"/>
              <a:t>/</a:t>
            </a:r>
            <a:r>
              <a:rPr lang="ko-KR" altLang="en-US" dirty="0" err="1"/>
              <a:t>샌딩</a:t>
            </a:r>
            <a:r>
              <a:rPr lang="ko-KR" altLang="en-US" dirty="0"/>
              <a:t> 선택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D43C7BD-AF87-45AC-86C8-DF31AD1E6D93}"/>
              </a:ext>
            </a:extLst>
          </p:cNvPr>
          <p:cNvSpPr/>
          <p:nvPr/>
        </p:nvSpPr>
        <p:spPr>
          <a:xfrm>
            <a:off x="171115" y="68646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64" name="AutoShape 117">
            <a:extLst>
              <a:ext uri="{FF2B5EF4-FFF2-40B4-BE49-F238E27FC236}">
                <a16:creationId xmlns:a16="http://schemas.microsoft.com/office/drawing/2014/main" id="{E976EEC1-6E9B-408D-A85B-D6792637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194" y="3388994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희망날짜를 선택해 주세요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7D8DE2B-94BD-4A17-806C-E8D450EB730C}"/>
              </a:ext>
            </a:extLst>
          </p:cNvPr>
          <p:cNvSpPr txBox="1"/>
          <p:nvPr/>
        </p:nvSpPr>
        <p:spPr>
          <a:xfrm>
            <a:off x="319259" y="2016324"/>
            <a:ext cx="37389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□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공항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픽업 서비스 신청</a:t>
            </a:r>
            <a:endParaRPr lang="ko-KR" altLang="en-US" sz="2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F76A06-34EB-402A-BD80-0A28EAE1E6DC}"/>
              </a:ext>
            </a:extLst>
          </p:cNvPr>
          <p:cNvSpPr txBox="1"/>
          <p:nvPr/>
        </p:nvSpPr>
        <p:spPr>
          <a:xfrm>
            <a:off x="450726" y="4380061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픽업 장소를 입력해주세요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494CBC64-C6EA-44C9-8A02-BBFBE3989277}"/>
              </a:ext>
            </a:extLst>
          </p:cNvPr>
          <p:cNvSpPr/>
          <p:nvPr/>
        </p:nvSpPr>
        <p:spPr>
          <a:xfrm>
            <a:off x="482360" y="4689171"/>
            <a:ext cx="3508458" cy="359240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endParaRPr lang="en-US" altLang="ko-K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4B498D-222F-41CB-B1CD-E0A45DFB2C04}"/>
              </a:ext>
            </a:extLst>
          </p:cNvPr>
          <p:cNvSpPr txBox="1"/>
          <p:nvPr/>
        </p:nvSpPr>
        <p:spPr>
          <a:xfrm>
            <a:off x="450726" y="2414096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한국 출발 날짜를 선택해주세요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ko-KR" altLang="en-US" sz="16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2B5D19C-2A89-4BA2-A04D-9DCB28170D25}"/>
              </a:ext>
            </a:extLst>
          </p:cNvPr>
          <p:cNvSpPr txBox="1"/>
          <p:nvPr/>
        </p:nvSpPr>
        <p:spPr>
          <a:xfrm>
            <a:off x="319259" y="6066774"/>
            <a:ext cx="37389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□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공항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샌딩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서비스 신청</a:t>
            </a:r>
            <a:endParaRPr lang="ko-KR" altLang="en-US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752518-2E63-4135-9D75-3615BFE3C4C4}"/>
              </a:ext>
            </a:extLst>
          </p:cNvPr>
          <p:cNvSpPr txBox="1"/>
          <p:nvPr/>
        </p:nvSpPr>
        <p:spPr>
          <a:xfrm>
            <a:off x="450726" y="6464546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미팅 출발 날짜를 선택해주세요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ko-KR" altLang="en-US" sz="16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99C50CB-1F1B-4F2E-B7D3-6D616C6FF106}"/>
              </a:ext>
            </a:extLst>
          </p:cNvPr>
          <p:cNvSpPr txBox="1"/>
          <p:nvPr/>
        </p:nvSpPr>
        <p:spPr>
          <a:xfrm>
            <a:off x="3014542" y="570673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92C887E-256C-45FB-A1FB-CBAF84FA0146}"/>
              </a:ext>
            </a:extLst>
          </p:cNvPr>
          <p:cNvSpPr txBox="1"/>
          <p:nvPr/>
        </p:nvSpPr>
        <p:spPr>
          <a:xfrm>
            <a:off x="4629354" y="2029024"/>
            <a:ext cx="37389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□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공항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픽업 서비스 신청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877F8A8-FE10-4D80-A48A-A69D826980A2}"/>
              </a:ext>
            </a:extLst>
          </p:cNvPr>
          <p:cNvSpPr txBox="1"/>
          <p:nvPr/>
        </p:nvSpPr>
        <p:spPr>
          <a:xfrm>
            <a:off x="4760821" y="2426796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한국 출발 날짜를 선택해주세요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ko-KR" altLang="en-US" sz="16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BE27BB-7864-4762-8E1D-CA0E5B918F78}"/>
              </a:ext>
            </a:extLst>
          </p:cNvPr>
          <p:cNvSpPr txBox="1"/>
          <p:nvPr/>
        </p:nvSpPr>
        <p:spPr>
          <a:xfrm>
            <a:off x="4629354" y="6038892"/>
            <a:ext cx="37389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□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공항 </a:t>
            </a: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샌딩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서비스 신청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7FF4B92-32E7-4D6F-9F43-18F0DC3D3C92}"/>
              </a:ext>
            </a:extLst>
          </p:cNvPr>
          <p:cNvSpPr txBox="1"/>
          <p:nvPr/>
        </p:nvSpPr>
        <p:spPr>
          <a:xfrm>
            <a:off x="4760821" y="6436664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미팅 출발 날짜를 선택해주세요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lang="ko-KR" altLang="en-US" sz="1600" dirty="0"/>
          </a:p>
        </p:txBody>
      </p:sp>
      <p:sp>
        <p:nvSpPr>
          <p:cNvPr id="48" name="자유형: 도형 47">
            <a:extLst>
              <a:ext uri="{FF2B5EF4-FFF2-40B4-BE49-F238E27FC236}">
                <a16:creationId xmlns:a16="http://schemas.microsoft.com/office/drawing/2014/main" id="{97D516F8-62B3-40F0-9B2E-2497DF4419DF}"/>
              </a:ext>
            </a:extLst>
          </p:cNvPr>
          <p:cNvSpPr/>
          <p:nvPr/>
        </p:nvSpPr>
        <p:spPr>
          <a:xfrm>
            <a:off x="4758345" y="2164234"/>
            <a:ext cx="171750" cy="147463"/>
          </a:xfrm>
          <a:custGeom>
            <a:avLst/>
            <a:gdLst>
              <a:gd name="connsiteX0" fmla="*/ 0 w 228600"/>
              <a:gd name="connsiteY0" fmla="*/ 101600 h 215900"/>
              <a:gd name="connsiteX1" fmla="*/ 114300 w 228600"/>
              <a:gd name="connsiteY1" fmla="*/ 215900 h 215900"/>
              <a:gd name="connsiteX2" fmla="*/ 228600 w 228600"/>
              <a:gd name="connsiteY2" fmla="*/ 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15900">
                <a:moveTo>
                  <a:pt x="0" y="101600"/>
                </a:moveTo>
                <a:lnTo>
                  <a:pt x="114300" y="215900"/>
                </a:lnTo>
                <a:lnTo>
                  <a:pt x="228600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49" name="자유형: 도형 48">
            <a:extLst>
              <a:ext uri="{FF2B5EF4-FFF2-40B4-BE49-F238E27FC236}">
                <a16:creationId xmlns:a16="http://schemas.microsoft.com/office/drawing/2014/main" id="{E05A592A-2FC6-43A8-B344-B4DC2AE5900C}"/>
              </a:ext>
            </a:extLst>
          </p:cNvPr>
          <p:cNvSpPr/>
          <p:nvPr/>
        </p:nvSpPr>
        <p:spPr>
          <a:xfrm>
            <a:off x="4758345" y="6189081"/>
            <a:ext cx="171750" cy="147463"/>
          </a:xfrm>
          <a:custGeom>
            <a:avLst/>
            <a:gdLst>
              <a:gd name="connsiteX0" fmla="*/ 0 w 228600"/>
              <a:gd name="connsiteY0" fmla="*/ 101600 h 215900"/>
              <a:gd name="connsiteX1" fmla="*/ 114300 w 228600"/>
              <a:gd name="connsiteY1" fmla="*/ 215900 h 215900"/>
              <a:gd name="connsiteX2" fmla="*/ 228600 w 228600"/>
              <a:gd name="connsiteY2" fmla="*/ 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15900">
                <a:moveTo>
                  <a:pt x="0" y="101600"/>
                </a:moveTo>
                <a:lnTo>
                  <a:pt x="114300" y="215900"/>
                </a:lnTo>
                <a:lnTo>
                  <a:pt x="228600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8752D899-804D-4DF3-9AD4-5FF7A452B85E}"/>
              </a:ext>
            </a:extLst>
          </p:cNvPr>
          <p:cNvGrpSpPr/>
          <p:nvPr/>
        </p:nvGrpSpPr>
        <p:grpSpPr>
          <a:xfrm>
            <a:off x="3045064" y="4054772"/>
            <a:ext cx="797503" cy="276999"/>
            <a:chOff x="3045064" y="5151984"/>
            <a:chExt cx="797503" cy="27699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1EC4A0A-9DAD-432D-A71F-C8FA7E6AF78B}"/>
                </a:ext>
              </a:extLst>
            </p:cNvPr>
            <p:cNvSpPr/>
            <p:nvPr/>
          </p:nvSpPr>
          <p:spPr bwMode="auto">
            <a:xfrm>
              <a:off x="3622632" y="5198331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8F677DD-F1F6-498B-8BA9-0937A528B7F1}"/>
                </a:ext>
              </a:extLst>
            </p:cNvPr>
            <p:cNvSpPr/>
            <p:nvPr/>
          </p:nvSpPr>
          <p:spPr bwMode="auto">
            <a:xfrm>
              <a:off x="3045064" y="5192787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45DF3CA-DA4A-4F7E-98CE-FA1FB76D5652}"/>
                </a:ext>
              </a:extLst>
            </p:cNvPr>
            <p:cNvSpPr txBox="1"/>
            <p:nvPr/>
          </p:nvSpPr>
          <p:spPr>
            <a:xfrm>
              <a:off x="3265824" y="515198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0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53C82B1-4B59-40F8-A822-D35D45E409AF}"/>
              </a:ext>
            </a:extLst>
          </p:cNvPr>
          <p:cNvSpPr txBox="1"/>
          <p:nvPr/>
        </p:nvSpPr>
        <p:spPr>
          <a:xfrm>
            <a:off x="405721" y="3395786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차량 수량을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A4AB56-28F7-475A-9185-CA2441E1531E}"/>
              </a:ext>
            </a:extLst>
          </p:cNvPr>
          <p:cNvSpPr txBox="1"/>
          <p:nvPr/>
        </p:nvSpPr>
        <p:spPr>
          <a:xfrm>
            <a:off x="450726" y="3666910"/>
            <a:ext cx="35996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밴차량은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최대 성인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인까지만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가능하며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, 6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인 초과시 차량 수량을 추가하셔야 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</a:t>
            </a:r>
            <a:endParaRPr lang="ko-KR" altLang="en-US" sz="1200" dirty="0"/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66B9C77-E0C0-4A24-A500-22D66A5465D2}"/>
              </a:ext>
            </a:extLst>
          </p:cNvPr>
          <p:cNvGrpSpPr/>
          <p:nvPr/>
        </p:nvGrpSpPr>
        <p:grpSpPr>
          <a:xfrm>
            <a:off x="7369424" y="3996544"/>
            <a:ext cx="797503" cy="276999"/>
            <a:chOff x="3045064" y="5151984"/>
            <a:chExt cx="797503" cy="276999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786AF56F-269A-4F4E-A1F5-2EBEFD608A17}"/>
                </a:ext>
              </a:extLst>
            </p:cNvPr>
            <p:cNvSpPr/>
            <p:nvPr/>
          </p:nvSpPr>
          <p:spPr bwMode="auto">
            <a:xfrm>
              <a:off x="3622632" y="5198331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973CA1EC-15F7-42A1-BA29-2268218D2D43}"/>
                </a:ext>
              </a:extLst>
            </p:cNvPr>
            <p:cNvSpPr/>
            <p:nvPr/>
          </p:nvSpPr>
          <p:spPr bwMode="auto">
            <a:xfrm>
              <a:off x="3045064" y="5192787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3668BCC-B696-46C8-B728-69B06BFA7D9E}"/>
                </a:ext>
              </a:extLst>
            </p:cNvPr>
            <p:cNvSpPr txBox="1"/>
            <p:nvPr/>
          </p:nvSpPr>
          <p:spPr>
            <a:xfrm>
              <a:off x="3265824" y="515198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6730ECCE-92F9-430D-9B8F-AB860199DDF4}"/>
              </a:ext>
            </a:extLst>
          </p:cNvPr>
          <p:cNvSpPr txBox="1"/>
          <p:nvPr/>
        </p:nvSpPr>
        <p:spPr>
          <a:xfrm>
            <a:off x="4730081" y="3408486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차량 수량을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5C46F8-CF99-45D4-B437-AA1EF817C6C5}"/>
              </a:ext>
            </a:extLst>
          </p:cNvPr>
          <p:cNvSpPr txBox="1"/>
          <p:nvPr/>
        </p:nvSpPr>
        <p:spPr>
          <a:xfrm>
            <a:off x="7238138" y="562942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10,00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77C4AA9-E17D-4404-9CE3-BBDAFBEB4694}"/>
              </a:ext>
            </a:extLst>
          </p:cNvPr>
          <p:cNvSpPr/>
          <p:nvPr/>
        </p:nvSpPr>
        <p:spPr>
          <a:xfrm>
            <a:off x="716345" y="2638635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픽업일자 선택           </a:t>
            </a:r>
          </a:p>
        </p:txBody>
      </p:sp>
      <p:pic>
        <p:nvPicPr>
          <p:cNvPr id="98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68D993C8-0CD1-487F-A1D9-7C480B642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89289" y="2722541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A8848C89-B2BC-425D-B1C7-71002E382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6" y="3025916"/>
            <a:ext cx="260228" cy="253723"/>
          </a:xfrm>
          <a:prstGeom prst="rect">
            <a:avLst/>
          </a:prstGeom>
        </p:spPr>
      </p:pic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3405B430-DCF2-4D45-8180-6C14B32F8941}"/>
              </a:ext>
            </a:extLst>
          </p:cNvPr>
          <p:cNvSpPr/>
          <p:nvPr/>
        </p:nvSpPr>
        <p:spPr>
          <a:xfrm>
            <a:off x="716345" y="2964840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픽업시간 선택           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71F55593-C32B-4BA7-81DC-E19D6C45476E}"/>
              </a:ext>
            </a:extLst>
          </p:cNvPr>
          <p:cNvSpPr/>
          <p:nvPr/>
        </p:nvSpPr>
        <p:spPr>
          <a:xfrm>
            <a:off x="1804424" y="3027136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시간</a:t>
            </a:r>
          </a:p>
        </p:txBody>
      </p:sp>
      <p:pic>
        <p:nvPicPr>
          <p:cNvPr id="105" name="그림 104">
            <a:extLst>
              <a:ext uri="{FF2B5EF4-FFF2-40B4-BE49-F238E27FC236}">
                <a16:creationId xmlns:a16="http://schemas.microsoft.com/office/drawing/2014/main" id="{8022BF17-3C13-4AE2-BF91-E97D8BF51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61" y="2729149"/>
            <a:ext cx="236571" cy="231195"/>
          </a:xfrm>
          <a:prstGeom prst="rect">
            <a:avLst/>
          </a:prstGeom>
        </p:spPr>
      </p:pic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9E581BB-4EC3-4570-947C-50C9ACE82300}"/>
              </a:ext>
            </a:extLst>
          </p:cNvPr>
          <p:cNvSpPr/>
          <p:nvPr/>
        </p:nvSpPr>
        <p:spPr>
          <a:xfrm>
            <a:off x="2544834" y="3027136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분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805CF63F-6787-44A4-90A2-E9D1B4A03043}"/>
              </a:ext>
            </a:extLst>
          </p:cNvPr>
          <p:cNvSpPr/>
          <p:nvPr/>
        </p:nvSpPr>
        <p:spPr>
          <a:xfrm>
            <a:off x="5061628" y="2651335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2022.06.08</a:t>
            </a:r>
            <a:r>
              <a:rPr kumimoji="0" lang="en-US" altLang="ko-KR" sz="12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200" b="1" i="0" u="none" strike="noStrike" kern="1200" cap="none" spc="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1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8E577BA7-E2CD-4534-891C-F779D5B3F6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4934572" y="2735241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그림 112">
            <a:extLst>
              <a:ext uri="{FF2B5EF4-FFF2-40B4-BE49-F238E27FC236}">
                <a16:creationId xmlns:a16="http://schemas.microsoft.com/office/drawing/2014/main" id="{BE24F184-31CA-427C-AB84-AC2A96C7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369" y="3038616"/>
            <a:ext cx="260228" cy="253723"/>
          </a:xfrm>
          <a:prstGeom prst="rect">
            <a:avLst/>
          </a:prstGeom>
        </p:spPr>
      </p:pic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2E810BB8-A848-4922-A5D6-C59554365755}"/>
              </a:ext>
            </a:extLst>
          </p:cNvPr>
          <p:cNvSpPr/>
          <p:nvPr/>
        </p:nvSpPr>
        <p:spPr>
          <a:xfrm>
            <a:off x="5061628" y="2977540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픽업시간 선택           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7090F7E5-DFB3-43A4-AF8A-8871AA9D54AA}"/>
              </a:ext>
            </a:extLst>
          </p:cNvPr>
          <p:cNvSpPr/>
          <p:nvPr/>
        </p:nvSpPr>
        <p:spPr>
          <a:xfrm>
            <a:off x="6169909" y="3039836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10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시</a:t>
            </a: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C4B21FFC-E372-47AE-A051-9FDADCD5C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44" y="2741849"/>
            <a:ext cx="236571" cy="231195"/>
          </a:xfrm>
          <a:prstGeom prst="rect">
            <a:avLst/>
          </a:prstGeom>
        </p:spPr>
      </p:pic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3038E3DF-C865-4CB5-B772-9D2AC117631C}"/>
              </a:ext>
            </a:extLst>
          </p:cNvPr>
          <p:cNvSpPr/>
          <p:nvPr/>
        </p:nvSpPr>
        <p:spPr>
          <a:xfrm>
            <a:off x="6910319" y="3039836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30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분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9A22C47A-46D9-4BB3-BB47-D85EDCAA5F8F}"/>
              </a:ext>
            </a:extLst>
          </p:cNvPr>
          <p:cNvSpPr/>
          <p:nvPr/>
        </p:nvSpPr>
        <p:spPr>
          <a:xfrm>
            <a:off x="722102" y="6696844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픽업일자 선택           </a:t>
            </a:r>
          </a:p>
        </p:txBody>
      </p:sp>
      <p:pic>
        <p:nvPicPr>
          <p:cNvPr id="122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12E45C87-E445-4AB3-9047-11D3C5968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95046" y="6780750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그림 123">
            <a:extLst>
              <a:ext uri="{FF2B5EF4-FFF2-40B4-BE49-F238E27FC236}">
                <a16:creationId xmlns:a16="http://schemas.microsoft.com/office/drawing/2014/main" id="{6B69D0E1-C51D-4FEA-8EE4-8853181AF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3" y="7084125"/>
            <a:ext cx="260228" cy="253723"/>
          </a:xfrm>
          <a:prstGeom prst="rect">
            <a:avLst/>
          </a:prstGeom>
        </p:spPr>
      </p:pic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0ECBDABB-8304-4DD4-8C85-9797AAB2FD60}"/>
              </a:ext>
            </a:extLst>
          </p:cNvPr>
          <p:cNvSpPr/>
          <p:nvPr/>
        </p:nvSpPr>
        <p:spPr>
          <a:xfrm>
            <a:off x="722102" y="7023049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픽업시간 선택           </a:t>
            </a:r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EA78597F-EBD4-4E3F-B78E-256745AB5F21}"/>
              </a:ext>
            </a:extLst>
          </p:cNvPr>
          <p:cNvSpPr/>
          <p:nvPr/>
        </p:nvSpPr>
        <p:spPr>
          <a:xfrm>
            <a:off x="1804424" y="7085345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시간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00278798-A3E2-4934-AE68-979A761EA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318" y="6787358"/>
            <a:ext cx="236571" cy="231195"/>
          </a:xfrm>
          <a:prstGeom prst="rect">
            <a:avLst/>
          </a:prstGeom>
        </p:spPr>
      </p:pic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336D918F-E73B-45E7-8154-D68D6B629248}"/>
              </a:ext>
            </a:extLst>
          </p:cNvPr>
          <p:cNvSpPr/>
          <p:nvPr/>
        </p:nvSpPr>
        <p:spPr>
          <a:xfrm>
            <a:off x="2544834" y="7085345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분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73036BC4-77CB-4F59-94A2-D2919F878D28}"/>
              </a:ext>
            </a:extLst>
          </p:cNvPr>
          <p:cNvSpPr/>
          <p:nvPr/>
        </p:nvSpPr>
        <p:spPr>
          <a:xfrm>
            <a:off x="5044074" y="6668962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2022.06.11</a:t>
            </a:r>
            <a:r>
              <a:rPr kumimoji="0" lang="en-US" altLang="ko-KR" sz="12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200" b="1" i="0" u="none" strike="noStrike" kern="1200" cap="none" spc="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3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95700B31-4E10-4C4D-976A-71077D1053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4917018" y="6752868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D61ADBBF-D977-4B5F-892A-38703FEB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15" y="7056243"/>
            <a:ext cx="260228" cy="253723"/>
          </a:xfrm>
          <a:prstGeom prst="rect">
            <a:avLst/>
          </a:prstGeom>
        </p:spPr>
      </p:pic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EEEAA666-D649-4B2D-A182-2455B7447E75}"/>
              </a:ext>
            </a:extLst>
          </p:cNvPr>
          <p:cNvSpPr/>
          <p:nvPr/>
        </p:nvSpPr>
        <p:spPr>
          <a:xfrm>
            <a:off x="5044074" y="6995167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픽업시간 선택           </a:t>
            </a: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28829D81-F8FC-4216-9AC6-0D9A76AD0A88}"/>
              </a:ext>
            </a:extLst>
          </p:cNvPr>
          <p:cNvSpPr/>
          <p:nvPr/>
        </p:nvSpPr>
        <p:spPr>
          <a:xfrm>
            <a:off x="6137261" y="7057463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17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시</a:t>
            </a:r>
          </a:p>
        </p:txBody>
      </p:sp>
      <p:pic>
        <p:nvPicPr>
          <p:cNvPr id="137" name="그림 136">
            <a:extLst>
              <a:ext uri="{FF2B5EF4-FFF2-40B4-BE49-F238E27FC236}">
                <a16:creationId xmlns:a16="http://schemas.microsoft.com/office/drawing/2014/main" id="{91025298-17EB-4F15-A7B7-83BEBE298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290" y="6759476"/>
            <a:ext cx="236571" cy="231195"/>
          </a:xfrm>
          <a:prstGeom prst="rect">
            <a:avLst/>
          </a:prstGeom>
        </p:spPr>
      </p:pic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09447310-B71A-43A2-9875-C23F46AF3D7D}"/>
              </a:ext>
            </a:extLst>
          </p:cNvPr>
          <p:cNvSpPr/>
          <p:nvPr/>
        </p:nvSpPr>
        <p:spPr>
          <a:xfrm>
            <a:off x="6877671" y="7057463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00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분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AFA95B1-13CC-4616-8748-8CB00D38D1D1}"/>
              </a:ext>
            </a:extLst>
          </p:cNvPr>
          <p:cNvSpPr txBox="1"/>
          <p:nvPr/>
        </p:nvSpPr>
        <p:spPr>
          <a:xfrm>
            <a:off x="3014542" y="9662751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219EED18-5F37-4763-BECB-5E821C0091A1}"/>
              </a:ext>
            </a:extLst>
          </p:cNvPr>
          <p:cNvGrpSpPr/>
          <p:nvPr/>
        </p:nvGrpSpPr>
        <p:grpSpPr>
          <a:xfrm>
            <a:off x="3045064" y="8045907"/>
            <a:ext cx="797503" cy="276999"/>
            <a:chOff x="3045064" y="5151984"/>
            <a:chExt cx="797503" cy="276999"/>
          </a:xfrm>
        </p:grpSpPr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DA3FAC58-E33B-4E5F-A85C-4CE476C98DB9}"/>
                </a:ext>
              </a:extLst>
            </p:cNvPr>
            <p:cNvSpPr/>
            <p:nvPr/>
          </p:nvSpPr>
          <p:spPr bwMode="auto">
            <a:xfrm>
              <a:off x="3622632" y="5198331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7" name="직사각형 166">
              <a:extLst>
                <a:ext uri="{FF2B5EF4-FFF2-40B4-BE49-F238E27FC236}">
                  <a16:creationId xmlns:a16="http://schemas.microsoft.com/office/drawing/2014/main" id="{20FE3ED2-D0CF-4811-B577-A6FABC3BE355}"/>
                </a:ext>
              </a:extLst>
            </p:cNvPr>
            <p:cNvSpPr/>
            <p:nvPr/>
          </p:nvSpPr>
          <p:spPr bwMode="auto">
            <a:xfrm>
              <a:off x="3045064" y="5192787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0701B34D-0C97-4E6F-B77B-028E44C202B0}"/>
                </a:ext>
              </a:extLst>
            </p:cNvPr>
            <p:cNvSpPr txBox="1"/>
            <p:nvPr/>
          </p:nvSpPr>
          <p:spPr>
            <a:xfrm>
              <a:off x="3265824" y="515198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82C04041-A4E5-411A-AB4F-E2A1BC92DA5A}"/>
              </a:ext>
            </a:extLst>
          </p:cNvPr>
          <p:cNvSpPr txBox="1"/>
          <p:nvPr/>
        </p:nvSpPr>
        <p:spPr>
          <a:xfrm>
            <a:off x="405721" y="7456339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차량 수량을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6660596-E976-45AF-A924-B9A60136DB1D}"/>
              </a:ext>
            </a:extLst>
          </p:cNvPr>
          <p:cNvSpPr txBox="1"/>
          <p:nvPr/>
        </p:nvSpPr>
        <p:spPr>
          <a:xfrm>
            <a:off x="450726" y="7692836"/>
            <a:ext cx="35996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밴차량은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최대 성인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인까지만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가능하며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, 6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인 초과시 차량 수량을 추가하셔야 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</a:t>
            </a:r>
            <a:endParaRPr lang="ko-KR" altLang="en-US" sz="1200" dirty="0"/>
          </a:p>
        </p:txBody>
      </p: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CF8CD7F9-99B3-4671-97C2-F724FD03768E}"/>
              </a:ext>
            </a:extLst>
          </p:cNvPr>
          <p:cNvGrpSpPr/>
          <p:nvPr/>
        </p:nvGrpSpPr>
        <p:grpSpPr>
          <a:xfrm>
            <a:off x="7369424" y="8001989"/>
            <a:ext cx="797503" cy="276999"/>
            <a:chOff x="3045064" y="5151984"/>
            <a:chExt cx="797503" cy="276999"/>
          </a:xfrm>
        </p:grpSpPr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BFD4E30A-9E02-4EF8-88FD-C49956219F48}"/>
                </a:ext>
              </a:extLst>
            </p:cNvPr>
            <p:cNvSpPr/>
            <p:nvPr/>
          </p:nvSpPr>
          <p:spPr bwMode="auto">
            <a:xfrm>
              <a:off x="3622632" y="5198331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CCEC1AFE-4340-4BCC-8EAA-F1BA987E1CE5}"/>
                </a:ext>
              </a:extLst>
            </p:cNvPr>
            <p:cNvSpPr/>
            <p:nvPr/>
          </p:nvSpPr>
          <p:spPr bwMode="auto">
            <a:xfrm>
              <a:off x="3045064" y="5192787"/>
              <a:ext cx="219935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CBBE4682-01C0-4572-9070-13FAA35B3C4F}"/>
                </a:ext>
              </a:extLst>
            </p:cNvPr>
            <p:cNvSpPr txBox="1"/>
            <p:nvPr/>
          </p:nvSpPr>
          <p:spPr>
            <a:xfrm>
              <a:off x="3265824" y="5151984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FF53CA24-D54D-42EF-BC8D-B1D1C36ABF4F}"/>
              </a:ext>
            </a:extLst>
          </p:cNvPr>
          <p:cNvSpPr txBox="1"/>
          <p:nvPr/>
        </p:nvSpPr>
        <p:spPr>
          <a:xfrm>
            <a:off x="4730081" y="7428457"/>
            <a:ext cx="37389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차량 수량을 선택해주세요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BC8006D-3B35-4D2C-B454-53A3A2E54CCB}"/>
              </a:ext>
            </a:extLst>
          </p:cNvPr>
          <p:cNvSpPr txBox="1"/>
          <p:nvPr/>
        </p:nvSpPr>
        <p:spPr>
          <a:xfrm>
            <a:off x="7238138" y="9634869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10,00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grpSp>
        <p:nvGrpSpPr>
          <p:cNvPr id="123" name="그룹 122">
            <a:extLst>
              <a:ext uri="{FF2B5EF4-FFF2-40B4-BE49-F238E27FC236}">
                <a16:creationId xmlns:a16="http://schemas.microsoft.com/office/drawing/2014/main" id="{A6BFEFDD-1503-4480-A845-9A217FE619CD}"/>
              </a:ext>
            </a:extLst>
          </p:cNvPr>
          <p:cNvGrpSpPr/>
          <p:nvPr/>
        </p:nvGrpSpPr>
        <p:grpSpPr>
          <a:xfrm>
            <a:off x="318916" y="10128105"/>
            <a:ext cx="3845095" cy="432000"/>
            <a:chOff x="841545" y="8361112"/>
            <a:chExt cx="2456792" cy="432000"/>
          </a:xfrm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566F1068-7490-4CF4-92EE-842A47964004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EEE9779-DA53-4C7A-BC82-A7E807EB07A1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건너뛰기</a:t>
              </a:r>
            </a:p>
          </p:txBody>
        </p: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A8FA0047-4526-46E5-A6F5-CA87FA95740E}"/>
              </a:ext>
            </a:extLst>
          </p:cNvPr>
          <p:cNvGrpSpPr/>
          <p:nvPr/>
        </p:nvGrpSpPr>
        <p:grpSpPr>
          <a:xfrm>
            <a:off x="4624447" y="10135274"/>
            <a:ext cx="3845095" cy="432000"/>
            <a:chOff x="841545" y="8361112"/>
            <a:chExt cx="2456792" cy="432000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93F25065-83BA-4FBA-8716-A2FD006B3125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146" name="직사각형 145">
              <a:extLst>
                <a:ext uri="{FF2B5EF4-FFF2-40B4-BE49-F238E27FC236}">
                  <a16:creationId xmlns:a16="http://schemas.microsoft.com/office/drawing/2014/main" id="{2004BB57-11AE-46FB-B2D3-F55DDAFA8FCF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건너뛰기</a:t>
              </a:r>
            </a:p>
          </p:txBody>
        </p:sp>
      </p:grpSp>
      <p:pic>
        <p:nvPicPr>
          <p:cNvPr id="149" name="그림 148">
            <a:extLst>
              <a:ext uri="{FF2B5EF4-FFF2-40B4-BE49-F238E27FC236}">
                <a16:creationId xmlns:a16="http://schemas.microsoft.com/office/drawing/2014/main" id="{C8838D97-ED4B-44C7-B3A2-5526061C9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08" y="820794"/>
            <a:ext cx="270796" cy="278115"/>
          </a:xfrm>
          <a:prstGeom prst="rect">
            <a:avLst/>
          </a:prstGeom>
        </p:spPr>
      </p:pic>
      <p:pic>
        <p:nvPicPr>
          <p:cNvPr id="150" name="그림 149">
            <a:extLst>
              <a:ext uri="{FF2B5EF4-FFF2-40B4-BE49-F238E27FC236}">
                <a16:creationId xmlns:a16="http://schemas.microsoft.com/office/drawing/2014/main" id="{C5616A7D-F639-4AAD-A197-05A14C3C3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109" y="820794"/>
            <a:ext cx="270796" cy="278115"/>
          </a:xfrm>
          <a:prstGeom prst="rect">
            <a:avLst/>
          </a:prstGeom>
        </p:spPr>
      </p:pic>
      <p:sp>
        <p:nvSpPr>
          <p:cNvPr id="140" name="물결 139">
            <a:extLst>
              <a:ext uri="{FF2B5EF4-FFF2-40B4-BE49-F238E27FC236}">
                <a16:creationId xmlns:a16="http://schemas.microsoft.com/office/drawing/2014/main" id="{8720A417-1C43-43FF-B206-17CDD4576C7A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E4AC2E9F-2C7B-4C04-AE3E-7F89E77CB2B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862"/>
          <a:stretch/>
        </p:blipFill>
        <p:spPr>
          <a:xfrm>
            <a:off x="499279" y="1161229"/>
            <a:ext cx="1671205" cy="879494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B1B5292A-76EC-4BEB-9A02-64041ECF88D8}"/>
              </a:ext>
            </a:extLst>
          </p:cNvPr>
          <p:cNvSpPr txBox="1"/>
          <p:nvPr/>
        </p:nvSpPr>
        <p:spPr>
          <a:xfrm>
            <a:off x="450726" y="5076664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도착 장소를 입력해주세요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03458DEB-E3FE-47A0-8BCF-720AC1B4615A}"/>
              </a:ext>
            </a:extLst>
          </p:cNvPr>
          <p:cNvSpPr/>
          <p:nvPr/>
        </p:nvSpPr>
        <p:spPr>
          <a:xfrm>
            <a:off x="482360" y="5342232"/>
            <a:ext cx="3508458" cy="359240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endParaRPr lang="en-US" altLang="ko-K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42" name="그림 141">
            <a:extLst>
              <a:ext uri="{FF2B5EF4-FFF2-40B4-BE49-F238E27FC236}">
                <a16:creationId xmlns:a16="http://schemas.microsoft.com/office/drawing/2014/main" id="{9B1F1CD6-5B3D-4249-99C8-73646F37F1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862"/>
          <a:stretch/>
        </p:blipFill>
        <p:spPr>
          <a:xfrm>
            <a:off x="4803782" y="1161229"/>
            <a:ext cx="1671205" cy="879494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F6F5BF6D-A5BC-4A03-B49B-80B67C5C3FFA}"/>
              </a:ext>
            </a:extLst>
          </p:cNvPr>
          <p:cNvSpPr txBox="1"/>
          <p:nvPr/>
        </p:nvSpPr>
        <p:spPr>
          <a:xfrm>
            <a:off x="2448965" y="1071219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인승 밴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D7B9DE7-AF2E-4DC7-B3B7-8A6929ECBDFA}"/>
              </a:ext>
            </a:extLst>
          </p:cNvPr>
          <p:cNvSpPr txBox="1"/>
          <p:nvPr/>
        </p:nvSpPr>
        <p:spPr>
          <a:xfrm>
            <a:off x="6753468" y="1071219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인승 밴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476D5869-5180-4AA3-B16A-FF43B2CD9201}"/>
              </a:ext>
            </a:extLst>
          </p:cNvPr>
          <p:cNvSpPr txBox="1"/>
          <p:nvPr/>
        </p:nvSpPr>
        <p:spPr>
          <a:xfrm>
            <a:off x="450726" y="8389903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픽업 장소를 입력해주세요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9D4C942F-76DE-4A24-896B-51EA00EA7AAB}"/>
              </a:ext>
            </a:extLst>
          </p:cNvPr>
          <p:cNvSpPr/>
          <p:nvPr/>
        </p:nvSpPr>
        <p:spPr>
          <a:xfrm>
            <a:off x="482360" y="8699013"/>
            <a:ext cx="3508458" cy="359240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endParaRPr lang="en-US" altLang="ko-K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AE89522F-DC82-47D6-9F97-2F2B5022A002}"/>
              </a:ext>
            </a:extLst>
          </p:cNvPr>
          <p:cNvSpPr txBox="1"/>
          <p:nvPr/>
        </p:nvSpPr>
        <p:spPr>
          <a:xfrm>
            <a:off x="450726" y="9087991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도착 장소를 입력해주세요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1243716C-D906-4C05-9937-4C0380151DD7}"/>
              </a:ext>
            </a:extLst>
          </p:cNvPr>
          <p:cNvSpPr/>
          <p:nvPr/>
        </p:nvSpPr>
        <p:spPr>
          <a:xfrm>
            <a:off x="482360" y="9353559"/>
            <a:ext cx="3508458" cy="359240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endParaRPr lang="en-US" altLang="ko-K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C2827FF6-D595-4D29-90C5-12455DF70194}"/>
              </a:ext>
            </a:extLst>
          </p:cNvPr>
          <p:cNvSpPr txBox="1"/>
          <p:nvPr/>
        </p:nvSpPr>
        <p:spPr>
          <a:xfrm>
            <a:off x="4697630" y="3666910"/>
            <a:ext cx="35996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밴차량은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최대 성인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인까지만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가능하며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, 6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인 초과시 차량 수량을 추가하셔야 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</a:t>
            </a:r>
            <a:endParaRPr lang="ko-KR" altLang="en-US" sz="12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30CF230-11BB-4711-8884-5AD271E37A72}"/>
              </a:ext>
            </a:extLst>
          </p:cNvPr>
          <p:cNvSpPr txBox="1"/>
          <p:nvPr/>
        </p:nvSpPr>
        <p:spPr>
          <a:xfrm>
            <a:off x="4697630" y="7692836"/>
            <a:ext cx="3599637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밴차량은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최대 성인 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6</a:t>
            </a:r>
            <a:r>
              <a:rPr lang="ko-KR" altLang="en-US" sz="1050" b="0" i="0" dirty="0" err="1">
                <a:solidFill>
                  <a:srgbClr val="333333"/>
                </a:solidFill>
                <a:effectLst/>
                <a:latin typeface="NanumGothicR"/>
              </a:rPr>
              <a:t>인까지만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 가능하며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, 6</a:t>
            </a:r>
            <a:r>
              <a:rPr lang="ko-KR" altLang="en-US" sz="1050" b="0" i="0" dirty="0">
                <a:solidFill>
                  <a:srgbClr val="333333"/>
                </a:solidFill>
                <a:effectLst/>
                <a:latin typeface="NanumGothicR"/>
              </a:rPr>
              <a:t>인 초과시 차량 수량을 추가하셔야 합니다</a:t>
            </a:r>
            <a:r>
              <a:rPr lang="en-US" altLang="ko-KR" sz="1050" b="0" i="0" dirty="0">
                <a:solidFill>
                  <a:srgbClr val="333333"/>
                </a:solidFill>
                <a:effectLst/>
                <a:latin typeface="NanumGothicR"/>
              </a:rPr>
              <a:t>.</a:t>
            </a:r>
            <a:endParaRPr lang="ko-KR" altLang="en-US" sz="12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7C61A93B-526F-462E-A116-6507AEB218B8}"/>
              </a:ext>
            </a:extLst>
          </p:cNvPr>
          <p:cNvSpPr txBox="1"/>
          <p:nvPr/>
        </p:nvSpPr>
        <p:spPr>
          <a:xfrm>
            <a:off x="4747109" y="4380061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픽업 장소를 입력해주세요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3977C5C7-063A-4911-85BD-7AD9594C0B52}"/>
              </a:ext>
            </a:extLst>
          </p:cNvPr>
          <p:cNvSpPr/>
          <p:nvPr/>
        </p:nvSpPr>
        <p:spPr>
          <a:xfrm>
            <a:off x="4778743" y="4689171"/>
            <a:ext cx="3508458" cy="359240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endParaRPr lang="en-US" altLang="ko-K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B5F8ACB-484F-4EE3-A627-9CEA50A69BCB}"/>
              </a:ext>
            </a:extLst>
          </p:cNvPr>
          <p:cNvSpPr txBox="1"/>
          <p:nvPr/>
        </p:nvSpPr>
        <p:spPr>
          <a:xfrm>
            <a:off x="4747109" y="5076664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도착 장소를 입력해주세요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97FCCEF2-15B0-433F-99F3-F3DE4A727674}"/>
              </a:ext>
            </a:extLst>
          </p:cNvPr>
          <p:cNvSpPr/>
          <p:nvPr/>
        </p:nvSpPr>
        <p:spPr>
          <a:xfrm>
            <a:off x="4778743" y="5342232"/>
            <a:ext cx="3508458" cy="359240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endParaRPr lang="en-US" altLang="ko-K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A743317A-BEC7-4E77-B403-2F958729BA31}"/>
              </a:ext>
            </a:extLst>
          </p:cNvPr>
          <p:cNvSpPr txBox="1"/>
          <p:nvPr/>
        </p:nvSpPr>
        <p:spPr>
          <a:xfrm>
            <a:off x="4760530" y="8389903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픽업 장소를 입력해주세요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4A518E27-F657-4183-9BE1-55A7168E6C60}"/>
              </a:ext>
            </a:extLst>
          </p:cNvPr>
          <p:cNvSpPr/>
          <p:nvPr/>
        </p:nvSpPr>
        <p:spPr>
          <a:xfrm>
            <a:off x="4792164" y="8699013"/>
            <a:ext cx="3508458" cy="359240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endParaRPr lang="en-US" altLang="ko-K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940337C2-201B-4BBD-9384-CF1FD1C7F04D}"/>
              </a:ext>
            </a:extLst>
          </p:cNvPr>
          <p:cNvSpPr txBox="1"/>
          <p:nvPr/>
        </p:nvSpPr>
        <p:spPr>
          <a:xfrm>
            <a:off x="4760530" y="9087991"/>
            <a:ext cx="37389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도착 장소를 입력해주세요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ko-KR" altLang="en-US" sz="2000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2735DE1-A41A-4FE4-B63C-B04617E9F461}"/>
              </a:ext>
            </a:extLst>
          </p:cNvPr>
          <p:cNvSpPr/>
          <p:nvPr/>
        </p:nvSpPr>
        <p:spPr>
          <a:xfrm>
            <a:off x="4792164" y="9353559"/>
            <a:ext cx="3508458" cy="359240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endParaRPr lang="en-US" altLang="ko-K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E41DC174-3A5D-4256-B2DB-CD72E551B8A5}"/>
              </a:ext>
            </a:extLst>
          </p:cNvPr>
          <p:cNvSpPr txBox="1"/>
          <p:nvPr/>
        </p:nvSpPr>
        <p:spPr>
          <a:xfrm>
            <a:off x="14146179" y="808096"/>
            <a:ext cx="2430270" cy="2156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도착지도 필요합니다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trike="sngStrike" dirty="0" err="1">
                <a:solidFill>
                  <a:srgbClr val="FF0000"/>
                </a:solidFill>
              </a:rPr>
              <a:t>차량사진은</a:t>
            </a:r>
            <a:r>
              <a:rPr lang="ko-KR" altLang="en-US" strike="sngStrike" dirty="0">
                <a:solidFill>
                  <a:srgbClr val="FF0000"/>
                </a:solidFill>
              </a:rPr>
              <a:t>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맨위에</a:t>
            </a:r>
            <a:r>
              <a:rPr lang="ko-KR" altLang="en-US" strike="sngStrike" dirty="0">
                <a:solidFill>
                  <a:srgbClr val="FF0000"/>
                </a:solidFill>
              </a:rPr>
              <a:t> 올리고 아래사진은 삭제 부탁합니다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EA3CC4D9-0087-4061-96E7-E4C6E480CC3B}"/>
              </a:ext>
            </a:extLst>
          </p:cNvPr>
          <p:cNvSpPr txBox="1"/>
          <p:nvPr/>
        </p:nvSpPr>
        <p:spPr>
          <a:xfrm>
            <a:off x="14219054" y="7488219"/>
            <a:ext cx="2560740" cy="99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dirty="0"/>
              <a:t>Memo</a:t>
            </a:r>
          </a:p>
          <a:p>
            <a:r>
              <a:rPr lang="ko-KR" altLang="en-US" sz="1200" dirty="0"/>
              <a:t>개인 짐을 고려하여 </a:t>
            </a:r>
            <a:r>
              <a:rPr lang="en-US" altLang="ko-KR" sz="1200" dirty="0"/>
              <a:t>6</a:t>
            </a:r>
            <a:r>
              <a:rPr lang="ko-KR" altLang="en-US" sz="1200" dirty="0"/>
              <a:t>인 탑승을 권유하며</a:t>
            </a:r>
            <a:r>
              <a:rPr lang="en-US" altLang="ko-KR" sz="1200" dirty="0"/>
              <a:t>,</a:t>
            </a:r>
            <a:r>
              <a:rPr lang="ko-KR" altLang="en-US" sz="1200" dirty="0"/>
              <a:t> 이후 발생되는 사항은 책임이 없습니다</a:t>
            </a:r>
            <a:r>
              <a:rPr lang="en-US" altLang="ko-KR" sz="1200" dirty="0"/>
              <a:t>.</a:t>
            </a:r>
            <a:endParaRPr lang="en-KR" sz="1200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511F2D1-96BC-4F75-AAA8-6E5D3453607E}"/>
              </a:ext>
            </a:extLst>
          </p:cNvPr>
          <p:cNvSpPr txBox="1"/>
          <p:nvPr/>
        </p:nvSpPr>
        <p:spPr>
          <a:xfrm>
            <a:off x="14239837" y="6677401"/>
            <a:ext cx="2868093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메모는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지우지마세요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DE687C9A-1C38-42DA-A3E8-1B7D0CD10FCB}"/>
              </a:ext>
            </a:extLst>
          </p:cNvPr>
          <p:cNvSpPr txBox="1"/>
          <p:nvPr/>
        </p:nvSpPr>
        <p:spPr>
          <a:xfrm>
            <a:off x="2074454" y="1431259"/>
            <a:ext cx="1985904" cy="5770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dirty="0"/>
              <a:t>개인 짐을 고려하여 </a:t>
            </a:r>
            <a:r>
              <a:rPr lang="en-US" altLang="ko-KR" sz="1050" dirty="0"/>
              <a:t>6</a:t>
            </a:r>
            <a:r>
              <a:rPr lang="ko-KR" altLang="en-US" sz="1050" dirty="0"/>
              <a:t>인 탑승을 권유하며</a:t>
            </a:r>
            <a:r>
              <a:rPr lang="en-US" altLang="ko-KR" sz="1050" dirty="0"/>
              <a:t>,</a:t>
            </a:r>
            <a:r>
              <a:rPr lang="ko-KR" altLang="en-US" sz="1050" dirty="0"/>
              <a:t> 이후 발생되는 사항은 책임이 없습니다</a:t>
            </a:r>
            <a:r>
              <a:rPr lang="en-US" altLang="ko-KR" sz="1050" dirty="0"/>
              <a:t>.</a:t>
            </a:r>
            <a:endParaRPr lang="en-KR" altLang="ko-KR" sz="1050" dirty="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71F89A4C-4A5F-4842-AE49-B27D398C3B00}"/>
              </a:ext>
            </a:extLst>
          </p:cNvPr>
          <p:cNvSpPr txBox="1"/>
          <p:nvPr/>
        </p:nvSpPr>
        <p:spPr>
          <a:xfrm>
            <a:off x="6389250" y="1431259"/>
            <a:ext cx="1985904" cy="57708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ko-KR" altLang="en-US" sz="1050" dirty="0"/>
              <a:t>개인 짐을 고려하여 </a:t>
            </a:r>
            <a:r>
              <a:rPr lang="en-US" altLang="ko-KR" sz="1050" dirty="0"/>
              <a:t>6</a:t>
            </a:r>
            <a:r>
              <a:rPr lang="ko-KR" altLang="en-US" sz="1050" dirty="0"/>
              <a:t>인 탑승을 권유하며</a:t>
            </a:r>
            <a:r>
              <a:rPr lang="en-US" altLang="ko-KR" sz="1050" dirty="0"/>
              <a:t>,</a:t>
            </a:r>
            <a:r>
              <a:rPr lang="ko-KR" altLang="en-US" sz="1050" dirty="0"/>
              <a:t> 이후 발생되는 사항은 책임이 없습니다</a:t>
            </a:r>
            <a:r>
              <a:rPr lang="en-US" altLang="ko-KR" sz="1050" dirty="0"/>
              <a:t>.</a:t>
            </a:r>
            <a:endParaRPr lang="en-KR" altLang="ko-KR" sz="1050" dirty="0"/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4AF0E5BA-6F36-468A-9E0F-FE4A9D8687B9}"/>
              </a:ext>
            </a:extLst>
          </p:cNvPr>
          <p:cNvSpPr/>
          <p:nvPr/>
        </p:nvSpPr>
        <p:spPr>
          <a:xfrm>
            <a:off x="211135" y="267977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7F97F7F6-EE43-44E4-AA64-723E66B00D3F}"/>
              </a:ext>
            </a:extLst>
          </p:cNvPr>
          <p:cNvSpPr/>
          <p:nvPr/>
        </p:nvSpPr>
        <p:spPr>
          <a:xfrm>
            <a:off x="211135" y="301150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7D166CE5-0807-4987-9940-3A2B69FA02BF}"/>
              </a:ext>
            </a:extLst>
          </p:cNvPr>
          <p:cNvSpPr/>
          <p:nvPr/>
        </p:nvSpPr>
        <p:spPr>
          <a:xfrm>
            <a:off x="211135" y="204229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D6EE7402-3E84-47A4-9FE4-C03A5DE785AD}"/>
              </a:ext>
            </a:extLst>
          </p:cNvPr>
          <p:cNvSpPr/>
          <p:nvPr/>
        </p:nvSpPr>
        <p:spPr>
          <a:xfrm>
            <a:off x="211135" y="435658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1-4</a:t>
            </a:r>
            <a:endParaRPr lang="ko-KR" altLang="en-US" sz="1050" b="1" dirty="0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E2BF128C-9D08-4EC8-8376-4AB26FB39AC0}"/>
              </a:ext>
            </a:extLst>
          </p:cNvPr>
          <p:cNvSpPr/>
          <p:nvPr/>
        </p:nvSpPr>
        <p:spPr>
          <a:xfrm>
            <a:off x="211135" y="648501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93386836-91E7-4770-8B2E-E21C67BE9736}"/>
              </a:ext>
            </a:extLst>
          </p:cNvPr>
          <p:cNvSpPr/>
          <p:nvPr/>
        </p:nvSpPr>
        <p:spPr>
          <a:xfrm>
            <a:off x="211135" y="681674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DD7A7538-2643-4525-B7D9-D894352DA8BA}"/>
              </a:ext>
            </a:extLst>
          </p:cNvPr>
          <p:cNvSpPr/>
          <p:nvPr/>
        </p:nvSpPr>
        <p:spPr>
          <a:xfrm>
            <a:off x="211135" y="584753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206" name="사각형: 둥근 모서리 205">
            <a:extLst>
              <a:ext uri="{FF2B5EF4-FFF2-40B4-BE49-F238E27FC236}">
                <a16:creationId xmlns:a16="http://schemas.microsoft.com/office/drawing/2014/main" id="{E719C1C1-8BBF-43E8-B874-4878DDE2525C}"/>
              </a:ext>
            </a:extLst>
          </p:cNvPr>
          <p:cNvSpPr/>
          <p:nvPr/>
        </p:nvSpPr>
        <p:spPr>
          <a:xfrm>
            <a:off x="211135" y="890821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B18001A8-2100-4F5B-87CD-A1F119798FAA}"/>
              </a:ext>
            </a:extLst>
          </p:cNvPr>
          <p:cNvSpPr/>
          <p:nvPr/>
        </p:nvSpPr>
        <p:spPr>
          <a:xfrm>
            <a:off x="2848836" y="394261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1-3</a:t>
            </a:r>
            <a:endParaRPr lang="ko-KR" altLang="en-US" sz="1050" b="1" dirty="0"/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40E0363F-67CE-41FD-97B2-AD972B925EAE}"/>
              </a:ext>
            </a:extLst>
          </p:cNvPr>
          <p:cNvSpPr/>
          <p:nvPr/>
        </p:nvSpPr>
        <p:spPr>
          <a:xfrm>
            <a:off x="2874089" y="799405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9D16B46D-F491-4F11-94BD-A738BDA8064F}"/>
              </a:ext>
            </a:extLst>
          </p:cNvPr>
          <p:cNvSpPr/>
          <p:nvPr/>
        </p:nvSpPr>
        <p:spPr>
          <a:xfrm>
            <a:off x="7219282" y="964187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2-5</a:t>
            </a:r>
            <a:endParaRPr lang="ko-KR" altLang="en-US" sz="1050" b="1" dirty="0"/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3FFC1DEE-5649-477B-80D8-3C955CAD30B5}"/>
              </a:ext>
            </a:extLst>
          </p:cNvPr>
          <p:cNvSpPr/>
          <p:nvPr/>
        </p:nvSpPr>
        <p:spPr>
          <a:xfrm>
            <a:off x="7224146" y="994719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211" name="사각형: 둥근 모서리 210">
            <a:extLst>
              <a:ext uri="{FF2B5EF4-FFF2-40B4-BE49-F238E27FC236}">
                <a16:creationId xmlns:a16="http://schemas.microsoft.com/office/drawing/2014/main" id="{601299EC-AC7F-4C37-9EC8-2A6F24210A36}"/>
              </a:ext>
            </a:extLst>
          </p:cNvPr>
          <p:cNvSpPr/>
          <p:nvPr/>
        </p:nvSpPr>
        <p:spPr>
          <a:xfrm>
            <a:off x="5260223" y="996362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EC37C2B9-BFB8-471D-A173-2D608BB01F06}"/>
              </a:ext>
            </a:extLst>
          </p:cNvPr>
          <p:cNvSpPr/>
          <p:nvPr/>
        </p:nvSpPr>
        <p:spPr>
          <a:xfrm>
            <a:off x="7219282" y="560689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2-5</a:t>
            </a:r>
            <a:endParaRPr lang="ko-KR" altLang="en-US" sz="105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C014E2-3B74-FA42-9C0D-9C230D180679}"/>
              </a:ext>
            </a:extLst>
          </p:cNvPr>
          <p:cNvGrpSpPr/>
          <p:nvPr/>
        </p:nvGrpSpPr>
        <p:grpSpPr>
          <a:xfrm>
            <a:off x="3798823" y="4780914"/>
            <a:ext cx="855720" cy="621720"/>
            <a:chOff x="3798823" y="4780914"/>
            <a:chExt cx="855720" cy="62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B0C7135-0667-4646-B083-50CACAE982AB}"/>
                    </a:ext>
                  </a:extLst>
                </p14:cNvPr>
                <p14:cNvContentPartPr/>
                <p14:nvPr/>
              </p14:nvContentPartPr>
              <p14:xfrm>
                <a:off x="3798823" y="4780914"/>
                <a:ext cx="851760" cy="5396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B0C7135-0667-4646-B083-50CACAE982A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89823" y="4771914"/>
                  <a:ext cx="869400" cy="55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8916294-813B-5941-BDDB-0037EB27219D}"/>
                    </a:ext>
                  </a:extLst>
                </p14:cNvPr>
                <p14:cNvContentPartPr/>
                <p14:nvPr/>
              </p14:nvContentPartPr>
              <p14:xfrm>
                <a:off x="4019503" y="4960194"/>
                <a:ext cx="635040" cy="442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8916294-813B-5941-BDDB-0037EB27219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010863" y="4951554"/>
                  <a:ext cx="652680" cy="460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6A1CE14-C496-F84A-A359-24BBB52AE0AD}"/>
              </a:ext>
            </a:extLst>
          </p:cNvPr>
          <p:cNvSpPr txBox="1"/>
          <p:nvPr/>
        </p:nvSpPr>
        <p:spPr>
          <a:xfrm>
            <a:off x="3389199" y="4304989"/>
            <a:ext cx="1619354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삭제할께요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700C76C6-804C-4E12-A572-572C36989BAF}"/>
              </a:ext>
            </a:extLst>
          </p:cNvPr>
          <p:cNvSpPr/>
          <p:nvPr/>
        </p:nvSpPr>
        <p:spPr>
          <a:xfrm>
            <a:off x="11435494" y="2895060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삭제불가 </a:t>
            </a:r>
            <a:endParaRPr lang="en-US" altLang="ko-KR" dirty="0"/>
          </a:p>
          <a:p>
            <a:pPr algn="ctr"/>
            <a:r>
              <a:rPr lang="ko-KR" altLang="en-US" dirty="0"/>
              <a:t>디자인된 현재 각 옵션페이지에서 </a:t>
            </a:r>
            <a:endParaRPr lang="en-US" altLang="ko-KR" dirty="0"/>
          </a:p>
          <a:p>
            <a:pPr algn="ctr"/>
            <a:r>
              <a:rPr lang="ko-KR" altLang="en-US" dirty="0"/>
              <a:t>오프라인으로 받을 부분 삭제 필요</a:t>
            </a:r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F1DD85AB-25F2-45A6-AF08-30A122BBFC5D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FAA0351A-E095-4AA9-9663-A6CEB3F29D69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57" name="직선 연결선 156">
              <a:extLst>
                <a:ext uri="{FF2B5EF4-FFF2-40B4-BE49-F238E27FC236}">
                  <a16:creationId xmlns:a16="http://schemas.microsoft.com/office/drawing/2014/main" id="{7FAAB4CD-F4BA-426C-8C79-594693EF4EAF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1820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6250EAC5-6C16-4ACB-9ADD-69C50DF29112}"/>
              </a:ext>
            </a:extLst>
          </p:cNvPr>
          <p:cNvGrpSpPr/>
          <p:nvPr/>
        </p:nvGrpSpPr>
        <p:grpSpPr>
          <a:xfrm>
            <a:off x="4653805" y="1927587"/>
            <a:ext cx="3632322" cy="1042288"/>
            <a:chOff x="1077786" y="1763815"/>
            <a:chExt cx="1426779" cy="1234561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C91EDE2-DB04-426D-A7A1-002C99ECD1C7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B016F0C6-792E-4F9C-84C8-841E01332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24680B46-9217-4138-B8D3-B901A5B6FA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ECA2F0A3-B1CB-4733-9914-B00A39A417CB}"/>
              </a:ext>
            </a:extLst>
          </p:cNvPr>
          <p:cNvSpPr txBox="1"/>
          <p:nvPr/>
        </p:nvSpPr>
        <p:spPr>
          <a:xfrm>
            <a:off x="4663166" y="7337565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호텔 상품 상세페이지</a:t>
            </a:r>
            <a:r>
              <a:rPr lang="en-US" altLang="ko-KR" dirty="0"/>
              <a:t>_</a:t>
            </a:r>
            <a:r>
              <a:rPr lang="ko-KR" altLang="en-US" dirty="0"/>
              <a:t>예약 </a:t>
            </a:r>
            <a:r>
              <a:rPr lang="ko-KR" altLang="en-US" dirty="0" err="1"/>
              <a:t>플로팅</a:t>
            </a:r>
            <a:r>
              <a:rPr lang="ko-KR" altLang="en-US" dirty="0"/>
              <a:t> 탭 렌트</a:t>
            </a:r>
            <a:r>
              <a:rPr lang="en-US" altLang="ko-KR" dirty="0"/>
              <a:t>/</a:t>
            </a:r>
            <a:r>
              <a:rPr lang="ko-KR" altLang="en-US" dirty="0"/>
              <a:t>픽업</a:t>
            </a:r>
            <a:r>
              <a:rPr lang="en-US" altLang="ko-KR" dirty="0"/>
              <a:t>&amp;</a:t>
            </a:r>
            <a:r>
              <a:rPr lang="ko-KR" altLang="en-US" dirty="0" err="1"/>
              <a:t>샌딩</a:t>
            </a:r>
            <a:r>
              <a:rPr lang="ko-KR" altLang="en-US" dirty="0"/>
              <a:t> 추가 시</a:t>
            </a:r>
          </a:p>
        </p:txBody>
      </p:sp>
      <p:sp>
        <p:nvSpPr>
          <p:cNvPr id="100" name="텍스트 개체 틀 99">
            <a:extLst>
              <a:ext uri="{FF2B5EF4-FFF2-40B4-BE49-F238E27FC236}">
                <a16:creationId xmlns:a16="http://schemas.microsoft.com/office/drawing/2014/main" id="{E1371226-447B-46C1-AB36-A1802BB5AF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product0304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E439177B-2E34-499A-B381-48FB8748A6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21" name="Picture 2" descr="공유 무료 아이콘 의 Google Material">
            <a:extLst>
              <a:ext uri="{FF2B5EF4-FFF2-40B4-BE49-F238E27FC236}">
                <a16:creationId xmlns:a16="http://schemas.microsoft.com/office/drawing/2014/main" id="{0806B768-761D-4436-BC09-19675B31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89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책갈피 무료 아이콘 의 Zwicon">
            <a:extLst>
              <a:ext uri="{FF2B5EF4-FFF2-40B4-BE49-F238E27FC236}">
                <a16:creationId xmlns:a16="http://schemas.microsoft.com/office/drawing/2014/main" id="{7957F06A-3CEF-46C9-B19D-2109137D8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22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B59B1A0-E317-433D-B0FA-DEDD12B77C1E}"/>
              </a:ext>
            </a:extLst>
          </p:cNvPr>
          <p:cNvSpPr/>
          <p:nvPr/>
        </p:nvSpPr>
        <p:spPr>
          <a:xfrm>
            <a:off x="428278" y="11505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F3A30A0-EDBB-4DE2-AFFC-8EA6B075E62A}"/>
              </a:ext>
            </a:extLst>
          </p:cNvPr>
          <p:cNvSpPr/>
          <p:nvPr/>
        </p:nvSpPr>
        <p:spPr>
          <a:xfrm>
            <a:off x="2994966" y="11825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674C47E-89E9-4433-82DA-E0F0CABB15F0}"/>
              </a:ext>
            </a:extLst>
          </p:cNvPr>
          <p:cNvSpPr/>
          <p:nvPr/>
        </p:nvSpPr>
        <p:spPr>
          <a:xfrm>
            <a:off x="3420137" y="11825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95D3A0-BD74-4C20-94CB-3B3C836DD33C}"/>
              </a:ext>
            </a:extLst>
          </p:cNvPr>
          <p:cNvSpPr/>
          <p:nvPr/>
        </p:nvSpPr>
        <p:spPr>
          <a:xfrm>
            <a:off x="2147057" y="2161641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988936A-5A87-4A7C-A1BB-9122567EAC10}"/>
              </a:ext>
            </a:extLst>
          </p:cNvPr>
          <p:cNvSpPr/>
          <p:nvPr/>
        </p:nvSpPr>
        <p:spPr>
          <a:xfrm>
            <a:off x="94234" y="480399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682977"/>
              </p:ext>
            </p:extLst>
          </p:nvPr>
        </p:nvGraphicFramePr>
        <p:xfrm>
          <a:off x="11503498" y="936204"/>
          <a:ext cx="2293197" cy="5800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 상품대표 사진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패키지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4-3) 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지도보기 버튼 클릭 시 </a:t>
                      </a:r>
                      <a:r>
                        <a:rPr lang="en-US" altLang="ko-KR" sz="1100" strike="sngStrike" dirty="0"/>
                        <a:t>map01 </a:t>
                      </a:r>
                      <a:r>
                        <a:rPr lang="ko-KR" altLang="en-US" sz="1100" strike="sngStrike" dirty="0"/>
                        <a:t>페이지 </a:t>
                      </a:r>
                      <a:r>
                        <a:rPr lang="ko-KR" altLang="en-US" sz="1100" strike="sngStrike" dirty="0" err="1"/>
                        <a:t>팝업창</a:t>
                      </a:r>
                      <a:r>
                        <a:rPr lang="ko-KR" altLang="en-US" sz="1100" strike="sngStrike" dirty="0"/>
                        <a:t> 뜸</a:t>
                      </a:r>
                      <a:endParaRPr lang="ko-KR" altLang="en-US" sz="1100" b="0" strike="sng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날짜 선택한 기간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dirty="0"/>
                        <a:t>호텔 예약 내역 및 금액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추가한 렌트 내역 및 금액 출력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0668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추가한 픽업</a:t>
                      </a:r>
                      <a:r>
                        <a:rPr lang="en-US" altLang="ko-KR" sz="1100" dirty="0"/>
                        <a:t>&amp;</a:t>
                      </a:r>
                      <a:r>
                        <a:rPr lang="ko-KR" altLang="en-US" sz="1100" dirty="0" err="1"/>
                        <a:t>샌딩</a:t>
                      </a:r>
                      <a:r>
                        <a:rPr lang="ko-KR" altLang="en-US" sz="1100" dirty="0"/>
                        <a:t> 내역 및 금액 출력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총 합계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렌트 추가 화면 화면코드 </a:t>
                      </a:r>
                      <a:r>
                        <a:rPr lang="en-US" altLang="ko-KR" sz="1100" dirty="0"/>
                        <a:t>option_rent01 </a:t>
                      </a:r>
                      <a:r>
                        <a:rPr lang="ko-KR" altLang="en-US" sz="1100" dirty="0"/>
                        <a:t>이동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46290A3D-AA53-4FD6-B178-7273D62A4FCF}"/>
              </a:ext>
            </a:extLst>
          </p:cNvPr>
          <p:cNvSpPr/>
          <p:nvPr/>
        </p:nvSpPr>
        <p:spPr>
          <a:xfrm>
            <a:off x="4365828" y="129624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8-2</a:t>
            </a:r>
            <a:endParaRPr lang="ko-KR" altLang="en-US" sz="900" b="1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CCF44A-52CB-4A5A-A9B3-EEFF58E272D7}"/>
              </a:ext>
            </a:extLst>
          </p:cNvPr>
          <p:cNvSpPr/>
          <p:nvPr/>
        </p:nvSpPr>
        <p:spPr>
          <a:xfrm>
            <a:off x="679299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E2771D-558B-41A7-9568-AB326DF96F25}"/>
              </a:ext>
            </a:extLst>
          </p:cNvPr>
          <p:cNvSpPr/>
          <p:nvPr/>
        </p:nvSpPr>
        <p:spPr>
          <a:xfrm>
            <a:off x="2388008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0C18ECC-E84A-4FC9-8A5D-0C5B3E67690A}"/>
              </a:ext>
            </a:extLst>
          </p:cNvPr>
          <p:cNvSpPr/>
          <p:nvPr/>
        </p:nvSpPr>
        <p:spPr>
          <a:xfrm>
            <a:off x="94234" y="390770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FBE18F-F834-4BAE-A35F-76168F2AE458}"/>
              </a:ext>
            </a:extLst>
          </p:cNvPr>
          <p:cNvGrpSpPr/>
          <p:nvPr/>
        </p:nvGrpSpPr>
        <p:grpSpPr>
          <a:xfrm>
            <a:off x="409269" y="4145147"/>
            <a:ext cx="3690348" cy="369392"/>
            <a:chOff x="409269" y="4145147"/>
            <a:chExt cx="4085100" cy="36939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67D921-DF2F-4EF8-B45C-F2DB350EB9C8}"/>
                </a:ext>
              </a:extLst>
            </p:cNvPr>
            <p:cNvSpPr txBox="1"/>
            <p:nvPr/>
          </p:nvSpPr>
          <p:spPr>
            <a:xfrm>
              <a:off x="2034848" y="4145207"/>
              <a:ext cx="34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〉</a:t>
              </a:r>
              <a:endParaRPr lang="ko-KR" altLang="en-US" sz="1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392435-AAF4-41A1-9C9F-08EF8307240E}"/>
                </a:ext>
              </a:extLst>
            </p:cNvPr>
            <p:cNvSpPr txBox="1"/>
            <p:nvPr/>
          </p:nvSpPr>
          <p:spPr>
            <a:xfrm>
              <a:off x="409269" y="4145147"/>
              <a:ext cx="1757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2022.06.08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토</a:t>
              </a:r>
              <a:r>
                <a:rPr lang="en-US" altLang="ko-KR" sz="1600" dirty="0">
                  <a:solidFill>
                    <a:srgbClr val="C00000"/>
                  </a:solidFill>
                </a:rPr>
                <a:t>)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A189C5C-E78C-4DCD-AE99-8AF8EFAA2007}"/>
                </a:ext>
              </a:extLst>
            </p:cNvPr>
            <p:cNvSpPr txBox="1"/>
            <p:nvPr/>
          </p:nvSpPr>
          <p:spPr>
            <a:xfrm>
              <a:off x="2224461" y="4147830"/>
              <a:ext cx="226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2022.06.12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금</a:t>
              </a:r>
              <a:r>
                <a:rPr lang="en-US" altLang="ko-KR" sz="1600" dirty="0">
                  <a:solidFill>
                    <a:srgbClr val="C00000"/>
                  </a:solidFill>
                </a:rPr>
                <a:t>)  6</a:t>
              </a:r>
              <a:r>
                <a:rPr lang="ko-KR" altLang="en-US" sz="1600" dirty="0">
                  <a:solidFill>
                    <a:srgbClr val="C00000"/>
                  </a:solidFill>
                </a:rPr>
                <a:t>박</a:t>
              </a:r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C42F718-5C90-4609-961F-907EB6B12D5B}"/>
              </a:ext>
            </a:extLst>
          </p:cNvPr>
          <p:cNvSpPr/>
          <p:nvPr/>
        </p:nvSpPr>
        <p:spPr>
          <a:xfrm>
            <a:off x="193085" y="1903386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4497578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lang="en-US" altLang="ko-KR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9CD341-8AD4-43AF-9F11-23856C04810E}"/>
              </a:ext>
            </a:extLst>
          </p:cNvPr>
          <p:cNvSpPr txBox="1"/>
          <p:nvPr/>
        </p:nvSpPr>
        <p:spPr>
          <a:xfrm>
            <a:off x="1759419" y="5121669"/>
            <a:ext cx="2790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2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실기준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박당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FDBD4A-7331-4BF0-97EF-B71B33FFBC6D}"/>
              </a:ext>
            </a:extLst>
          </p:cNvPr>
          <p:cNvSpPr txBox="1"/>
          <p:nvPr/>
        </p:nvSpPr>
        <p:spPr>
          <a:xfrm>
            <a:off x="405760" y="557171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F8FA5A-75CD-4D34-A499-A73D3FD78113}"/>
              </a:ext>
            </a:extLst>
          </p:cNvPr>
          <p:cNvSpPr txBox="1"/>
          <p:nvPr/>
        </p:nvSpPr>
        <p:spPr>
          <a:xfrm>
            <a:off x="435422" y="5829529"/>
            <a:ext cx="2584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숙박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식사</a:t>
            </a:r>
            <a:endParaRPr lang="en-US" altLang="ko-KR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BEB821-F05E-4643-A928-D485EBDF0E3C}"/>
              </a:ext>
            </a:extLst>
          </p:cNvPr>
          <p:cNvSpPr txBox="1"/>
          <p:nvPr/>
        </p:nvSpPr>
        <p:spPr>
          <a:xfrm>
            <a:off x="371613" y="715273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0D9407A-2224-4568-96DA-DD6749FAF71A}"/>
              </a:ext>
            </a:extLst>
          </p:cNvPr>
          <p:cNvSpPr txBox="1"/>
          <p:nvPr/>
        </p:nvSpPr>
        <p:spPr>
          <a:xfrm>
            <a:off x="362469" y="7387685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B9DD82A-B2D4-421C-AE1B-8FB922AE4F73}"/>
              </a:ext>
            </a:extLst>
          </p:cNvPr>
          <p:cNvSpPr txBox="1"/>
          <p:nvPr/>
        </p:nvSpPr>
        <p:spPr>
          <a:xfrm>
            <a:off x="371613" y="779084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EE3E13E-1F94-4FF0-82B5-50BB51295789}"/>
              </a:ext>
            </a:extLst>
          </p:cNvPr>
          <p:cNvSpPr txBox="1"/>
          <p:nvPr/>
        </p:nvSpPr>
        <p:spPr>
          <a:xfrm>
            <a:off x="362469" y="8025798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출력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0572AF-1630-47B9-9E34-B2CADD45D51C}"/>
              </a:ext>
            </a:extLst>
          </p:cNvPr>
          <p:cNvSpPr txBox="1"/>
          <p:nvPr/>
        </p:nvSpPr>
        <p:spPr>
          <a:xfrm>
            <a:off x="4627052" y="13412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8D5AB5-6ABE-48F9-BE77-F99FD87D7227}"/>
              </a:ext>
            </a:extLst>
          </p:cNvPr>
          <p:cNvSpPr txBox="1"/>
          <p:nvPr/>
        </p:nvSpPr>
        <p:spPr>
          <a:xfrm>
            <a:off x="4617908" y="1576203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br>
              <a:rPr lang="ko-KR" altLang="en-US" sz="1000" dirty="0"/>
            </a:br>
            <a:endParaRPr lang="ko-KR" altLang="en-US" sz="1000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328403-AC29-4897-807A-785BED55C330}"/>
              </a:ext>
            </a:extLst>
          </p:cNvPr>
          <p:cNvGrpSpPr/>
          <p:nvPr/>
        </p:nvGrpSpPr>
        <p:grpSpPr>
          <a:xfrm>
            <a:off x="4653805" y="3557657"/>
            <a:ext cx="3632322" cy="1042288"/>
            <a:chOff x="1077786" y="1763815"/>
            <a:chExt cx="1426779" cy="1234561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39FED42-F694-494D-A53F-7295915C64DD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181DCE60-AF6B-4517-AA4C-48B95610D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B7C4EC4-DE64-4A1D-BF46-EC2F7C55736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9296C33-0B55-4D2C-A443-CB976114BFD2}"/>
              </a:ext>
            </a:extLst>
          </p:cNvPr>
          <p:cNvGrpSpPr/>
          <p:nvPr/>
        </p:nvGrpSpPr>
        <p:grpSpPr>
          <a:xfrm>
            <a:off x="7282920" y="3466285"/>
            <a:ext cx="977261" cy="230073"/>
            <a:chOff x="1813540" y="3186454"/>
            <a:chExt cx="977261" cy="230073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82723E56-7873-4B85-B72B-8FE0D4267571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980B5264-9832-49B0-865F-91FE79067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183A5A2E-3CCD-4C72-AA42-39E68BCD6B36}"/>
              </a:ext>
            </a:extLst>
          </p:cNvPr>
          <p:cNvSpPr/>
          <p:nvPr/>
        </p:nvSpPr>
        <p:spPr>
          <a:xfrm>
            <a:off x="7979804" y="324738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4-2</a:t>
            </a:r>
            <a:endParaRPr lang="ko-KR" altLang="en-US" sz="900" b="1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4617908" y="4243607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718331D-80D3-4B06-80B3-B1236042D2F4}"/>
              </a:ext>
            </a:extLst>
          </p:cNvPr>
          <p:cNvSpPr txBox="1"/>
          <p:nvPr/>
        </p:nvSpPr>
        <p:spPr>
          <a:xfrm>
            <a:off x="4627052" y="4250115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5D8847F-7D19-4F3D-B4B1-064475385803}"/>
              </a:ext>
            </a:extLst>
          </p:cNvPr>
          <p:cNvSpPr txBox="1"/>
          <p:nvPr/>
        </p:nvSpPr>
        <p:spPr>
          <a:xfrm>
            <a:off x="356908" y="639496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11FDF62-8DFE-4732-92DC-923704BF184C}"/>
              </a:ext>
            </a:extLst>
          </p:cNvPr>
          <p:cNvSpPr txBox="1"/>
          <p:nvPr/>
        </p:nvSpPr>
        <p:spPr>
          <a:xfrm>
            <a:off x="356908" y="665277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090BBBD4-72DD-4281-AC41-BA01DB83CBAE}"/>
              </a:ext>
            </a:extLst>
          </p:cNvPr>
          <p:cNvGrpSpPr/>
          <p:nvPr/>
        </p:nvGrpSpPr>
        <p:grpSpPr>
          <a:xfrm>
            <a:off x="8433776" y="2882547"/>
            <a:ext cx="216000" cy="5978309"/>
            <a:chOff x="8433776" y="8203231"/>
            <a:chExt cx="216000" cy="529670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AD41BA7-544B-439D-AD0E-0F31CFC3086B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F0545D0-0BA6-4221-AF89-DA7BCBCB3445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F4AF8B27-C721-478C-B7DE-F473F20B6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4650995" y="425810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D6E2C0A-46CB-42B2-ADC0-15A16585F305}"/>
              </a:ext>
            </a:extLst>
          </p:cNvPr>
          <p:cNvSpPr/>
          <p:nvPr/>
        </p:nvSpPr>
        <p:spPr>
          <a:xfrm>
            <a:off x="4549520" y="2874775"/>
            <a:ext cx="3852000" cy="5978309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7F106C1B-4034-4D24-B89B-9324E6BF132C}"/>
              </a:ext>
            </a:extLst>
          </p:cNvPr>
          <p:cNvSpPr/>
          <p:nvPr/>
        </p:nvSpPr>
        <p:spPr>
          <a:xfrm>
            <a:off x="4414714" y="83681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11</a:t>
            </a:r>
            <a:endParaRPr lang="ko-KR" altLang="en-US" sz="1050" b="1" dirty="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FBA7860-F5A5-4DDD-BB19-FBA3B4384AF4}"/>
              </a:ext>
            </a:extLst>
          </p:cNvPr>
          <p:cNvSpPr txBox="1"/>
          <p:nvPr/>
        </p:nvSpPr>
        <p:spPr>
          <a:xfrm>
            <a:off x="4598599" y="3569753"/>
            <a:ext cx="3529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74566C5F-2D24-4979-B05F-0D3DC3F1D77E}"/>
              </a:ext>
            </a:extLst>
          </p:cNvPr>
          <p:cNvGrpSpPr/>
          <p:nvPr/>
        </p:nvGrpSpPr>
        <p:grpSpPr>
          <a:xfrm>
            <a:off x="4595502" y="3833695"/>
            <a:ext cx="3780420" cy="333617"/>
            <a:chOff x="4595502" y="6426814"/>
            <a:chExt cx="3780420" cy="3336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6531F3B-366D-4B9A-A866-9045758E535E}"/>
                </a:ext>
              </a:extLst>
            </p:cNvPr>
            <p:cNvSpPr txBox="1"/>
            <p:nvPr/>
          </p:nvSpPr>
          <p:spPr>
            <a:xfrm>
              <a:off x="4595502" y="6426814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24A6E17D-ED56-4D66-BAA8-22D799AFBFD1}"/>
                </a:ext>
              </a:extLst>
            </p:cNvPr>
            <p:cNvGrpSpPr/>
            <p:nvPr/>
          </p:nvGrpSpPr>
          <p:grpSpPr>
            <a:xfrm>
              <a:off x="7250033" y="6457596"/>
              <a:ext cx="809752" cy="276999"/>
              <a:chOff x="6702998" y="1888276"/>
              <a:chExt cx="717480" cy="245431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8FF8C977-9D68-4D8E-809C-C7E2F5805B5F}"/>
                  </a:ext>
                </a:extLst>
              </p:cNvPr>
              <p:cNvSpPr/>
              <p:nvPr/>
            </p:nvSpPr>
            <p:spPr bwMode="auto">
              <a:xfrm>
                <a:off x="7225607" y="1929341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CE109C7-AB0A-48D0-AC7D-90C5FF20039E}"/>
                  </a:ext>
                </a:extLst>
              </p:cNvPr>
              <p:cNvSpPr/>
              <p:nvPr/>
            </p:nvSpPr>
            <p:spPr bwMode="auto">
              <a:xfrm>
                <a:off x="6702998" y="1924429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93817CF-7081-4088-AF29-A082C98D0B7A}"/>
                  </a:ext>
                </a:extLst>
              </p:cNvPr>
              <p:cNvSpPr txBox="1"/>
              <p:nvPr/>
            </p:nvSpPr>
            <p:spPr>
              <a:xfrm>
                <a:off x="6898602" y="1888276"/>
                <a:ext cx="287193" cy="245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2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65C2D8F8-792A-4A6D-B9DC-46BFF2B1A9BF}"/>
              </a:ext>
            </a:extLst>
          </p:cNvPr>
          <p:cNvSpPr txBox="1"/>
          <p:nvPr/>
        </p:nvSpPr>
        <p:spPr>
          <a:xfrm>
            <a:off x="5978053" y="3880021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1,800,000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74BBF76-5D64-4652-8030-56D9838C8EA1}"/>
              </a:ext>
            </a:extLst>
          </p:cNvPr>
          <p:cNvSpPr txBox="1"/>
          <p:nvPr/>
        </p:nvSpPr>
        <p:spPr>
          <a:xfrm>
            <a:off x="6269205" y="2874775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B88C72-5223-4A9B-BC7A-F56B76D1898B}"/>
              </a:ext>
            </a:extLst>
          </p:cNvPr>
          <p:cNvGrpSpPr/>
          <p:nvPr/>
        </p:nvGrpSpPr>
        <p:grpSpPr>
          <a:xfrm>
            <a:off x="4627052" y="7754819"/>
            <a:ext cx="3658466" cy="524987"/>
            <a:chOff x="4627052" y="7580133"/>
            <a:chExt cx="3658466" cy="524987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B5A97F0-DE46-4AC3-B37A-2DC06A1D2FFA}"/>
                </a:ext>
              </a:extLst>
            </p:cNvPr>
            <p:cNvSpPr txBox="1"/>
            <p:nvPr/>
          </p:nvSpPr>
          <p:spPr>
            <a:xfrm>
              <a:off x="6735739" y="770501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4,540,000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E9B9DA7-A311-4433-9E73-C76A3185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580133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CD4EE7B-8458-4650-8B96-E7443B08F30C}"/>
                </a:ext>
              </a:extLst>
            </p:cNvPr>
            <p:cNvSpPr txBox="1"/>
            <p:nvPr/>
          </p:nvSpPr>
          <p:spPr>
            <a:xfrm>
              <a:off x="4627052" y="772404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총 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5CBB9057-2B94-4DDE-BFD9-A8CACD703D10}"/>
              </a:ext>
            </a:extLst>
          </p:cNvPr>
          <p:cNvCxnSpPr>
            <a:cxnSpLocks/>
          </p:cNvCxnSpPr>
          <p:nvPr/>
        </p:nvCxnSpPr>
        <p:spPr>
          <a:xfrm flipH="1">
            <a:off x="427685" y="552671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633F214-49B9-4224-8896-B8FAE12F7E4D}"/>
              </a:ext>
            </a:extLst>
          </p:cNvPr>
          <p:cNvSpPr txBox="1"/>
          <p:nvPr/>
        </p:nvSpPr>
        <p:spPr>
          <a:xfrm>
            <a:off x="4595502" y="4162761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70DE701-6D3F-4054-A5C6-A1282D349590}"/>
              </a:ext>
            </a:extLst>
          </p:cNvPr>
          <p:cNvSpPr/>
          <p:nvPr/>
        </p:nvSpPr>
        <p:spPr bwMode="auto">
          <a:xfrm>
            <a:off x="7840027" y="4239890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6C9708B-EA59-46B8-ACBE-388F64B33708}"/>
              </a:ext>
            </a:extLst>
          </p:cNvPr>
          <p:cNvSpPr/>
          <p:nvPr/>
        </p:nvSpPr>
        <p:spPr bwMode="auto">
          <a:xfrm>
            <a:off x="7237841" y="4234346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A7891F-C11E-4272-9F05-8D9D93C46353}"/>
              </a:ext>
            </a:extLst>
          </p:cNvPr>
          <p:cNvSpPr txBox="1"/>
          <p:nvPr/>
        </p:nvSpPr>
        <p:spPr>
          <a:xfrm>
            <a:off x="7458600" y="4193543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6EFDB9D7-A877-4191-BBF3-7572FD1DC978}"/>
              </a:ext>
            </a:extLst>
          </p:cNvPr>
          <p:cNvSpPr/>
          <p:nvPr/>
        </p:nvSpPr>
        <p:spPr>
          <a:xfrm>
            <a:off x="4231504" y="409341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F438B98-0121-4726-B78B-9FD3DD1B196B}"/>
              </a:ext>
            </a:extLst>
          </p:cNvPr>
          <p:cNvSpPr txBox="1"/>
          <p:nvPr/>
        </p:nvSpPr>
        <p:spPr>
          <a:xfrm>
            <a:off x="5978053" y="4219283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1,800,000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1EC933-F0F7-4EC7-A8C3-D113E8164CFB}"/>
              </a:ext>
            </a:extLst>
          </p:cNvPr>
          <p:cNvSpPr/>
          <p:nvPr/>
        </p:nvSpPr>
        <p:spPr>
          <a:xfrm>
            <a:off x="4627052" y="4578970"/>
            <a:ext cx="3658105" cy="745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7" name="그룹 216">
            <a:extLst>
              <a:ext uri="{FF2B5EF4-FFF2-40B4-BE49-F238E27FC236}">
                <a16:creationId xmlns:a16="http://schemas.microsoft.com/office/drawing/2014/main" id="{A18B1486-280A-4B3F-A3A5-6556D8A6E821}"/>
              </a:ext>
            </a:extLst>
          </p:cNvPr>
          <p:cNvGrpSpPr/>
          <p:nvPr/>
        </p:nvGrpSpPr>
        <p:grpSpPr>
          <a:xfrm>
            <a:off x="4595502" y="4949779"/>
            <a:ext cx="3780420" cy="333617"/>
            <a:chOff x="4595502" y="7523248"/>
            <a:chExt cx="3780420" cy="333617"/>
          </a:xfrm>
        </p:grpSpPr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43C7499F-999B-4E2D-B070-AFFF619FB43C}"/>
                </a:ext>
              </a:extLst>
            </p:cNvPr>
            <p:cNvSpPr txBox="1"/>
            <p:nvPr/>
          </p:nvSpPr>
          <p:spPr>
            <a:xfrm>
              <a:off x="4595502" y="7523248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50F9F767-EADF-4245-9D18-5030D5697535}"/>
                </a:ext>
              </a:extLst>
            </p:cNvPr>
            <p:cNvSpPr/>
            <p:nvPr/>
          </p:nvSpPr>
          <p:spPr bwMode="auto">
            <a:xfrm>
              <a:off x="7815313" y="7613543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18F5DBF9-871B-42AD-B62E-6C79E142D062}"/>
                </a:ext>
              </a:extLst>
            </p:cNvPr>
            <p:cNvSpPr/>
            <p:nvPr/>
          </p:nvSpPr>
          <p:spPr bwMode="auto">
            <a:xfrm>
              <a:off x="7237841" y="7607999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96500CEA-FC15-4531-B0E3-C511B01823B4}"/>
                </a:ext>
              </a:extLst>
            </p:cNvPr>
            <p:cNvSpPr txBox="1"/>
            <p:nvPr/>
          </p:nvSpPr>
          <p:spPr>
            <a:xfrm>
              <a:off x="7458600" y="757938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3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0" name="그룹 239">
            <a:extLst>
              <a:ext uri="{FF2B5EF4-FFF2-40B4-BE49-F238E27FC236}">
                <a16:creationId xmlns:a16="http://schemas.microsoft.com/office/drawing/2014/main" id="{E6055BAA-BB87-471B-AB42-9F45BA9B62A0}"/>
              </a:ext>
            </a:extLst>
          </p:cNvPr>
          <p:cNvGrpSpPr/>
          <p:nvPr/>
        </p:nvGrpSpPr>
        <p:grpSpPr>
          <a:xfrm>
            <a:off x="5978053" y="4667968"/>
            <a:ext cx="1271981" cy="727087"/>
            <a:chOff x="6880811" y="6753225"/>
            <a:chExt cx="1271981" cy="727087"/>
          </a:xfrm>
        </p:grpSpPr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6DA1140E-A6AA-4EAD-B502-159B64CF4BA8}"/>
                </a:ext>
              </a:extLst>
            </p:cNvPr>
            <p:cNvSpPr txBox="1"/>
            <p:nvPr/>
          </p:nvSpPr>
          <p:spPr>
            <a:xfrm>
              <a:off x="6880811" y="6753225"/>
              <a:ext cx="127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300,000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2937D10A-B9DA-4E1D-9D82-48BA9802739D}"/>
                </a:ext>
              </a:extLst>
            </p:cNvPr>
            <p:cNvSpPr txBox="1"/>
            <p:nvPr/>
          </p:nvSpPr>
          <p:spPr>
            <a:xfrm>
              <a:off x="6880811" y="7110980"/>
              <a:ext cx="127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300,000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45" name="그룹 244">
            <a:extLst>
              <a:ext uri="{FF2B5EF4-FFF2-40B4-BE49-F238E27FC236}">
                <a16:creationId xmlns:a16="http://schemas.microsoft.com/office/drawing/2014/main" id="{9063DCC4-D0F9-4FB8-81D3-39FA048B6066}"/>
              </a:ext>
            </a:extLst>
          </p:cNvPr>
          <p:cNvGrpSpPr/>
          <p:nvPr/>
        </p:nvGrpSpPr>
        <p:grpSpPr>
          <a:xfrm>
            <a:off x="4595502" y="4603684"/>
            <a:ext cx="3439744" cy="341283"/>
            <a:chOff x="4595502" y="7191899"/>
            <a:chExt cx="3439744" cy="341283"/>
          </a:xfrm>
        </p:grpSpPr>
        <p:sp>
          <p:nvSpPr>
            <p:cNvPr id="246" name="직사각형 245">
              <a:extLst>
                <a:ext uri="{FF2B5EF4-FFF2-40B4-BE49-F238E27FC236}">
                  <a16:creationId xmlns:a16="http://schemas.microsoft.com/office/drawing/2014/main" id="{15765887-0C31-4FFC-9989-F056A6DCDC10}"/>
                </a:ext>
              </a:extLst>
            </p:cNvPr>
            <p:cNvSpPr/>
            <p:nvPr/>
          </p:nvSpPr>
          <p:spPr bwMode="auto">
            <a:xfrm>
              <a:off x="7815313" y="7290338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4F842499-4FE4-44D7-8FDF-9A9DDB5E97C6}"/>
                </a:ext>
              </a:extLst>
            </p:cNvPr>
            <p:cNvSpPr/>
            <p:nvPr/>
          </p:nvSpPr>
          <p:spPr bwMode="auto">
            <a:xfrm>
              <a:off x="7237841" y="7284794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11FE7B2-869D-453D-A774-0303971A28DA}"/>
                </a:ext>
              </a:extLst>
            </p:cNvPr>
            <p:cNvSpPr txBox="1"/>
            <p:nvPr/>
          </p:nvSpPr>
          <p:spPr>
            <a:xfrm>
              <a:off x="7458600" y="7256183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8FC10792-E164-4D31-9273-199ADE7ADFB0}"/>
                </a:ext>
              </a:extLst>
            </p:cNvPr>
            <p:cNvSpPr txBox="1"/>
            <p:nvPr/>
          </p:nvSpPr>
          <p:spPr>
            <a:xfrm>
              <a:off x="4595502" y="7191899"/>
              <a:ext cx="2384497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PCR 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검사 </a:t>
              </a: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F19AD2CE-242E-4F3B-9A66-C1130D2FFC81}"/>
              </a:ext>
            </a:extLst>
          </p:cNvPr>
          <p:cNvCxnSpPr>
            <a:cxnSpLocks/>
          </p:cNvCxnSpPr>
          <p:nvPr/>
        </p:nvCxnSpPr>
        <p:spPr>
          <a:xfrm flipH="1">
            <a:off x="4632078" y="4567739"/>
            <a:ext cx="36530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CC2CCAEC-56AA-4D8A-BA06-0E535F70B015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166359-9E3A-4535-BC3F-2C471E1B7A7D}"/>
              </a:ext>
            </a:extLst>
          </p:cNvPr>
          <p:cNvSpPr txBox="1"/>
          <p:nvPr/>
        </p:nvSpPr>
        <p:spPr>
          <a:xfrm>
            <a:off x="4595502" y="3234527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FF61A1F-5C39-4844-BB35-158C89186D57}"/>
              </a:ext>
            </a:extLst>
          </p:cNvPr>
          <p:cNvSpPr txBox="1"/>
          <p:nvPr/>
        </p:nvSpPr>
        <p:spPr>
          <a:xfrm>
            <a:off x="4595502" y="2984688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477E8995-1B02-469C-BD96-B32AE7282553}"/>
              </a:ext>
            </a:extLst>
          </p:cNvPr>
          <p:cNvCxnSpPr>
            <a:cxnSpLocks/>
          </p:cNvCxnSpPr>
          <p:nvPr/>
        </p:nvCxnSpPr>
        <p:spPr>
          <a:xfrm flipH="1">
            <a:off x="4632438" y="7770059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830D0ECB-F045-41CB-87C9-0028B354C671}"/>
              </a:ext>
            </a:extLst>
          </p:cNvPr>
          <p:cNvSpPr/>
          <p:nvPr/>
        </p:nvSpPr>
        <p:spPr>
          <a:xfrm>
            <a:off x="4414714" y="791072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10</a:t>
            </a:r>
            <a:endParaRPr lang="ko-KR" altLang="en-US" sz="1050" b="1" dirty="0"/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C8F97A48-A123-418A-90EF-3FE8A2DED853}"/>
              </a:ext>
            </a:extLst>
          </p:cNvPr>
          <p:cNvSpPr/>
          <p:nvPr/>
        </p:nvSpPr>
        <p:spPr>
          <a:xfrm>
            <a:off x="4446758" y="3171613"/>
            <a:ext cx="133282" cy="20204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6282C493-FF7E-4F27-B72B-E369F3A7459B}"/>
              </a:ext>
            </a:extLst>
          </p:cNvPr>
          <p:cNvSpPr txBox="1"/>
          <p:nvPr/>
        </p:nvSpPr>
        <p:spPr>
          <a:xfrm>
            <a:off x="4595502" y="5620080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18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 왕복 렌트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6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인승 벤 수량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D129F10-206D-4DE0-A849-A882FAB45E6D}"/>
              </a:ext>
            </a:extLst>
          </p:cNvPr>
          <p:cNvSpPr txBox="1"/>
          <p:nvPr/>
        </p:nvSpPr>
        <p:spPr>
          <a:xfrm>
            <a:off x="4598598" y="5940997"/>
            <a:ext cx="3835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040221">
              <a:defRPr/>
            </a:pP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오전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11:00 ~ 2022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오후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kumimoji="0" lang="en-US" altLang="ko-KR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:30</a:t>
            </a:r>
            <a:r>
              <a:rPr kumimoji="0" lang="ko-KR" altLang="en-US" sz="1200" b="0" i="0" u="sng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</a:t>
            </a:r>
            <a:endParaRPr kumimoji="0" lang="en-US" altLang="ko-KR" sz="1200" b="0" i="0" u="sng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965401FE-3D5D-490E-ABC3-F0DB13187956}"/>
              </a:ext>
            </a:extLst>
          </p:cNvPr>
          <p:cNvSpPr txBox="1"/>
          <p:nvPr/>
        </p:nvSpPr>
        <p:spPr>
          <a:xfrm>
            <a:off x="7058168" y="6237502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320,000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9CBFC6E-59BB-481C-8BDE-90A2FD6941BD}"/>
              </a:ext>
            </a:extLst>
          </p:cNvPr>
          <p:cNvSpPr txBox="1"/>
          <p:nvPr/>
        </p:nvSpPr>
        <p:spPr>
          <a:xfrm>
            <a:off x="7058168" y="6831859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11F249F-7F09-468F-9088-D95B0EA1CE70}"/>
              </a:ext>
            </a:extLst>
          </p:cNvPr>
          <p:cNvSpPr txBox="1"/>
          <p:nvPr/>
        </p:nvSpPr>
        <p:spPr>
          <a:xfrm>
            <a:off x="7058168" y="7362184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161157F8-9566-4817-850C-2FBBC49D6B24}"/>
              </a:ext>
            </a:extLst>
          </p:cNvPr>
          <p:cNvSpPr txBox="1"/>
          <p:nvPr/>
        </p:nvSpPr>
        <p:spPr>
          <a:xfrm>
            <a:off x="7058168" y="5385763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4,200,000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BD8F9B12-C105-44EF-88E4-3F45EBC41F70}"/>
              </a:ext>
            </a:extLst>
          </p:cNvPr>
          <p:cNvSpPr/>
          <p:nvPr/>
        </p:nvSpPr>
        <p:spPr>
          <a:xfrm>
            <a:off x="4441519" y="651682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09</a:t>
            </a:r>
            <a:endParaRPr lang="ko-KR" altLang="en-US" sz="1050" b="1" dirty="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9E6DC82E-9043-4105-A00C-A959FCC1F644}"/>
              </a:ext>
            </a:extLst>
          </p:cNvPr>
          <p:cNvSpPr/>
          <p:nvPr/>
        </p:nvSpPr>
        <p:spPr>
          <a:xfrm>
            <a:off x="4460454" y="5658410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182" name="물결 181">
            <a:extLst>
              <a:ext uri="{FF2B5EF4-FFF2-40B4-BE49-F238E27FC236}">
                <a16:creationId xmlns:a16="http://schemas.microsoft.com/office/drawing/2014/main" id="{5AC9C34A-156B-4F8D-96A3-15173FECC416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DCD9E1B-BFC3-44AC-BC93-871812BE2EA3}"/>
              </a:ext>
            </a:extLst>
          </p:cNvPr>
          <p:cNvSpPr txBox="1"/>
          <p:nvPr/>
        </p:nvSpPr>
        <p:spPr>
          <a:xfrm>
            <a:off x="13916225" y="1065266"/>
            <a:ext cx="3097841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trike="sngStrike" dirty="0">
                <a:solidFill>
                  <a:srgbClr val="FF0000"/>
                </a:solidFill>
              </a:rPr>
              <a:t>6-3</a:t>
            </a:r>
            <a:r>
              <a:rPr lang="ko-KR" altLang="en-US" strike="sngStrike" dirty="0">
                <a:solidFill>
                  <a:srgbClr val="FF0000"/>
                </a:solidFill>
              </a:rPr>
              <a:t>번 </a:t>
            </a:r>
            <a:r>
              <a:rPr lang="en-US" altLang="ko-KR" strike="sngStrike" dirty="0">
                <a:solidFill>
                  <a:srgbClr val="FF0000"/>
                </a:solidFill>
              </a:rPr>
              <a:t>1</a:t>
            </a:r>
            <a:r>
              <a:rPr lang="ko-KR" altLang="en-US" strike="sngStrike" dirty="0">
                <a:solidFill>
                  <a:srgbClr val="FF0000"/>
                </a:solidFill>
              </a:rPr>
              <a:t>인 금액을 견적내기 보내주세요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9397E58-A658-4A3F-B9BA-4C7F579BD464}"/>
              </a:ext>
            </a:extLst>
          </p:cNvPr>
          <p:cNvSpPr txBox="1"/>
          <p:nvPr/>
        </p:nvSpPr>
        <p:spPr>
          <a:xfrm>
            <a:off x="13916225" y="1939273"/>
            <a:ext cx="3097841" cy="43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이부분은 버튼 클릭 시 </a:t>
            </a:r>
            <a:endParaRPr lang="en-K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3D79490-0FF7-4617-9E34-9685C3913322}"/>
              </a:ext>
            </a:extLst>
          </p:cNvPr>
          <p:cNvSpPr txBox="1"/>
          <p:nvPr/>
        </p:nvSpPr>
        <p:spPr>
          <a:xfrm>
            <a:off x="13834135" y="2518994"/>
            <a:ext cx="2855719" cy="11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 err="1">
                <a:solidFill>
                  <a:srgbClr val="FF0000"/>
                </a:solidFill>
              </a:rPr>
              <a:t>밴렌트</a:t>
            </a:r>
            <a:r>
              <a:rPr lang="en-US" altLang="ko-KR" strike="sngStrike" dirty="0">
                <a:solidFill>
                  <a:srgbClr val="FF0000"/>
                </a:solidFill>
              </a:rPr>
              <a:t>,</a:t>
            </a:r>
            <a:r>
              <a:rPr lang="ko-KR" altLang="en-US" strike="sngStrike" dirty="0">
                <a:solidFill>
                  <a:srgbClr val="FF0000"/>
                </a:solidFill>
              </a:rPr>
              <a:t> 픽업은 앞 </a:t>
            </a:r>
            <a:r>
              <a:rPr lang="en-US" altLang="ko-KR" strike="sngStrike" dirty="0">
                <a:solidFill>
                  <a:srgbClr val="FF0000"/>
                </a:solidFill>
              </a:rPr>
              <a:t>18</a:t>
            </a:r>
            <a:r>
              <a:rPr lang="ko-KR" altLang="en-US" strike="sngStrike" dirty="0">
                <a:solidFill>
                  <a:srgbClr val="FF0000"/>
                </a:solidFill>
              </a:rPr>
              <a:t>홀과 동일 설정 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B6DE7AC-7034-4AB6-AC76-95B3EEE02E43}"/>
              </a:ext>
            </a:extLst>
          </p:cNvPr>
          <p:cNvSpPr txBox="1"/>
          <p:nvPr/>
        </p:nvSpPr>
        <p:spPr>
          <a:xfrm>
            <a:off x="13834135" y="3816499"/>
            <a:ext cx="2557582" cy="1468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설정하는 것이 많아 세로로 길어질 수 있지만</a:t>
            </a:r>
            <a:r>
              <a:rPr lang="en-US" altLang="ko-KR" strike="sngStrike" dirty="0">
                <a:solidFill>
                  <a:srgbClr val="FF0000"/>
                </a:solidFill>
              </a:rPr>
              <a:t>,</a:t>
            </a:r>
            <a:r>
              <a:rPr lang="ko-KR" altLang="en-US" strike="sngStrike" dirty="0">
                <a:solidFill>
                  <a:srgbClr val="FF0000"/>
                </a:solidFill>
              </a:rPr>
              <a:t> 어쩔 수 없는듯합니다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5FC4531-00F0-4118-9A04-3A1E2FAC086B}"/>
              </a:ext>
            </a:extLst>
          </p:cNvPr>
          <p:cNvSpPr txBox="1"/>
          <p:nvPr/>
        </p:nvSpPr>
        <p:spPr>
          <a:xfrm>
            <a:off x="4595502" y="6464914"/>
            <a:ext cx="2758023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픽업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6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인승 벤 수량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 </a:t>
            </a:r>
            <a:endParaRPr lang="en-US" altLang="ko-KR" sz="1200" b="1" dirty="0"/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</a:t>
            </a:r>
            <a:endParaRPr lang="en-US" altLang="ko-KR" sz="1200" u="sng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0E09D1C-24DB-417C-8B1A-D973440C5D92}"/>
              </a:ext>
            </a:extLst>
          </p:cNvPr>
          <p:cNvSpPr txBox="1"/>
          <p:nvPr/>
        </p:nvSpPr>
        <p:spPr>
          <a:xfrm>
            <a:off x="4595502" y="7024428"/>
            <a:ext cx="2758023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샌딩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6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인승 벤 수량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  </a:t>
            </a:r>
            <a:endParaRPr lang="en-US" altLang="ko-KR" sz="1200" b="1" dirty="0"/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</a:t>
            </a:r>
            <a:r>
              <a:rPr lang="ko-KR" altLang="en-US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r>
              <a:rPr lang="ko-KR" altLang="en-US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</a:t>
            </a:r>
            <a:r>
              <a:rPr lang="en-US" altLang="ko-KR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r>
              <a:rPr lang="ko-KR" altLang="en-US" sz="1200" u="sng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endParaRPr lang="en-US" altLang="ko-KR" sz="1200" u="sng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C85B56-2641-4441-B4FD-4FDB2574E114}"/>
              </a:ext>
            </a:extLst>
          </p:cNvPr>
          <p:cNvGrpSpPr/>
          <p:nvPr/>
        </p:nvGrpSpPr>
        <p:grpSpPr>
          <a:xfrm>
            <a:off x="5034811" y="5401524"/>
            <a:ext cx="3403080" cy="2314080"/>
            <a:chOff x="5034811" y="5401524"/>
            <a:chExt cx="3403080" cy="231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45F4BAF-B422-1E4B-80BC-FCF069BC29F3}"/>
                    </a:ext>
                  </a:extLst>
                </p14:cNvPr>
                <p14:cNvContentPartPr/>
                <p14:nvPr/>
              </p14:nvContentPartPr>
              <p14:xfrm>
                <a:off x="6046051" y="6167604"/>
                <a:ext cx="581760" cy="595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45F4BAF-B422-1E4B-80BC-FCF069BC29F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037411" y="6158604"/>
                  <a:ext cx="599400" cy="61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BA633BA-417F-E749-91B5-2FD82300AC3B}"/>
                    </a:ext>
                  </a:extLst>
                </p14:cNvPr>
                <p14:cNvContentPartPr/>
                <p14:nvPr/>
              </p14:nvContentPartPr>
              <p14:xfrm>
                <a:off x="6161971" y="6108924"/>
                <a:ext cx="477000" cy="544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BA633BA-417F-E749-91B5-2FD82300AC3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53331" y="6099924"/>
                  <a:ext cx="49464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88ECB78-93B3-5842-AF82-8D934F8A03CD}"/>
                    </a:ext>
                  </a:extLst>
                </p14:cNvPr>
                <p14:cNvContentPartPr/>
                <p14:nvPr/>
              </p14:nvContentPartPr>
              <p14:xfrm>
                <a:off x="5034811" y="5401524"/>
                <a:ext cx="3403080" cy="23140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88ECB78-93B3-5842-AF82-8D934F8A03C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26171" y="5392884"/>
                  <a:ext cx="3420720" cy="2331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47519FB-2ADF-514E-AD01-6B4A9A0A1377}"/>
              </a:ext>
            </a:extLst>
          </p:cNvPr>
          <p:cNvSpPr txBox="1"/>
          <p:nvPr/>
        </p:nvSpPr>
        <p:spPr>
          <a:xfrm>
            <a:off x="8360918" y="6371909"/>
            <a:ext cx="3567002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유사상품으로 대치합니다</a:t>
            </a:r>
            <a:r>
              <a:rPr lang="en-US" altLang="ko-KR" dirty="0">
                <a:solidFill>
                  <a:srgbClr val="FF0000"/>
                </a:solidFill>
              </a:rPr>
              <a:t>..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34" name="사각형: 둥근 모서리 78">
            <a:extLst>
              <a:ext uri="{FF2B5EF4-FFF2-40B4-BE49-F238E27FC236}">
                <a16:creationId xmlns:a16="http://schemas.microsoft.com/office/drawing/2014/main" id="{F3D00EDF-6097-BE45-B176-1B2B6D59BFCD}"/>
              </a:ext>
            </a:extLst>
          </p:cNvPr>
          <p:cNvSpPr/>
          <p:nvPr/>
        </p:nvSpPr>
        <p:spPr>
          <a:xfrm>
            <a:off x="7229502" y="8429607"/>
            <a:ext cx="1042056" cy="382471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36" name="사각형: 둥근 모서리 86">
            <a:extLst>
              <a:ext uri="{FF2B5EF4-FFF2-40B4-BE49-F238E27FC236}">
                <a16:creationId xmlns:a16="http://schemas.microsoft.com/office/drawing/2014/main" id="{6AA293B1-2DFA-4C41-87A6-6CD388F7D5D4}"/>
              </a:ext>
            </a:extLst>
          </p:cNvPr>
          <p:cNvSpPr/>
          <p:nvPr/>
        </p:nvSpPr>
        <p:spPr>
          <a:xfrm>
            <a:off x="6115107" y="8429607"/>
            <a:ext cx="1078972" cy="382471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장바구니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58B5924E-37E2-42E6-8DEA-69174E5DB43D}"/>
              </a:ext>
            </a:extLst>
          </p:cNvPr>
          <p:cNvSpPr/>
          <p:nvPr/>
        </p:nvSpPr>
        <p:spPr>
          <a:xfrm>
            <a:off x="11435494" y="2895060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삭제불가 </a:t>
            </a:r>
            <a:endParaRPr lang="en-US" altLang="ko-KR" dirty="0"/>
          </a:p>
          <a:p>
            <a:pPr algn="ctr"/>
            <a:r>
              <a:rPr lang="ko-KR" altLang="en-US" dirty="0"/>
              <a:t>디자인된 현재 각 옵션페이지에서 </a:t>
            </a:r>
            <a:endParaRPr lang="en-US" altLang="ko-KR" dirty="0"/>
          </a:p>
          <a:p>
            <a:pPr algn="ctr"/>
            <a:r>
              <a:rPr lang="ko-KR" altLang="en-US" dirty="0"/>
              <a:t>오프라인으로 받을 부분 삭제 필요</a:t>
            </a:r>
          </a:p>
        </p:txBody>
      </p:sp>
      <p:grpSp>
        <p:nvGrpSpPr>
          <p:cNvPr id="169" name="그룹 168">
            <a:extLst>
              <a:ext uri="{FF2B5EF4-FFF2-40B4-BE49-F238E27FC236}">
                <a16:creationId xmlns:a16="http://schemas.microsoft.com/office/drawing/2014/main" id="{FA90B34B-1C5B-4E6C-8ED0-91722730A66C}"/>
              </a:ext>
            </a:extLst>
          </p:cNvPr>
          <p:cNvGrpSpPr/>
          <p:nvPr/>
        </p:nvGrpSpPr>
        <p:grpSpPr>
          <a:xfrm>
            <a:off x="3789629" y="1472553"/>
            <a:ext cx="265045" cy="318746"/>
            <a:chOff x="3869646" y="1581447"/>
            <a:chExt cx="219045" cy="263426"/>
          </a:xfrm>
        </p:grpSpPr>
        <p:pic>
          <p:nvPicPr>
            <p:cNvPr id="177" name="그림 176">
              <a:extLst>
                <a:ext uri="{FF2B5EF4-FFF2-40B4-BE49-F238E27FC236}">
                  <a16:creationId xmlns:a16="http://schemas.microsoft.com/office/drawing/2014/main" id="{203A1F07-3A4A-406E-886E-CAA1EFC38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83" name="타원 182">
              <a:extLst>
                <a:ext uri="{FF2B5EF4-FFF2-40B4-BE49-F238E27FC236}">
                  <a16:creationId xmlns:a16="http://schemas.microsoft.com/office/drawing/2014/main" id="{51CD51AC-18EB-4E36-A888-DE153F2AAC6B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65D016BA-817C-4E79-9436-B647620D84C4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DFBC921B-5A96-425B-95F5-D23DF5690300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86" name="직선 연결선 185">
              <a:extLst>
                <a:ext uri="{FF2B5EF4-FFF2-40B4-BE49-F238E27FC236}">
                  <a16:creationId xmlns:a16="http://schemas.microsoft.com/office/drawing/2014/main" id="{3C3BB2E0-B4D8-40ED-953D-6033DBA154E1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4116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>
            <a:extLst>
              <a:ext uri="{FF2B5EF4-FFF2-40B4-BE49-F238E27FC236}">
                <a16:creationId xmlns:a16="http://schemas.microsoft.com/office/drawing/2014/main" id="{6DA57266-7492-4A02-A865-7D14786121F7}"/>
              </a:ext>
            </a:extLst>
          </p:cNvPr>
          <p:cNvSpPr txBox="1"/>
          <p:nvPr/>
        </p:nvSpPr>
        <p:spPr>
          <a:xfrm>
            <a:off x="4779417" y="6788916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fdss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83EE1F1-4586-4DFF-9E95-3534CF3C9876}"/>
              </a:ext>
            </a:extLst>
          </p:cNvPr>
          <p:cNvSpPr txBox="1"/>
          <p:nvPr/>
        </p:nvSpPr>
        <p:spPr>
          <a:xfrm>
            <a:off x="4654237" y="7303801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A9F331B7-AACC-469F-9806-7ECBCB9CA304}"/>
              </a:ext>
            </a:extLst>
          </p:cNvPr>
          <p:cNvSpPr/>
          <p:nvPr/>
        </p:nvSpPr>
        <p:spPr>
          <a:xfrm>
            <a:off x="4648607" y="6698907"/>
            <a:ext cx="2174106" cy="2048178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AE9ECCF-416B-47D4-9E40-35B79D6EB575}"/>
              </a:ext>
            </a:extLst>
          </p:cNvPr>
          <p:cNvSpPr txBox="1"/>
          <p:nvPr/>
        </p:nvSpPr>
        <p:spPr>
          <a:xfrm>
            <a:off x="4758762" y="7066744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819DDEF-0D7E-4E50-8E62-9179C4A22C31}"/>
              </a:ext>
            </a:extLst>
          </p:cNvPr>
          <p:cNvSpPr txBox="1"/>
          <p:nvPr/>
        </p:nvSpPr>
        <p:spPr>
          <a:xfrm>
            <a:off x="4624664" y="6386066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D67B451-C482-4DFB-AD00-499FDB2773CC}"/>
              </a:ext>
            </a:extLst>
          </p:cNvPr>
          <p:cNvSpPr txBox="1"/>
          <p:nvPr/>
        </p:nvSpPr>
        <p:spPr>
          <a:xfrm>
            <a:off x="7049157" y="6788916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F3BDEE9-ECC0-4435-A031-96D71D52BB66}"/>
              </a:ext>
            </a:extLst>
          </p:cNvPr>
          <p:cNvSpPr txBox="1"/>
          <p:nvPr/>
        </p:nvSpPr>
        <p:spPr>
          <a:xfrm>
            <a:off x="7028502" y="7066744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315959CC-8F8A-474E-A75D-374882CFB809}"/>
              </a:ext>
            </a:extLst>
          </p:cNvPr>
          <p:cNvSpPr/>
          <p:nvPr/>
        </p:nvSpPr>
        <p:spPr>
          <a:xfrm>
            <a:off x="6913413" y="6698907"/>
            <a:ext cx="2174106" cy="2048178"/>
          </a:xfrm>
          <a:prstGeom prst="roundRect">
            <a:avLst>
              <a:gd name="adj" fmla="val 442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E221259-3194-432D-8C7C-C20B40C8DFC7}"/>
              </a:ext>
            </a:extLst>
          </p:cNvPr>
          <p:cNvSpPr txBox="1"/>
          <p:nvPr/>
        </p:nvSpPr>
        <p:spPr>
          <a:xfrm>
            <a:off x="6931075" y="7303801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C197497-83B8-4741-9E3B-37131518E34C}"/>
              </a:ext>
            </a:extLst>
          </p:cNvPr>
          <p:cNvSpPr txBox="1"/>
          <p:nvPr/>
        </p:nvSpPr>
        <p:spPr>
          <a:xfrm>
            <a:off x="7049157" y="6788916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1FCBB5F-B4A4-45D1-96C3-11FCD4BEE35A}"/>
              </a:ext>
            </a:extLst>
          </p:cNvPr>
          <p:cNvSpPr txBox="1"/>
          <p:nvPr/>
        </p:nvSpPr>
        <p:spPr>
          <a:xfrm>
            <a:off x="7028502" y="7066744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패키지 상품</a:t>
            </a:r>
            <a:r>
              <a:rPr lang="en-US" altLang="ko-KR" dirty="0"/>
              <a:t>) </a:t>
            </a:r>
            <a:r>
              <a:rPr lang="ko-KR" altLang="en-US" dirty="0"/>
              <a:t>상품 상세페이지</a:t>
            </a:r>
          </a:p>
        </p:txBody>
      </p:sp>
      <p:sp>
        <p:nvSpPr>
          <p:cNvPr id="100" name="텍스트 개체 틀 99">
            <a:extLst>
              <a:ext uri="{FF2B5EF4-FFF2-40B4-BE49-F238E27FC236}">
                <a16:creationId xmlns:a16="http://schemas.microsoft.com/office/drawing/2014/main" id="{E1371226-447B-46C1-AB36-A1802BB5AF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product0401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E439177B-2E34-499A-B381-48FB8748A6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B59B1A0-E317-433D-B0FA-DEDD12B77C1E}"/>
              </a:ext>
            </a:extLst>
          </p:cNvPr>
          <p:cNvSpPr/>
          <p:nvPr/>
        </p:nvSpPr>
        <p:spPr>
          <a:xfrm>
            <a:off x="428278" y="11505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95D3A0-BD74-4C20-94CB-3B3C836DD33C}"/>
              </a:ext>
            </a:extLst>
          </p:cNvPr>
          <p:cNvSpPr/>
          <p:nvPr/>
        </p:nvSpPr>
        <p:spPr>
          <a:xfrm>
            <a:off x="2147057" y="2161641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988936A-5A87-4A7C-A1BB-9122567EAC10}"/>
              </a:ext>
            </a:extLst>
          </p:cNvPr>
          <p:cNvSpPr/>
          <p:nvPr/>
        </p:nvSpPr>
        <p:spPr>
          <a:xfrm>
            <a:off x="81892" y="420497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CCF44A-52CB-4A5A-A9B3-EEFF58E272D7}"/>
              </a:ext>
            </a:extLst>
          </p:cNvPr>
          <p:cNvSpPr/>
          <p:nvPr/>
        </p:nvSpPr>
        <p:spPr>
          <a:xfrm>
            <a:off x="679299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E2771D-558B-41A7-9568-AB326DF96F25}"/>
              </a:ext>
            </a:extLst>
          </p:cNvPr>
          <p:cNvSpPr/>
          <p:nvPr/>
        </p:nvSpPr>
        <p:spPr>
          <a:xfrm>
            <a:off x="2388008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0C18ECC-E84A-4FC9-8A5D-0C5B3E67690A}"/>
              </a:ext>
            </a:extLst>
          </p:cNvPr>
          <p:cNvSpPr/>
          <p:nvPr/>
        </p:nvSpPr>
        <p:spPr>
          <a:xfrm>
            <a:off x="94234" y="390770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FBE18F-F834-4BAE-A35F-76168F2AE458}"/>
              </a:ext>
            </a:extLst>
          </p:cNvPr>
          <p:cNvGrpSpPr/>
          <p:nvPr/>
        </p:nvGrpSpPr>
        <p:grpSpPr>
          <a:xfrm>
            <a:off x="409269" y="4145147"/>
            <a:ext cx="3690348" cy="369392"/>
            <a:chOff x="409269" y="4145147"/>
            <a:chExt cx="4085099" cy="36939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67D921-DF2F-4EF8-B45C-F2DB350EB9C8}"/>
                </a:ext>
              </a:extLst>
            </p:cNvPr>
            <p:cNvSpPr txBox="1"/>
            <p:nvPr/>
          </p:nvSpPr>
          <p:spPr>
            <a:xfrm>
              <a:off x="2034848" y="4145207"/>
              <a:ext cx="34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〉</a:t>
              </a:r>
              <a:endParaRPr lang="ko-KR" altLang="en-US" sz="1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392435-AAF4-41A1-9C9F-08EF8307240E}"/>
                </a:ext>
              </a:extLst>
            </p:cNvPr>
            <p:cNvSpPr txBox="1"/>
            <p:nvPr/>
          </p:nvSpPr>
          <p:spPr>
            <a:xfrm>
              <a:off x="409269" y="4145147"/>
              <a:ext cx="1757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2022.06.08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토</a:t>
              </a:r>
              <a:r>
                <a:rPr lang="en-US" altLang="ko-KR" sz="1600" dirty="0">
                  <a:solidFill>
                    <a:srgbClr val="C00000"/>
                  </a:solidFill>
                </a:rPr>
                <a:t>)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A189C5C-E78C-4DCD-AE99-8AF8EFAA2007}"/>
                </a:ext>
              </a:extLst>
            </p:cNvPr>
            <p:cNvSpPr txBox="1"/>
            <p:nvPr/>
          </p:nvSpPr>
          <p:spPr>
            <a:xfrm>
              <a:off x="2224461" y="4147830"/>
              <a:ext cx="22699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2022.06.12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금</a:t>
              </a:r>
              <a:r>
                <a:rPr lang="en-US" altLang="ko-KR" sz="1600" dirty="0">
                  <a:solidFill>
                    <a:srgbClr val="C00000"/>
                  </a:solidFill>
                </a:rPr>
                <a:t>)  6</a:t>
              </a:r>
              <a:r>
                <a:rPr lang="ko-KR" altLang="en-US" sz="1600" dirty="0">
                  <a:solidFill>
                    <a:srgbClr val="C00000"/>
                  </a:solidFill>
                </a:rPr>
                <a:t>박</a:t>
              </a:r>
            </a:p>
          </p:txBody>
        </p:sp>
      </p:grp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2BF2411-561A-4282-B37A-B0B804D5A172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C42F718-5C90-4609-961F-907EB6B12D5B}"/>
              </a:ext>
            </a:extLst>
          </p:cNvPr>
          <p:cNvSpPr/>
          <p:nvPr/>
        </p:nvSpPr>
        <p:spPr>
          <a:xfrm>
            <a:off x="193085" y="1903386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4497578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9CD341-8AD4-43AF-9F11-23856C04810E}"/>
              </a:ext>
            </a:extLst>
          </p:cNvPr>
          <p:cNvSpPr txBox="1"/>
          <p:nvPr/>
        </p:nvSpPr>
        <p:spPr>
          <a:xfrm>
            <a:off x="1714415" y="5157382"/>
            <a:ext cx="2790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2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실기준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박당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FDBD4A-7331-4BF0-97EF-B71B33FFBC6D}"/>
              </a:ext>
            </a:extLst>
          </p:cNvPr>
          <p:cNvSpPr txBox="1"/>
          <p:nvPr/>
        </p:nvSpPr>
        <p:spPr>
          <a:xfrm>
            <a:off x="405760" y="578733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F8FA5A-75CD-4D34-A499-A73D3FD78113}"/>
              </a:ext>
            </a:extLst>
          </p:cNvPr>
          <p:cNvSpPr txBox="1"/>
          <p:nvPr/>
        </p:nvSpPr>
        <p:spPr>
          <a:xfrm>
            <a:off x="435422" y="6045141"/>
            <a:ext cx="2584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숙박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식사</a:t>
            </a:r>
            <a:endParaRPr lang="en-US" altLang="ko-KR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0572AF-1630-47B9-9E34-B2CADD45D51C}"/>
              </a:ext>
            </a:extLst>
          </p:cNvPr>
          <p:cNvSpPr txBox="1"/>
          <p:nvPr/>
        </p:nvSpPr>
        <p:spPr>
          <a:xfrm>
            <a:off x="4627052" y="13412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8D5AB5-6ABE-48F9-BE77-F99FD87D7227}"/>
              </a:ext>
            </a:extLst>
          </p:cNvPr>
          <p:cNvSpPr txBox="1"/>
          <p:nvPr/>
        </p:nvSpPr>
        <p:spPr>
          <a:xfrm>
            <a:off x="4617908" y="1576203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88EC7E-F8D2-4E5B-B04F-22D3D6EFCD11}"/>
              </a:ext>
            </a:extLst>
          </p:cNvPr>
          <p:cNvSpPr txBox="1"/>
          <p:nvPr/>
        </p:nvSpPr>
        <p:spPr>
          <a:xfrm>
            <a:off x="4627052" y="4766042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4617908" y="5000996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4627052" y="530168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4617908" y="5536643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2FD434-0E5F-4B51-9000-2A893B6D1550}"/>
              </a:ext>
            </a:extLst>
          </p:cNvPr>
          <p:cNvSpPr txBox="1"/>
          <p:nvPr/>
        </p:nvSpPr>
        <p:spPr>
          <a:xfrm>
            <a:off x="4627052" y="582971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환불정책</a:t>
            </a:r>
            <a:endParaRPr lang="ko-KR" altLang="en-US" sz="20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4F4C8DD-4912-4064-8E01-FCFA15DB0719}"/>
              </a:ext>
            </a:extLst>
          </p:cNvPr>
          <p:cNvSpPr txBox="1"/>
          <p:nvPr/>
        </p:nvSpPr>
        <p:spPr>
          <a:xfrm>
            <a:off x="4617908" y="6064671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환불정책 출력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5D8847F-7D19-4F3D-B4B1-064475385803}"/>
              </a:ext>
            </a:extLst>
          </p:cNvPr>
          <p:cNvSpPr txBox="1"/>
          <p:nvPr/>
        </p:nvSpPr>
        <p:spPr>
          <a:xfrm>
            <a:off x="356908" y="6610576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11FDF62-8DFE-4732-92DC-923704BF184C}"/>
              </a:ext>
            </a:extLst>
          </p:cNvPr>
          <p:cNvSpPr txBox="1"/>
          <p:nvPr/>
        </p:nvSpPr>
        <p:spPr>
          <a:xfrm>
            <a:off x="356908" y="6868386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4650995" y="633680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5CBB9057-2B94-4DDE-BFD9-A8CACD703D10}"/>
              </a:ext>
            </a:extLst>
          </p:cNvPr>
          <p:cNvCxnSpPr>
            <a:cxnSpLocks/>
          </p:cNvCxnSpPr>
          <p:nvPr/>
        </p:nvCxnSpPr>
        <p:spPr>
          <a:xfrm flipH="1">
            <a:off x="427685" y="5630595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6250EAC5-6C16-4ACB-9ADD-69C50DF29112}"/>
              </a:ext>
            </a:extLst>
          </p:cNvPr>
          <p:cNvGrpSpPr/>
          <p:nvPr/>
        </p:nvGrpSpPr>
        <p:grpSpPr>
          <a:xfrm>
            <a:off x="4653805" y="1927587"/>
            <a:ext cx="3632322" cy="1042288"/>
            <a:chOff x="1077786" y="1763815"/>
            <a:chExt cx="1426779" cy="1234561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C91EDE2-DB04-426D-A7A1-002C99ECD1C7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B016F0C6-792E-4F9C-84C8-841E01332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24680B46-9217-4138-B8D3-B901A5B6FA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28BB9995-9FDF-4B6A-ACA8-A4C87E4A8862}"/>
              </a:ext>
            </a:extLst>
          </p:cNvPr>
          <p:cNvGrpSpPr/>
          <p:nvPr/>
        </p:nvGrpSpPr>
        <p:grpSpPr>
          <a:xfrm>
            <a:off x="4553611" y="8530740"/>
            <a:ext cx="4100256" cy="643247"/>
            <a:chOff x="4553611" y="9167297"/>
            <a:chExt cx="4100256" cy="643247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94F78B12-6C60-4E54-875C-5AF0908DDA69}"/>
                </a:ext>
              </a:extLst>
            </p:cNvPr>
            <p:cNvGrpSpPr/>
            <p:nvPr/>
          </p:nvGrpSpPr>
          <p:grpSpPr>
            <a:xfrm>
              <a:off x="8437867" y="9184475"/>
              <a:ext cx="216000" cy="626069"/>
              <a:chOff x="8433776" y="8203231"/>
              <a:chExt cx="216000" cy="529670"/>
            </a:xfrm>
          </p:grpSpPr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A1FED18B-FA97-41BF-8967-2B543119D3AD}"/>
                  </a:ext>
                </a:extLst>
              </p:cNvPr>
              <p:cNvCxnSpPr/>
              <p:nvPr/>
            </p:nvCxnSpPr>
            <p:spPr>
              <a:xfrm>
                <a:off x="8433776" y="8203231"/>
                <a:ext cx="216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8D72BB75-2E6A-4E70-BA0B-CB163E732620}"/>
                  </a:ext>
                </a:extLst>
              </p:cNvPr>
              <p:cNvCxnSpPr/>
              <p:nvPr/>
            </p:nvCxnSpPr>
            <p:spPr>
              <a:xfrm>
                <a:off x="8433776" y="8731259"/>
                <a:ext cx="2160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73A912CE-124F-4FDA-AC73-97024BDD0C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38812" y="8203231"/>
                <a:ext cx="0" cy="52967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322FAF17-517E-4E0F-9C6A-C2DA3203429C}"/>
                </a:ext>
              </a:extLst>
            </p:cNvPr>
            <p:cNvSpPr/>
            <p:nvPr/>
          </p:nvSpPr>
          <p:spPr>
            <a:xfrm>
              <a:off x="4553611" y="9173174"/>
              <a:ext cx="3852000" cy="637370"/>
            </a:xfrm>
            <a:prstGeom prst="roundRect">
              <a:avLst>
                <a:gd name="adj" fmla="val 1427"/>
              </a:avLst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36000" rtlCol="0" anchor="ctr"/>
            <a:lstStyle/>
            <a:p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880F6626-FC66-40E1-A04B-0552A140A769}"/>
                </a:ext>
              </a:extLst>
            </p:cNvPr>
            <p:cNvSpPr/>
            <p:nvPr/>
          </p:nvSpPr>
          <p:spPr>
            <a:xfrm>
              <a:off x="7048182" y="9246188"/>
              <a:ext cx="1217941" cy="523352"/>
            </a:xfrm>
            <a:prstGeom prst="roundRect">
              <a:avLst>
                <a:gd name="adj" fmla="val 7199"/>
              </a:avLst>
            </a:prstGeom>
            <a:solidFill>
              <a:schemeClr val="tx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Ins="36000" rtlCol="0" anchor="ctr"/>
            <a:lstStyle/>
            <a:p>
              <a:pPr algn="ctr"/>
              <a:r>
                <a: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견적내기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6448A31E-2C41-43DD-92CD-C7BF728E3F34}"/>
                </a:ext>
              </a:extLst>
            </p:cNvPr>
            <p:cNvSpPr/>
            <p:nvPr/>
          </p:nvSpPr>
          <p:spPr>
            <a:xfrm>
              <a:off x="6988702" y="9167297"/>
              <a:ext cx="218900" cy="21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1050" b="1" dirty="0"/>
                <a:t>10</a:t>
              </a:r>
              <a:endParaRPr lang="ko-KR" altLang="en-US" sz="1050" b="1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B9F5A09-ACF3-4F31-A479-083094A4ED83}"/>
                </a:ext>
              </a:extLst>
            </p:cNvPr>
            <p:cNvSpPr txBox="1"/>
            <p:nvPr/>
          </p:nvSpPr>
          <p:spPr>
            <a:xfrm>
              <a:off x="4729748" y="9289849"/>
              <a:ext cx="231843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150,000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인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1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실기준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박당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06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8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- 06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월 </a:t>
              </a:r>
              <a:r>
                <a:rPr lang="en-US" altLang="ko-KR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12</a:t>
              </a:r>
              <a:r>
                <a:rPr lang="ko-KR" altLang="en-US" sz="1100" u="sng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일</a:t>
              </a:r>
              <a:endPara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5D7EE8D-78C5-497F-B095-B9B7B3AC5AA3}"/>
              </a:ext>
            </a:extLst>
          </p:cNvPr>
          <p:cNvGrpSpPr/>
          <p:nvPr/>
        </p:nvGrpSpPr>
        <p:grpSpPr>
          <a:xfrm>
            <a:off x="4653805" y="3097068"/>
            <a:ext cx="3632322" cy="1259516"/>
            <a:chOff x="4653805" y="5569063"/>
            <a:chExt cx="3632322" cy="1259516"/>
          </a:xfrm>
        </p:grpSpPr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956FBFFF-28AA-4517-B5B3-52FC58ABE4FB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132" name="직사각형 131">
                <a:extLst>
                  <a:ext uri="{FF2B5EF4-FFF2-40B4-BE49-F238E27FC236}">
                    <a16:creationId xmlns:a16="http://schemas.microsoft.com/office/drawing/2014/main" id="{292921EE-A483-4FD1-B17A-2135DD440361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54EC6533-511E-4CF3-820F-787427E8E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0A5CEBEE-F6C5-4594-9618-15B689C51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31" name="그림 130">
              <a:extLst>
                <a:ext uri="{FF2B5EF4-FFF2-40B4-BE49-F238E27FC236}">
                  <a16:creationId xmlns:a16="http://schemas.microsoft.com/office/drawing/2014/main" id="{29A17ADE-662C-46E8-8335-C458A80C7B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30FEB1B0-7D6C-475E-B1D2-45211867AA31}"/>
              </a:ext>
            </a:extLst>
          </p:cNvPr>
          <p:cNvSpPr/>
          <p:nvPr/>
        </p:nvSpPr>
        <p:spPr>
          <a:xfrm>
            <a:off x="4365828" y="312532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09</a:t>
            </a:r>
            <a:endParaRPr lang="ko-KR" altLang="en-US" sz="900" b="1" dirty="0"/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31AAE40B-CCA8-404E-AF22-471F399238BC}"/>
              </a:ext>
            </a:extLst>
          </p:cNvPr>
          <p:cNvSpPr/>
          <p:nvPr/>
        </p:nvSpPr>
        <p:spPr>
          <a:xfrm>
            <a:off x="94234" y="571285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D5536239-6298-43BA-B5F0-04DC99340548}"/>
              </a:ext>
            </a:extLst>
          </p:cNvPr>
          <p:cNvSpPr/>
          <p:nvPr/>
        </p:nvSpPr>
        <p:spPr>
          <a:xfrm>
            <a:off x="49229" y="453660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6-1</a:t>
            </a:r>
            <a:endParaRPr lang="ko-KR" altLang="en-US" sz="1050" b="1" dirty="0"/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9B9D9BCD-CE7E-43DE-939E-1E07A3BD854F}"/>
              </a:ext>
            </a:extLst>
          </p:cNvPr>
          <p:cNvSpPr/>
          <p:nvPr/>
        </p:nvSpPr>
        <p:spPr>
          <a:xfrm>
            <a:off x="49229" y="485876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6-2</a:t>
            </a:r>
            <a:endParaRPr lang="ko-KR" altLang="en-US" sz="1050" b="1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71E27E3B-E814-4984-9C60-2565E92A11A1}"/>
              </a:ext>
            </a:extLst>
          </p:cNvPr>
          <p:cNvSpPr txBox="1"/>
          <p:nvPr/>
        </p:nvSpPr>
        <p:spPr>
          <a:xfrm>
            <a:off x="347704" y="7371919"/>
            <a:ext cx="22537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설명</a:t>
            </a:r>
            <a:endParaRPr lang="ko-KR" altLang="en-US" sz="24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6C1A0DB-56D7-41BA-A74F-6BBB4981C051}"/>
              </a:ext>
            </a:extLst>
          </p:cNvPr>
          <p:cNvSpPr txBox="1"/>
          <p:nvPr/>
        </p:nvSpPr>
        <p:spPr>
          <a:xfrm>
            <a:off x="362469" y="7606873"/>
            <a:ext cx="3731644" cy="16235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호텔은 </a:t>
            </a:r>
            <a:r>
              <a:rPr lang="ko-KR" altLang="en-US" sz="105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분거리에 있는 호텔입니다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.. EAST,</a:t>
            </a:r>
          </a:p>
          <a:p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호텔은 </a:t>
            </a:r>
            <a:r>
              <a:rPr lang="ko-KR" altLang="en-US" sz="105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분거리에 있는 호텔입니다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.. EAST,</a:t>
            </a:r>
          </a:p>
          <a:p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호텔은 </a:t>
            </a:r>
            <a:r>
              <a:rPr lang="ko-KR" altLang="en-US" sz="105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50" dirty="0"/>
            </a:br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50" b="0" i="0" dirty="0">
                <a:solidFill>
                  <a:srgbClr val="222222"/>
                </a:solidFill>
                <a:effectLst/>
                <a:latin typeface="-apple-system"/>
              </a:rPr>
              <a:t>분거리에 있는 호텔입니다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.. EAST,</a:t>
            </a:r>
          </a:p>
          <a:p>
            <a:endParaRPr lang="en-US" altLang="ko-KR" sz="500" dirty="0">
              <a:solidFill>
                <a:srgbClr val="222222"/>
              </a:solidFill>
              <a:latin typeface="-apple-system"/>
            </a:endParaRPr>
          </a:p>
          <a:p>
            <a:r>
              <a:rPr lang="ko-KR" altLang="en-US" sz="1050" dirty="0" err="1">
                <a:solidFill>
                  <a:srgbClr val="222222"/>
                </a:solidFill>
                <a:latin typeface="-apple-system"/>
              </a:rPr>
              <a:t>더보기</a:t>
            </a:r>
            <a:r>
              <a:rPr lang="ko-KR" altLang="en-US" sz="105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en-US" altLang="ko-KR" sz="1050" dirty="0">
                <a:solidFill>
                  <a:srgbClr val="222222"/>
                </a:solidFill>
                <a:latin typeface="-apple-system"/>
              </a:rPr>
              <a:t>〉</a:t>
            </a:r>
            <a:r>
              <a:rPr lang="en-US" altLang="ko-KR" sz="1050" b="0" i="0" dirty="0">
                <a:solidFill>
                  <a:srgbClr val="222222"/>
                </a:solidFill>
                <a:effectLst/>
                <a:latin typeface="-apple-system"/>
              </a:rPr>
              <a:t> </a:t>
            </a:r>
            <a:br>
              <a:rPr lang="ko-KR" altLang="en-US" sz="1050" dirty="0"/>
            </a:br>
            <a:endParaRPr lang="ko-KR" altLang="en-US" sz="1050" dirty="0"/>
          </a:p>
          <a:p>
            <a:endParaRPr lang="ko-KR" altLang="en-US" sz="1050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0E8E9BF6-A5D7-4FDC-9B4E-45905E1589E9}"/>
              </a:ext>
            </a:extLst>
          </p:cNvPr>
          <p:cNvSpPr/>
          <p:nvPr/>
        </p:nvSpPr>
        <p:spPr>
          <a:xfrm>
            <a:off x="94234" y="738797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08</a:t>
            </a:r>
            <a:endParaRPr lang="ko-KR" altLang="en-US" sz="1050" b="1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5BFD151-0395-4A85-8FEA-9EE4DD678FF6}"/>
              </a:ext>
            </a:extLst>
          </p:cNvPr>
          <p:cNvSpPr/>
          <p:nvPr/>
        </p:nvSpPr>
        <p:spPr>
          <a:xfrm>
            <a:off x="71250" y="8632059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8-1</a:t>
            </a:r>
            <a:endParaRPr lang="ko-KR" altLang="en-US" sz="1050" b="1" dirty="0"/>
          </a:p>
        </p:txBody>
      </p:sp>
      <p:graphicFrame>
        <p:nvGraphicFramePr>
          <p:cNvPr id="181" name="Table 42">
            <a:extLst>
              <a:ext uri="{FF2B5EF4-FFF2-40B4-BE49-F238E27FC236}">
                <a16:creationId xmlns:a16="http://schemas.microsoft.com/office/drawing/2014/main" id="{B8D5558B-B403-4117-A3BD-14269AEB38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74246"/>
              </p:ext>
            </p:extLst>
          </p:nvPr>
        </p:nvGraphicFramePr>
        <p:xfrm>
          <a:off x="11503498" y="936204"/>
          <a:ext cx="2293197" cy="8868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 버튼 클릭 시 공유페이지 화면코드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share01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on/off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아이콘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스크랩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off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스크랩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처리되고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스크랩되었습니다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마이페이지에서 확인 하실 수 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“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토스트 팝업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on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상태에서 클릭 시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“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스크랩이 해제되었습니다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.”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 상품대표 사진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패키지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4-3) </a:t>
                      </a:r>
                      <a:r>
                        <a:rPr lang="ko-KR" altLang="en-US" sz="1100" b="0" strike="sng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지도보기 버튼 클릭 시 </a:t>
                      </a:r>
                      <a:r>
                        <a:rPr lang="en-US" altLang="ko-KR" sz="1100" strike="sngStrike" dirty="0"/>
                        <a:t>map01 </a:t>
                      </a:r>
                      <a:r>
                        <a:rPr lang="ko-KR" altLang="en-US" sz="1100" strike="sngStrike" dirty="0"/>
                        <a:t>페이지 </a:t>
                      </a:r>
                      <a:r>
                        <a:rPr lang="ko-KR" altLang="en-US" sz="1100" strike="sngStrike" dirty="0" err="1"/>
                        <a:t>팝업창</a:t>
                      </a:r>
                      <a:r>
                        <a:rPr lang="ko-KR" altLang="en-US" sz="1100" strike="sngStrike" dirty="0"/>
                        <a:t> 뜸</a:t>
                      </a:r>
                      <a:endParaRPr lang="ko-KR" altLang="en-US" sz="1100" b="0" strike="sng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날짜 선택한 기간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포함사항 불포함사항 출력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골프장 설명 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클릭 시 골프장 설명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화면코드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product_popup01</a:t>
                      </a:r>
                      <a:r>
                        <a:rPr lang="en-US" altLang="ko-KR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뜸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숙소 설명</a:t>
                      </a:r>
                      <a:endParaRPr lang="en-US" altLang="ko-KR" sz="11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상품 주소 위치 지도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 화면코드 </a:t>
                      </a:r>
                      <a:r>
                        <a:rPr lang="en-US" altLang="ko-KR" sz="1100" dirty="0"/>
                        <a:t>product0402 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페이지  옵션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레이어창</a:t>
                      </a:r>
                      <a:r>
                        <a:rPr lang="ko-KR" altLang="en-US" sz="11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ko-KR" altLang="en-US" sz="1100" dirty="0"/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pic>
        <p:nvPicPr>
          <p:cNvPr id="86" name="Picture 2" descr="공유 무료 아이콘 의 Google Material">
            <a:extLst>
              <a:ext uri="{FF2B5EF4-FFF2-40B4-BE49-F238E27FC236}">
                <a16:creationId xmlns:a16="http://schemas.microsoft.com/office/drawing/2014/main" id="{C2B47174-DD11-4E28-A3FD-38897F7F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89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책갈피 무료 아이콘 의 Zwicon">
            <a:extLst>
              <a:ext uri="{FF2B5EF4-FFF2-40B4-BE49-F238E27FC236}">
                <a16:creationId xmlns:a16="http://schemas.microsoft.com/office/drawing/2014/main" id="{33D998C4-DEC4-4E62-9CE5-C61DF8D9A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22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C9720EB5-CEB9-4D32-9B5D-0709E1FD9EE5}"/>
              </a:ext>
            </a:extLst>
          </p:cNvPr>
          <p:cNvSpPr/>
          <p:nvPr/>
        </p:nvSpPr>
        <p:spPr>
          <a:xfrm>
            <a:off x="2994966" y="11825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553DAE1D-431D-45A6-A45F-F4A7A36B9489}"/>
              </a:ext>
            </a:extLst>
          </p:cNvPr>
          <p:cNvSpPr/>
          <p:nvPr/>
        </p:nvSpPr>
        <p:spPr>
          <a:xfrm>
            <a:off x="3420137" y="11825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B2CB9440-1BCC-4D17-A89A-3EABD9280938}"/>
              </a:ext>
            </a:extLst>
          </p:cNvPr>
          <p:cNvGrpSpPr/>
          <p:nvPr/>
        </p:nvGrpSpPr>
        <p:grpSpPr>
          <a:xfrm>
            <a:off x="3789629" y="1472553"/>
            <a:ext cx="265045" cy="318746"/>
            <a:chOff x="3869646" y="1581447"/>
            <a:chExt cx="219045" cy="263426"/>
          </a:xfrm>
        </p:grpSpPr>
        <p:pic>
          <p:nvPicPr>
            <p:cNvPr id="119" name="그림 118">
              <a:extLst>
                <a:ext uri="{FF2B5EF4-FFF2-40B4-BE49-F238E27FC236}">
                  <a16:creationId xmlns:a16="http://schemas.microsoft.com/office/drawing/2014/main" id="{99A18FD4-D48C-4563-A0AA-3324A066C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DD58DA9E-D037-40E8-9A5E-8225580C750E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67796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패키지 상품</a:t>
            </a:r>
            <a:r>
              <a:rPr lang="en-US" altLang="ko-KR" dirty="0"/>
              <a:t>) </a:t>
            </a:r>
            <a:r>
              <a:rPr lang="ko-KR" altLang="en-US" dirty="0"/>
              <a:t>상품 상세페이지</a:t>
            </a:r>
            <a:r>
              <a:rPr lang="en-US" altLang="ko-KR" dirty="0"/>
              <a:t>_</a:t>
            </a:r>
            <a:r>
              <a:rPr lang="ko-KR" altLang="en-US" dirty="0"/>
              <a:t>예약 </a:t>
            </a:r>
            <a:r>
              <a:rPr lang="ko-KR" altLang="en-US" dirty="0" err="1"/>
              <a:t>플로팅</a:t>
            </a:r>
            <a:r>
              <a:rPr lang="ko-KR" altLang="en-US" dirty="0"/>
              <a:t> 탭 활성 기본 수량</a:t>
            </a:r>
          </a:p>
        </p:txBody>
      </p:sp>
      <p:sp>
        <p:nvSpPr>
          <p:cNvPr id="100" name="텍스트 개체 틀 99">
            <a:extLst>
              <a:ext uri="{FF2B5EF4-FFF2-40B4-BE49-F238E27FC236}">
                <a16:creationId xmlns:a16="http://schemas.microsoft.com/office/drawing/2014/main" id="{E1371226-447B-46C1-AB36-A1802BB5AF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product0402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E439177B-2E34-499A-B381-48FB8748A6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887194"/>
              </p:ext>
            </p:extLst>
          </p:nvPr>
        </p:nvGraphicFramePr>
        <p:xfrm>
          <a:off x="11503498" y="936204"/>
          <a:ext cx="2293197" cy="5851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 상품 예약 기본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플로팅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레이어창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선택한 패키지 상품명과 기간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기본 수량 출력</a:t>
                      </a:r>
                      <a:endParaRPr lang="en-US" altLang="ko-KR" sz="1100" b="0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패키지상품은 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PCR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검사와 렌트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픽업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샌딩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옵션 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선택없음</a:t>
                      </a:r>
                      <a:endParaRPr lang="en-US" altLang="ko-KR" sz="1100" b="0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선택한 패키지 상품명과 기간에 따른 금액출력</a:t>
                      </a:r>
                      <a:endParaRPr lang="en-US" altLang="ko-KR" sz="1100" b="0" strike="noStrike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trike="noStrike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라운트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추가 버튼 클릭 시 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추가라운드선택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페이지 화면 코드 </a:t>
                      </a:r>
                      <a:r>
                        <a:rPr lang="en-US" altLang="ko-KR" sz="1100" dirty="0"/>
                        <a:t>option_round01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패키지 주문결제 페이지 화면코드 </a:t>
                      </a:r>
                      <a:r>
                        <a:rPr lang="en-US" altLang="ko-KR" sz="1100" dirty="0"/>
                        <a:t>pay_package01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CCF44A-52CB-4A5A-A9B3-EEFF58E272D7}"/>
              </a:ext>
            </a:extLst>
          </p:cNvPr>
          <p:cNvSpPr/>
          <p:nvPr/>
        </p:nvSpPr>
        <p:spPr>
          <a:xfrm>
            <a:off x="679299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E2771D-558B-41A7-9568-AB326DF96F25}"/>
              </a:ext>
            </a:extLst>
          </p:cNvPr>
          <p:cNvSpPr/>
          <p:nvPr/>
        </p:nvSpPr>
        <p:spPr>
          <a:xfrm>
            <a:off x="2388008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FBE18F-F834-4BAE-A35F-76168F2AE458}"/>
              </a:ext>
            </a:extLst>
          </p:cNvPr>
          <p:cNvGrpSpPr/>
          <p:nvPr/>
        </p:nvGrpSpPr>
        <p:grpSpPr>
          <a:xfrm>
            <a:off x="409269" y="4145147"/>
            <a:ext cx="3690348" cy="369392"/>
            <a:chOff x="409269" y="4145147"/>
            <a:chExt cx="4085100" cy="36939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67D921-DF2F-4EF8-B45C-F2DB350EB9C8}"/>
                </a:ext>
              </a:extLst>
            </p:cNvPr>
            <p:cNvSpPr txBox="1"/>
            <p:nvPr/>
          </p:nvSpPr>
          <p:spPr>
            <a:xfrm>
              <a:off x="2034848" y="4145207"/>
              <a:ext cx="34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〉</a:t>
              </a:r>
              <a:endParaRPr lang="ko-KR" altLang="en-US" sz="1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392435-AAF4-41A1-9C9F-08EF8307240E}"/>
                </a:ext>
              </a:extLst>
            </p:cNvPr>
            <p:cNvSpPr txBox="1"/>
            <p:nvPr/>
          </p:nvSpPr>
          <p:spPr>
            <a:xfrm>
              <a:off x="409269" y="4145147"/>
              <a:ext cx="1757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2022.06.08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토</a:t>
              </a:r>
              <a:r>
                <a:rPr lang="en-US" altLang="ko-KR" sz="1600" dirty="0">
                  <a:solidFill>
                    <a:srgbClr val="C00000"/>
                  </a:solidFill>
                </a:rPr>
                <a:t>)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A189C5C-E78C-4DCD-AE99-8AF8EFAA2007}"/>
                </a:ext>
              </a:extLst>
            </p:cNvPr>
            <p:cNvSpPr txBox="1"/>
            <p:nvPr/>
          </p:nvSpPr>
          <p:spPr>
            <a:xfrm>
              <a:off x="2224461" y="4147830"/>
              <a:ext cx="226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2022.06.12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금</a:t>
              </a:r>
              <a:r>
                <a:rPr lang="en-US" altLang="ko-KR" sz="1600" dirty="0">
                  <a:solidFill>
                    <a:srgbClr val="C00000"/>
                  </a:solidFill>
                </a:rPr>
                <a:t>)  6</a:t>
              </a:r>
              <a:r>
                <a:rPr lang="ko-KR" altLang="en-US" sz="1600" dirty="0">
                  <a:solidFill>
                    <a:srgbClr val="C00000"/>
                  </a:solidFill>
                </a:rPr>
                <a:t>박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4497578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9CD341-8AD4-43AF-9F11-23856C04810E}"/>
              </a:ext>
            </a:extLst>
          </p:cNvPr>
          <p:cNvSpPr txBox="1"/>
          <p:nvPr/>
        </p:nvSpPr>
        <p:spPr>
          <a:xfrm>
            <a:off x="1714415" y="5211679"/>
            <a:ext cx="2790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2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실기준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박당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FDBD4A-7331-4BF0-97EF-B71B33FFBC6D}"/>
              </a:ext>
            </a:extLst>
          </p:cNvPr>
          <p:cNvSpPr txBox="1"/>
          <p:nvPr/>
        </p:nvSpPr>
        <p:spPr>
          <a:xfrm>
            <a:off x="405760" y="58457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F8FA5A-75CD-4D34-A499-A73D3FD78113}"/>
              </a:ext>
            </a:extLst>
          </p:cNvPr>
          <p:cNvSpPr txBox="1"/>
          <p:nvPr/>
        </p:nvSpPr>
        <p:spPr>
          <a:xfrm>
            <a:off x="435422" y="6103559"/>
            <a:ext cx="2584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숙박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식사</a:t>
            </a:r>
            <a:endParaRPr lang="en-US" altLang="ko-KR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BEB821-F05E-4643-A928-D485EBDF0E3C}"/>
              </a:ext>
            </a:extLst>
          </p:cNvPr>
          <p:cNvSpPr txBox="1"/>
          <p:nvPr/>
        </p:nvSpPr>
        <p:spPr>
          <a:xfrm>
            <a:off x="371613" y="742676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0D9407A-2224-4568-96DA-DD6749FAF71A}"/>
              </a:ext>
            </a:extLst>
          </p:cNvPr>
          <p:cNvSpPr txBox="1"/>
          <p:nvPr/>
        </p:nvSpPr>
        <p:spPr>
          <a:xfrm>
            <a:off x="362469" y="7661715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B9DD82A-B2D4-421C-AE1B-8FB922AE4F73}"/>
              </a:ext>
            </a:extLst>
          </p:cNvPr>
          <p:cNvSpPr txBox="1"/>
          <p:nvPr/>
        </p:nvSpPr>
        <p:spPr>
          <a:xfrm>
            <a:off x="371613" y="816429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EE3E13E-1F94-4FF0-82B5-50BB51295789}"/>
              </a:ext>
            </a:extLst>
          </p:cNvPr>
          <p:cNvSpPr txBox="1"/>
          <p:nvPr/>
        </p:nvSpPr>
        <p:spPr>
          <a:xfrm>
            <a:off x="362469" y="8399251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0572AF-1630-47B9-9E34-B2CADD45D51C}"/>
              </a:ext>
            </a:extLst>
          </p:cNvPr>
          <p:cNvSpPr txBox="1"/>
          <p:nvPr/>
        </p:nvSpPr>
        <p:spPr>
          <a:xfrm>
            <a:off x="4627052" y="13412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8D5AB5-6ABE-48F9-BE77-F99FD87D7227}"/>
              </a:ext>
            </a:extLst>
          </p:cNvPr>
          <p:cNvSpPr txBox="1"/>
          <p:nvPr/>
        </p:nvSpPr>
        <p:spPr>
          <a:xfrm>
            <a:off x="4617908" y="1576203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88EC7E-F8D2-4E5B-B04F-22D3D6EFCD11}"/>
              </a:ext>
            </a:extLst>
          </p:cNvPr>
          <p:cNvSpPr txBox="1"/>
          <p:nvPr/>
        </p:nvSpPr>
        <p:spPr>
          <a:xfrm>
            <a:off x="4627052" y="4766042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4617908" y="5841749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4627052" y="607627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4617908" y="7483428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62FD434-0E5F-4B51-9000-2A893B6D1550}"/>
              </a:ext>
            </a:extLst>
          </p:cNvPr>
          <p:cNvSpPr txBox="1"/>
          <p:nvPr/>
        </p:nvSpPr>
        <p:spPr>
          <a:xfrm>
            <a:off x="4627052" y="7776502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환불정책</a:t>
            </a:r>
            <a:endParaRPr lang="ko-KR" altLang="en-US" sz="20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718331D-80D3-4B06-80B3-B1236042D2F4}"/>
              </a:ext>
            </a:extLst>
          </p:cNvPr>
          <p:cNvSpPr txBox="1"/>
          <p:nvPr/>
        </p:nvSpPr>
        <p:spPr>
          <a:xfrm>
            <a:off x="4627052" y="7489936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5D8847F-7D19-4F3D-B4B1-064475385803}"/>
              </a:ext>
            </a:extLst>
          </p:cNvPr>
          <p:cNvSpPr txBox="1"/>
          <p:nvPr/>
        </p:nvSpPr>
        <p:spPr>
          <a:xfrm>
            <a:off x="356908" y="666899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11FDF62-8DFE-4732-92DC-923704BF184C}"/>
              </a:ext>
            </a:extLst>
          </p:cNvPr>
          <p:cNvSpPr txBox="1"/>
          <p:nvPr/>
        </p:nvSpPr>
        <p:spPr>
          <a:xfrm>
            <a:off x="356908" y="692680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090BBBD4-72DD-4281-AC41-BA01DB83CBAE}"/>
              </a:ext>
            </a:extLst>
          </p:cNvPr>
          <p:cNvGrpSpPr/>
          <p:nvPr/>
        </p:nvGrpSpPr>
        <p:grpSpPr>
          <a:xfrm>
            <a:off x="8433776" y="5851554"/>
            <a:ext cx="176771" cy="3140545"/>
            <a:chOff x="8433776" y="8203231"/>
            <a:chExt cx="216000" cy="529670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AD41BA7-544B-439D-AD0E-0F31CFC3086B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F0545D0-0BA6-4221-AF89-DA7BCBCB3445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F4AF8B27-C721-478C-B7DE-F473F20B6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4650995" y="7497925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D6E2C0A-46CB-42B2-ADC0-15A16585F305}"/>
              </a:ext>
            </a:extLst>
          </p:cNvPr>
          <p:cNvSpPr/>
          <p:nvPr/>
        </p:nvSpPr>
        <p:spPr>
          <a:xfrm>
            <a:off x="4549520" y="5851554"/>
            <a:ext cx="3852000" cy="3001530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8D214A5-CEE1-4EF1-BEC1-72BA985C5A40}"/>
              </a:ext>
            </a:extLst>
          </p:cNvPr>
          <p:cNvSpPr/>
          <p:nvPr/>
        </p:nvSpPr>
        <p:spPr>
          <a:xfrm>
            <a:off x="7185709" y="8343933"/>
            <a:ext cx="1076324" cy="468146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50D6C31-94D9-4049-BF56-95D125030A7E}"/>
              </a:ext>
            </a:extLst>
          </p:cNvPr>
          <p:cNvSpPr txBox="1"/>
          <p:nvPr/>
        </p:nvSpPr>
        <p:spPr>
          <a:xfrm>
            <a:off x="4595502" y="6249819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FBA7860-F5A5-4DDD-BB19-FBA3B4384AF4}"/>
              </a:ext>
            </a:extLst>
          </p:cNvPr>
          <p:cNvSpPr txBox="1"/>
          <p:nvPr/>
        </p:nvSpPr>
        <p:spPr>
          <a:xfrm>
            <a:off x="4598599" y="6540633"/>
            <a:ext cx="3529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05C82F4-3B5E-4CAD-9ACD-7B55F3111910}"/>
              </a:ext>
            </a:extLst>
          </p:cNvPr>
          <p:cNvSpPr txBox="1"/>
          <p:nvPr/>
        </p:nvSpPr>
        <p:spPr>
          <a:xfrm>
            <a:off x="4595502" y="6051890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74566C5F-2D24-4979-B05F-0D3DC3F1D77E}"/>
              </a:ext>
            </a:extLst>
          </p:cNvPr>
          <p:cNvGrpSpPr/>
          <p:nvPr/>
        </p:nvGrpSpPr>
        <p:grpSpPr>
          <a:xfrm>
            <a:off x="4595502" y="6813754"/>
            <a:ext cx="3780420" cy="333617"/>
            <a:chOff x="4595502" y="6426814"/>
            <a:chExt cx="3780420" cy="3336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6531F3B-366D-4B9A-A866-9045758E535E}"/>
                </a:ext>
              </a:extLst>
            </p:cNvPr>
            <p:cNvSpPr txBox="1"/>
            <p:nvPr/>
          </p:nvSpPr>
          <p:spPr>
            <a:xfrm>
              <a:off x="4595502" y="6426814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24A6E17D-ED56-4D66-BAA8-22D799AFBFD1}"/>
                </a:ext>
              </a:extLst>
            </p:cNvPr>
            <p:cNvGrpSpPr/>
            <p:nvPr/>
          </p:nvGrpSpPr>
          <p:grpSpPr>
            <a:xfrm>
              <a:off x="7250034" y="6457596"/>
              <a:ext cx="797395" cy="276999"/>
              <a:chOff x="6702998" y="1888276"/>
              <a:chExt cx="706531" cy="245431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8FF8C977-9D68-4D8E-809C-C7E2F5805B5F}"/>
                  </a:ext>
                </a:extLst>
              </p:cNvPr>
              <p:cNvSpPr/>
              <p:nvPr/>
            </p:nvSpPr>
            <p:spPr bwMode="auto">
              <a:xfrm>
                <a:off x="7214658" y="1929341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CE109C7-AB0A-48D0-AC7D-90C5FF20039E}"/>
                  </a:ext>
                </a:extLst>
              </p:cNvPr>
              <p:cNvSpPr/>
              <p:nvPr/>
            </p:nvSpPr>
            <p:spPr bwMode="auto">
              <a:xfrm>
                <a:off x="6702998" y="1924429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93817CF-7081-4088-AF29-A082C98D0B7A}"/>
                  </a:ext>
                </a:extLst>
              </p:cNvPr>
              <p:cNvSpPr txBox="1"/>
              <p:nvPr/>
            </p:nvSpPr>
            <p:spPr>
              <a:xfrm>
                <a:off x="6898602" y="1888276"/>
                <a:ext cx="287191" cy="245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1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22" name="TextBox 221">
            <a:extLst>
              <a:ext uri="{FF2B5EF4-FFF2-40B4-BE49-F238E27FC236}">
                <a16:creationId xmlns:a16="http://schemas.microsoft.com/office/drawing/2014/main" id="{65C2D8F8-792A-4A6D-B9DC-46BFF2B1A9BF}"/>
              </a:ext>
            </a:extLst>
          </p:cNvPr>
          <p:cNvSpPr txBox="1"/>
          <p:nvPr/>
        </p:nvSpPr>
        <p:spPr>
          <a:xfrm>
            <a:off x="5978053" y="6885753"/>
            <a:ext cx="1271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B74BBF76-5D64-4652-8030-56D9838C8EA1}"/>
              </a:ext>
            </a:extLst>
          </p:cNvPr>
          <p:cNvSpPr txBox="1"/>
          <p:nvPr/>
        </p:nvSpPr>
        <p:spPr>
          <a:xfrm>
            <a:off x="6269205" y="5917417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B88C72-5223-4A9B-BC7A-F56B76D1898B}"/>
              </a:ext>
            </a:extLst>
          </p:cNvPr>
          <p:cNvGrpSpPr/>
          <p:nvPr/>
        </p:nvGrpSpPr>
        <p:grpSpPr>
          <a:xfrm>
            <a:off x="4627052" y="7856865"/>
            <a:ext cx="3658466" cy="445932"/>
            <a:chOff x="4627052" y="7689668"/>
            <a:chExt cx="3658466" cy="445932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B5A97F0-DE46-4AC3-B37A-2DC06A1D2FFA}"/>
                </a:ext>
              </a:extLst>
            </p:cNvPr>
            <p:cNvSpPr txBox="1"/>
            <p:nvPr/>
          </p:nvSpPr>
          <p:spPr>
            <a:xfrm>
              <a:off x="6735739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2,900,000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E9B9DA7-A311-4433-9E73-C76A3185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CD4EE7B-8458-4650-8B96-E7443B08F30C}"/>
                </a:ext>
              </a:extLst>
            </p:cNvPr>
            <p:cNvSpPr txBox="1"/>
            <p:nvPr/>
          </p:nvSpPr>
          <p:spPr>
            <a:xfrm>
              <a:off x="4627052" y="775452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총 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(1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/PCR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0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5CBB9057-2B94-4DDE-BFD9-A8CACD703D10}"/>
              </a:ext>
            </a:extLst>
          </p:cNvPr>
          <p:cNvCxnSpPr>
            <a:cxnSpLocks/>
          </p:cNvCxnSpPr>
          <p:nvPr/>
        </p:nvCxnSpPr>
        <p:spPr>
          <a:xfrm flipH="1">
            <a:off x="427685" y="5751739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7633F214-49B9-4224-8896-B8FAE12F7E4D}"/>
              </a:ext>
            </a:extLst>
          </p:cNvPr>
          <p:cNvSpPr txBox="1"/>
          <p:nvPr/>
        </p:nvSpPr>
        <p:spPr>
          <a:xfrm>
            <a:off x="4595502" y="7402582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70DE701-6D3F-4054-A5C6-A1282D349590}"/>
              </a:ext>
            </a:extLst>
          </p:cNvPr>
          <p:cNvSpPr/>
          <p:nvPr/>
        </p:nvSpPr>
        <p:spPr bwMode="auto">
          <a:xfrm>
            <a:off x="7815313" y="7479711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6C9708B-EA59-46B8-ACBE-388F64B33708}"/>
              </a:ext>
            </a:extLst>
          </p:cNvPr>
          <p:cNvSpPr/>
          <p:nvPr/>
        </p:nvSpPr>
        <p:spPr bwMode="auto">
          <a:xfrm>
            <a:off x="7237841" y="7474167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A7891F-C11E-4272-9F05-8D9D93C46353}"/>
              </a:ext>
            </a:extLst>
          </p:cNvPr>
          <p:cNvSpPr txBox="1"/>
          <p:nvPr/>
        </p:nvSpPr>
        <p:spPr>
          <a:xfrm>
            <a:off x="7458600" y="7433364"/>
            <a:ext cx="324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0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8F57691-D742-45BC-A138-570E2FAEA12F}"/>
              </a:ext>
            </a:extLst>
          </p:cNvPr>
          <p:cNvSpPr/>
          <p:nvPr/>
        </p:nvSpPr>
        <p:spPr>
          <a:xfrm>
            <a:off x="6003675" y="8343933"/>
            <a:ext cx="1114453" cy="468146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lang="ko-KR" altLang="en-US" sz="1300" b="1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라운드</a:t>
            </a:r>
            <a:r>
              <a: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추가</a:t>
            </a:r>
            <a:endParaRPr lang="en-US" altLang="ko-KR" sz="1300" b="1" dirty="0">
              <a:solidFill>
                <a:schemeClr val="bg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32E1E768-116D-4BF8-A537-0225DB4C3EBB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B8BF57-B2F5-43E3-8D4D-B15A794C9FAF}"/>
              </a:ext>
            </a:extLst>
          </p:cNvPr>
          <p:cNvSpPr txBox="1"/>
          <p:nvPr/>
        </p:nvSpPr>
        <p:spPr>
          <a:xfrm>
            <a:off x="4617908" y="5000996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FE32ECC-2669-4AFD-B0E3-8AD7526B9BE1}"/>
              </a:ext>
            </a:extLst>
          </p:cNvPr>
          <p:cNvSpPr txBox="1"/>
          <p:nvPr/>
        </p:nvSpPr>
        <p:spPr>
          <a:xfrm>
            <a:off x="4627052" y="530168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2A4D0C5-B688-42C0-9443-CB0097C2199C}"/>
              </a:ext>
            </a:extLst>
          </p:cNvPr>
          <p:cNvSpPr txBox="1"/>
          <p:nvPr/>
        </p:nvSpPr>
        <p:spPr>
          <a:xfrm>
            <a:off x="4617908" y="5536643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81DF39C-ED37-487B-A735-2C30166FE364}"/>
              </a:ext>
            </a:extLst>
          </p:cNvPr>
          <p:cNvGrpSpPr/>
          <p:nvPr/>
        </p:nvGrpSpPr>
        <p:grpSpPr>
          <a:xfrm>
            <a:off x="4653805" y="1927587"/>
            <a:ext cx="3632322" cy="1042288"/>
            <a:chOff x="1077786" y="1763815"/>
            <a:chExt cx="1426779" cy="1234561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659B46CA-2133-4E7A-B6D2-9AAAAFDB5DDC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ADC8138C-FDFA-4B54-ADB7-8640B0409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0163DBD2-44E0-4664-9103-5F51DCC281B3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4EA22A92-40CB-4238-A874-BDBEA3A3DD86}"/>
              </a:ext>
            </a:extLst>
          </p:cNvPr>
          <p:cNvGrpSpPr/>
          <p:nvPr/>
        </p:nvGrpSpPr>
        <p:grpSpPr>
          <a:xfrm>
            <a:off x="4653805" y="3097068"/>
            <a:ext cx="3632322" cy="1259516"/>
            <a:chOff x="4653805" y="5569063"/>
            <a:chExt cx="3632322" cy="1259516"/>
          </a:xfrm>
        </p:grpSpPr>
        <p:grpSp>
          <p:nvGrpSpPr>
            <p:cNvPr id="109" name="그룹 108">
              <a:extLst>
                <a:ext uri="{FF2B5EF4-FFF2-40B4-BE49-F238E27FC236}">
                  <a16:creationId xmlns:a16="http://schemas.microsoft.com/office/drawing/2014/main" id="{73A20BB6-7E1A-4597-ADEB-5F97AAB5C525}"/>
                </a:ext>
              </a:extLst>
            </p:cNvPr>
            <p:cNvGrpSpPr/>
            <p:nvPr/>
          </p:nvGrpSpPr>
          <p:grpSpPr>
            <a:xfrm>
              <a:off x="4653805" y="5569063"/>
              <a:ext cx="3632322" cy="1259516"/>
              <a:chOff x="1077786" y="1763815"/>
              <a:chExt cx="1426779" cy="1234561"/>
            </a:xfrm>
          </p:grpSpPr>
          <p:sp>
            <p:nvSpPr>
              <p:cNvPr id="112" name="직사각형 111">
                <a:extLst>
                  <a:ext uri="{FF2B5EF4-FFF2-40B4-BE49-F238E27FC236}">
                    <a16:creationId xmlns:a16="http://schemas.microsoft.com/office/drawing/2014/main" id="{1BD19AB3-2ECC-41CD-A5F3-29C16B08B8FF}"/>
                  </a:ext>
                </a:extLst>
              </p:cNvPr>
              <p:cNvSpPr/>
              <p:nvPr/>
            </p:nvSpPr>
            <p:spPr>
              <a:xfrm>
                <a:off x="1077786" y="1763815"/>
                <a:ext cx="1426779" cy="123456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BD2CAC3E-C55F-44B6-B078-4F0C4D04B6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7796" y="1777657"/>
                <a:ext cx="1412470" cy="122071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60B3DECE-8861-44CB-9A84-DF88A96505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793" y="1763815"/>
                <a:ext cx="1412473" cy="1223409"/>
              </a:xfrm>
              <a:prstGeom prst="line">
                <a:avLst/>
              </a:prstGeom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2514DC80-F77A-47BA-98D7-9DEADC2E5F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b="85735"/>
            <a:stretch/>
          </p:blipFill>
          <p:spPr>
            <a:xfrm>
              <a:off x="6311010" y="5986563"/>
              <a:ext cx="415636" cy="395279"/>
            </a:xfrm>
            <a:prstGeom prst="rect">
              <a:avLst/>
            </a:prstGeom>
          </p:spPr>
        </p:pic>
      </p:grp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0BF59923-B877-4423-AC61-F8DAA4E54C73}"/>
              </a:ext>
            </a:extLst>
          </p:cNvPr>
          <p:cNvSpPr/>
          <p:nvPr/>
        </p:nvSpPr>
        <p:spPr>
          <a:xfrm>
            <a:off x="6632069" y="836558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01B2DF8-1526-4DC9-A54E-5327B7AE9F63}"/>
              </a:ext>
            </a:extLst>
          </p:cNvPr>
          <p:cNvSpPr/>
          <p:nvPr/>
        </p:nvSpPr>
        <p:spPr>
          <a:xfrm>
            <a:off x="4323234" y="576278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DB7A34F5-3EE9-477A-BA02-E1B0422DF2D1}"/>
              </a:ext>
            </a:extLst>
          </p:cNvPr>
          <p:cNvSpPr/>
          <p:nvPr/>
        </p:nvSpPr>
        <p:spPr>
          <a:xfrm>
            <a:off x="4187144" y="641406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97A77F00-8284-44F0-855C-605233EAAAE2}"/>
              </a:ext>
            </a:extLst>
          </p:cNvPr>
          <p:cNvSpPr/>
          <p:nvPr/>
        </p:nvSpPr>
        <p:spPr>
          <a:xfrm>
            <a:off x="4193962" y="726407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124" name="사각형: 둥근 모서리 123">
            <a:extLst>
              <a:ext uri="{FF2B5EF4-FFF2-40B4-BE49-F238E27FC236}">
                <a16:creationId xmlns:a16="http://schemas.microsoft.com/office/drawing/2014/main" id="{9514A3A3-7CBC-4796-8948-829389B55A06}"/>
              </a:ext>
            </a:extLst>
          </p:cNvPr>
          <p:cNvSpPr/>
          <p:nvPr/>
        </p:nvSpPr>
        <p:spPr>
          <a:xfrm>
            <a:off x="4377634" y="836558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125" name="왼쪽 중괄호 124">
            <a:extLst>
              <a:ext uri="{FF2B5EF4-FFF2-40B4-BE49-F238E27FC236}">
                <a16:creationId xmlns:a16="http://schemas.microsoft.com/office/drawing/2014/main" id="{1B69BAE0-DF6B-4FE6-9044-ED186A32867C}"/>
              </a:ext>
            </a:extLst>
          </p:cNvPr>
          <p:cNvSpPr/>
          <p:nvPr/>
        </p:nvSpPr>
        <p:spPr>
          <a:xfrm>
            <a:off x="4377635" y="6239294"/>
            <a:ext cx="164500" cy="4738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왼쪽 중괄호 128">
            <a:extLst>
              <a:ext uri="{FF2B5EF4-FFF2-40B4-BE49-F238E27FC236}">
                <a16:creationId xmlns:a16="http://schemas.microsoft.com/office/drawing/2014/main" id="{C915A4FA-BC4D-422D-AE44-AF7888F9C0C7}"/>
              </a:ext>
            </a:extLst>
          </p:cNvPr>
          <p:cNvSpPr/>
          <p:nvPr/>
        </p:nvSpPr>
        <p:spPr>
          <a:xfrm>
            <a:off x="4377635" y="6936703"/>
            <a:ext cx="245160" cy="72989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169A5AC0-6F65-4912-8372-2B0C627A963B}"/>
              </a:ext>
            </a:extLst>
          </p:cNvPr>
          <p:cNvSpPr/>
          <p:nvPr/>
        </p:nvSpPr>
        <p:spPr>
          <a:xfrm>
            <a:off x="4193962" y="795044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54000E-DCFA-3A4F-8D89-F0B7C32C449E}"/>
              </a:ext>
            </a:extLst>
          </p:cNvPr>
          <p:cNvSpPr txBox="1"/>
          <p:nvPr/>
        </p:nvSpPr>
        <p:spPr>
          <a:xfrm>
            <a:off x="8637953" y="8304160"/>
            <a:ext cx="3768980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사이즈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위치 같게 해주세요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pic>
        <p:nvPicPr>
          <p:cNvPr id="93" name="Picture 2" descr="공유 무료 아이콘 의 Google Material">
            <a:extLst>
              <a:ext uri="{FF2B5EF4-FFF2-40B4-BE49-F238E27FC236}">
                <a16:creationId xmlns:a16="http://schemas.microsoft.com/office/drawing/2014/main" id="{E236D2C7-BDCD-4D2B-8F1E-FEE92591E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89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책갈피 무료 아이콘 의 Zwicon">
            <a:extLst>
              <a:ext uri="{FF2B5EF4-FFF2-40B4-BE49-F238E27FC236}">
                <a16:creationId xmlns:a16="http://schemas.microsoft.com/office/drawing/2014/main" id="{7CEFCB21-1B13-47FD-8F9C-BDC72B92C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22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7" name="그룹 96">
            <a:extLst>
              <a:ext uri="{FF2B5EF4-FFF2-40B4-BE49-F238E27FC236}">
                <a16:creationId xmlns:a16="http://schemas.microsoft.com/office/drawing/2014/main" id="{38CBB783-5C5D-4D2F-8D46-F2F42052D159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98" name="그림 97">
              <a:extLst>
                <a:ext uri="{FF2B5EF4-FFF2-40B4-BE49-F238E27FC236}">
                  <a16:creationId xmlns:a16="http://schemas.microsoft.com/office/drawing/2014/main" id="{9C8DE189-2CC6-4C67-9CAD-1DA2B06D3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6371B8F3-2995-436F-BAAD-25C544A4A079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8717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F5153C0-1C7E-47EB-B6D2-4CA870BB5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패키지 상품 일 시 추가라운드 선택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29B1780F-83F6-4D69-A9C5-2B35B242FA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7B8EF7C-273E-45CF-8130-28D457C7D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option_round01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D52278-2A1A-4633-B96E-0B2AABDFAD0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193482"/>
              </p:ext>
            </p:extLst>
          </p:nvPr>
        </p:nvGraphicFramePr>
        <p:xfrm>
          <a:off x="11480499" y="936204"/>
          <a:ext cx="2412842" cy="5632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 상품일 시 추가라운드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미선택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 시 희망 날짜 와 시간대 선택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패키지 주문결제 페이지 화면코드 </a:t>
                      </a:r>
                      <a:r>
                        <a:rPr lang="en-US" altLang="ko-KR" sz="1100" dirty="0"/>
                        <a:t>pay_package01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취소 버튼 클릭 시 이전페이지 이동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1869D8BA-BB31-4A89-A159-08FE4BDBB80A}"/>
              </a:ext>
            </a:extLst>
          </p:cNvPr>
          <p:cNvSpPr txBox="1"/>
          <p:nvPr/>
        </p:nvSpPr>
        <p:spPr>
          <a:xfrm>
            <a:off x="795264" y="144542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추가 라운드 선택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32975E3-A3ED-4CAC-A8A3-A95217463C39}"/>
              </a:ext>
            </a:extLst>
          </p:cNvPr>
          <p:cNvGraphicFramePr>
            <a:graphicFrameLocks noGrp="1"/>
          </p:cNvGraphicFramePr>
          <p:nvPr/>
        </p:nvGraphicFramePr>
        <p:xfrm>
          <a:off x="326339" y="1961319"/>
          <a:ext cx="3851116" cy="296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1116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</a:tblGrid>
              <a:tr h="2967758">
                <a:tc>
                  <a:txBody>
                    <a:bodyPr/>
                    <a:lstStyle/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방콕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카오야이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1km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68 Moo 10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Tambon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Sikhiu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Nakhonratchasima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Nakhon Ratchasima 30140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태국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http://panoramacountryclub.net/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F0B133F9-1D18-4D97-A3AA-833F8C900888}"/>
              </a:ext>
            </a:extLst>
          </p:cNvPr>
          <p:cNvSpPr txBox="1"/>
          <p:nvPr/>
        </p:nvSpPr>
        <p:spPr>
          <a:xfrm>
            <a:off x="2910602" y="435658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CA947F-F90D-4478-BC00-847DF47B4EFA}"/>
              </a:ext>
            </a:extLst>
          </p:cNvPr>
          <p:cNvSpPr/>
          <p:nvPr/>
        </p:nvSpPr>
        <p:spPr>
          <a:xfrm>
            <a:off x="385025" y="2125767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FB0AD7D-C734-4488-84AC-F2425C3CD461}"/>
              </a:ext>
            </a:extLst>
          </p:cNvPr>
          <p:cNvSpPr/>
          <p:nvPr/>
        </p:nvSpPr>
        <p:spPr>
          <a:xfrm>
            <a:off x="4734262" y="2125767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2DCC588-2BA4-45C0-ADCD-9E648FC026AF}"/>
              </a:ext>
            </a:extLst>
          </p:cNvPr>
          <p:cNvSpPr/>
          <p:nvPr/>
        </p:nvSpPr>
        <p:spPr>
          <a:xfrm>
            <a:off x="4748821" y="2171508"/>
            <a:ext cx="171750" cy="147463"/>
          </a:xfrm>
          <a:custGeom>
            <a:avLst/>
            <a:gdLst>
              <a:gd name="connsiteX0" fmla="*/ 0 w 228600"/>
              <a:gd name="connsiteY0" fmla="*/ 101600 h 215900"/>
              <a:gd name="connsiteX1" fmla="*/ 114300 w 228600"/>
              <a:gd name="connsiteY1" fmla="*/ 215900 h 215900"/>
              <a:gd name="connsiteX2" fmla="*/ 228600 w 228600"/>
              <a:gd name="connsiteY2" fmla="*/ 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15900">
                <a:moveTo>
                  <a:pt x="0" y="101600"/>
                </a:moveTo>
                <a:lnTo>
                  <a:pt x="114300" y="215900"/>
                </a:lnTo>
                <a:lnTo>
                  <a:pt x="228600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55B0ED1-9378-4697-A1DE-9C2B28E17695}"/>
              </a:ext>
            </a:extLst>
          </p:cNvPr>
          <p:cNvSpPr/>
          <p:nvPr/>
        </p:nvSpPr>
        <p:spPr>
          <a:xfrm>
            <a:off x="457661" y="3402570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희망날짜는 선택해주세요</a:t>
            </a:r>
          </a:p>
        </p:txBody>
      </p:sp>
      <p:pic>
        <p:nvPicPr>
          <p:cNvPr id="73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63CBEEA8-C87F-40DD-B2AF-C298426BA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548907" y="3487334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6" name="표 9">
            <a:extLst>
              <a:ext uri="{FF2B5EF4-FFF2-40B4-BE49-F238E27FC236}">
                <a16:creationId xmlns:a16="http://schemas.microsoft.com/office/drawing/2014/main" id="{11DBE55B-2C81-431A-BD27-A03628224E09}"/>
              </a:ext>
            </a:extLst>
          </p:cNvPr>
          <p:cNvGraphicFramePr>
            <a:graphicFrameLocks noGrp="1"/>
          </p:cNvGraphicFramePr>
          <p:nvPr/>
        </p:nvGraphicFramePr>
        <p:xfrm>
          <a:off x="4657124" y="1961319"/>
          <a:ext cx="3825425" cy="296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425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</a:tblGrid>
              <a:tr h="2968938">
                <a:tc>
                  <a:txBody>
                    <a:bodyPr/>
                    <a:lstStyle/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방콕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카오야이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1km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68 Moo 10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Tambon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Sikhiu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Nakhonratchasima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Nakhon Ratchasima 30140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태국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http://panoramacountryclub.net/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</a:tbl>
          </a:graphicData>
        </a:graphic>
      </p:graphicFrame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14581A71-EDFD-4846-861B-3CCADF4E036A}"/>
              </a:ext>
            </a:extLst>
          </p:cNvPr>
          <p:cNvSpPr/>
          <p:nvPr/>
        </p:nvSpPr>
        <p:spPr>
          <a:xfrm>
            <a:off x="4671216" y="3402570"/>
            <a:ext cx="3481466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   2021-11-30</a:t>
            </a:r>
            <a:endParaRPr lang="ko-KR" altLang="en-US" sz="14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2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6DBEEBCA-0A23-4D13-ADC2-BC17D98F6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4864441" y="3487334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FD32D03-44EE-4B13-9AB6-31B388F3521E}"/>
              </a:ext>
            </a:extLst>
          </p:cNvPr>
          <p:cNvSpPr/>
          <p:nvPr/>
        </p:nvSpPr>
        <p:spPr>
          <a:xfrm>
            <a:off x="457661" y="3895888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희망시간대를 선택해주세요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6C1FAF37-4AA2-4637-8F61-20C066541A8F}"/>
              </a:ext>
            </a:extLst>
          </p:cNvPr>
          <p:cNvSpPr/>
          <p:nvPr/>
        </p:nvSpPr>
        <p:spPr>
          <a:xfrm>
            <a:off x="4671216" y="3895888"/>
            <a:ext cx="3481466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   </a:t>
            </a:r>
            <a:r>
              <a:rPr lang="ko-KR" altLang="en-US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오후 </a:t>
            </a:r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시 </a:t>
            </a:r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~3</a:t>
            </a:r>
            <a:r>
              <a:rPr lang="ko-KR" altLang="en-US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시대</a:t>
            </a:r>
          </a:p>
        </p:txBody>
      </p:sp>
      <p:pic>
        <p:nvPicPr>
          <p:cNvPr id="1026" name="Picture 2" descr="시계 아이콘">
            <a:extLst>
              <a:ext uri="{FF2B5EF4-FFF2-40B4-BE49-F238E27FC236}">
                <a16:creationId xmlns:a16="http://schemas.microsoft.com/office/drawing/2014/main" id="{7FF8359C-4082-482A-96BC-ADF63A32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2" y="3985259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시계 아이콘">
            <a:extLst>
              <a:ext uri="{FF2B5EF4-FFF2-40B4-BE49-F238E27FC236}">
                <a16:creationId xmlns:a16="http://schemas.microsoft.com/office/drawing/2014/main" id="{A6789E26-371B-4151-AC90-524D587B6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1" y="3985259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CA78EC2-9BA0-476D-82D3-FB38848A6377}"/>
              </a:ext>
            </a:extLst>
          </p:cNvPr>
          <p:cNvSpPr txBox="1"/>
          <p:nvPr/>
        </p:nvSpPr>
        <p:spPr>
          <a:xfrm>
            <a:off x="5142949" y="144542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추가 라운드 선택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D0A88FA5-12A3-427F-9605-09CC4A5632D0}"/>
              </a:ext>
            </a:extLst>
          </p:cNvPr>
          <p:cNvSpPr/>
          <p:nvPr/>
        </p:nvSpPr>
        <p:spPr>
          <a:xfrm>
            <a:off x="4726559" y="193102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D43C7BD-AF87-45AC-86C8-DF31AD1E6D93}"/>
              </a:ext>
            </a:extLst>
          </p:cNvPr>
          <p:cNvSpPr/>
          <p:nvPr/>
        </p:nvSpPr>
        <p:spPr>
          <a:xfrm>
            <a:off x="186520" y="189173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DCE04626-2E03-4DE6-BF75-E2D3134145D7}"/>
              </a:ext>
            </a:extLst>
          </p:cNvPr>
          <p:cNvSpPr/>
          <p:nvPr/>
        </p:nvSpPr>
        <p:spPr>
          <a:xfrm>
            <a:off x="5355519" y="821850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C4C4B7AC-8376-4A65-8FC7-4C0765B95F7D}"/>
              </a:ext>
            </a:extLst>
          </p:cNvPr>
          <p:cNvSpPr/>
          <p:nvPr/>
        </p:nvSpPr>
        <p:spPr>
          <a:xfrm>
            <a:off x="7376544" y="826702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64" name="AutoShape 117">
            <a:extLst>
              <a:ext uri="{FF2B5EF4-FFF2-40B4-BE49-F238E27FC236}">
                <a16:creationId xmlns:a16="http://schemas.microsoft.com/office/drawing/2014/main" id="{E976EEC1-6E9B-408D-A85B-D6792637ED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194" y="3388994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희망날짜를 선택해 주세요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5" name="AutoShape 117">
            <a:extLst>
              <a:ext uri="{FF2B5EF4-FFF2-40B4-BE49-F238E27FC236}">
                <a16:creationId xmlns:a16="http://schemas.microsoft.com/office/drawing/2014/main" id="{DE2DCB3E-77EB-43F1-ABB5-2C1262EC3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194" y="3948190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희망시간을 선택해 주세요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C8449FE9-D871-4BED-AE5B-1563520E2E98}"/>
              </a:ext>
            </a:extLst>
          </p:cNvPr>
          <p:cNvSpPr/>
          <p:nvPr/>
        </p:nvSpPr>
        <p:spPr bwMode="auto">
          <a:xfrm>
            <a:off x="1035230" y="449294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F23401E-17B7-4CE4-970F-E3D3ABDF93FC}"/>
              </a:ext>
            </a:extLst>
          </p:cNvPr>
          <p:cNvSpPr/>
          <p:nvPr/>
        </p:nvSpPr>
        <p:spPr bwMode="auto">
          <a:xfrm>
            <a:off x="457662" y="4487397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EBC9320-8CE8-4D78-A9D0-9B42FCBFA87B}"/>
              </a:ext>
            </a:extLst>
          </p:cNvPr>
          <p:cNvSpPr txBox="1"/>
          <p:nvPr/>
        </p:nvSpPr>
        <p:spPr>
          <a:xfrm>
            <a:off x="678422" y="444659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11" name="표 9">
            <a:extLst>
              <a:ext uri="{FF2B5EF4-FFF2-40B4-BE49-F238E27FC236}">
                <a16:creationId xmlns:a16="http://schemas.microsoft.com/office/drawing/2014/main" id="{6918DF1C-CD88-42CA-BFE0-C875660307D4}"/>
              </a:ext>
            </a:extLst>
          </p:cNvPr>
          <p:cNvGraphicFramePr>
            <a:graphicFrameLocks noGrp="1"/>
          </p:cNvGraphicFramePr>
          <p:nvPr/>
        </p:nvGraphicFramePr>
        <p:xfrm>
          <a:off x="326339" y="4930257"/>
          <a:ext cx="3720081" cy="296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0081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</a:tblGrid>
              <a:tr h="2967758">
                <a:tc>
                  <a:txBody>
                    <a:bodyPr/>
                    <a:lstStyle/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마닐라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카오야이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1km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68 Moo 10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Tambon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Sikhiu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Nakhonratchasima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Nakhon Ratchasima 30140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태국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http://panoramacountryclub.net/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</a:tbl>
          </a:graphicData>
        </a:graphic>
      </p:graphicFrame>
      <p:sp>
        <p:nvSpPr>
          <p:cNvPr id="112" name="TextBox 111">
            <a:extLst>
              <a:ext uri="{FF2B5EF4-FFF2-40B4-BE49-F238E27FC236}">
                <a16:creationId xmlns:a16="http://schemas.microsoft.com/office/drawing/2014/main" id="{48010BAD-4F26-46B1-AAA4-5A9C34263B6F}"/>
              </a:ext>
            </a:extLst>
          </p:cNvPr>
          <p:cNvSpPr txBox="1"/>
          <p:nvPr/>
        </p:nvSpPr>
        <p:spPr>
          <a:xfrm>
            <a:off x="2910602" y="7325522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0BDBEEFB-F94D-4B5F-8A40-4B4711537EF4}"/>
              </a:ext>
            </a:extLst>
          </p:cNvPr>
          <p:cNvSpPr/>
          <p:nvPr/>
        </p:nvSpPr>
        <p:spPr>
          <a:xfrm>
            <a:off x="385025" y="5094705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3F8E52B7-96FE-4822-919E-DC94C7340387}"/>
              </a:ext>
            </a:extLst>
          </p:cNvPr>
          <p:cNvSpPr/>
          <p:nvPr/>
        </p:nvSpPr>
        <p:spPr>
          <a:xfrm>
            <a:off x="457661" y="6371508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희망날짜는 선택해주세요</a:t>
            </a:r>
          </a:p>
        </p:txBody>
      </p:sp>
      <p:pic>
        <p:nvPicPr>
          <p:cNvPr id="115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878CC43E-ED9E-4CD8-AEFB-E73E6D4E0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548907" y="6456272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3C1A36FE-4A66-4FBA-9ABD-1DD0E198E142}"/>
              </a:ext>
            </a:extLst>
          </p:cNvPr>
          <p:cNvSpPr/>
          <p:nvPr/>
        </p:nvSpPr>
        <p:spPr>
          <a:xfrm>
            <a:off x="457661" y="6864826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희망시간대를 선택해주세요</a:t>
            </a:r>
          </a:p>
        </p:txBody>
      </p:sp>
      <p:pic>
        <p:nvPicPr>
          <p:cNvPr id="117" name="Picture 2" descr="시계 아이콘">
            <a:extLst>
              <a:ext uri="{FF2B5EF4-FFF2-40B4-BE49-F238E27FC236}">
                <a16:creationId xmlns:a16="http://schemas.microsoft.com/office/drawing/2014/main" id="{BA7F0B9C-E0D0-47F3-83A7-0219F30A1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32" y="6954197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FB5E3213-0F5B-4B2D-AF0D-39DC299B0258}"/>
              </a:ext>
            </a:extLst>
          </p:cNvPr>
          <p:cNvSpPr/>
          <p:nvPr/>
        </p:nvSpPr>
        <p:spPr>
          <a:xfrm>
            <a:off x="186520" y="486067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29EA3D7C-B144-4195-AB6E-6437FA922C57}"/>
              </a:ext>
            </a:extLst>
          </p:cNvPr>
          <p:cNvSpPr/>
          <p:nvPr/>
        </p:nvSpPr>
        <p:spPr bwMode="auto">
          <a:xfrm>
            <a:off x="1035230" y="7461879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3F53DE5-A974-45D7-A869-D8E961CADD13}"/>
              </a:ext>
            </a:extLst>
          </p:cNvPr>
          <p:cNvSpPr/>
          <p:nvPr/>
        </p:nvSpPr>
        <p:spPr bwMode="auto">
          <a:xfrm>
            <a:off x="457662" y="7456335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6B52F53-0F7C-4517-9839-0F539416398B}"/>
              </a:ext>
            </a:extLst>
          </p:cNvPr>
          <p:cNvSpPr txBox="1"/>
          <p:nvPr/>
        </p:nvSpPr>
        <p:spPr>
          <a:xfrm>
            <a:off x="678422" y="7415532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F95EC2E-33D9-48D5-A875-56133B0E5D10}"/>
              </a:ext>
            </a:extLst>
          </p:cNvPr>
          <p:cNvCxnSpPr/>
          <p:nvPr/>
        </p:nvCxnSpPr>
        <p:spPr>
          <a:xfrm flipH="1">
            <a:off x="4046420" y="2151339"/>
            <a:ext cx="36000" cy="60120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3F7BB9CD-A6AF-4D61-BD49-974B50BFE2FE}"/>
              </a:ext>
            </a:extLst>
          </p:cNvPr>
          <p:cNvCxnSpPr>
            <a:cxnSpLocks/>
          </p:cNvCxnSpPr>
          <p:nvPr/>
        </p:nvCxnSpPr>
        <p:spPr>
          <a:xfrm>
            <a:off x="4056812" y="6673504"/>
            <a:ext cx="0" cy="151390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4" name="표 9">
            <a:extLst>
              <a:ext uri="{FF2B5EF4-FFF2-40B4-BE49-F238E27FC236}">
                <a16:creationId xmlns:a16="http://schemas.microsoft.com/office/drawing/2014/main" id="{AD31A17E-3525-4E97-9C7B-EC0776C2B144}"/>
              </a:ext>
            </a:extLst>
          </p:cNvPr>
          <p:cNvGraphicFramePr>
            <a:graphicFrameLocks noGrp="1"/>
          </p:cNvGraphicFramePr>
          <p:nvPr/>
        </p:nvGraphicFramePr>
        <p:xfrm>
          <a:off x="4720379" y="4944221"/>
          <a:ext cx="3720081" cy="296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0081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</a:tblGrid>
              <a:tr h="2967758">
                <a:tc>
                  <a:txBody>
                    <a:bodyPr/>
                    <a:lstStyle/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마닐라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카오야이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1km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68 Moo 10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Tambon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Sikhiu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Nakhonratchasima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Nakhon Ratchasima 30140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태국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http://panoramacountryclub.net/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</a:tbl>
          </a:graphicData>
        </a:graphic>
      </p:graphicFrame>
      <p:sp>
        <p:nvSpPr>
          <p:cNvPr id="125" name="TextBox 124">
            <a:extLst>
              <a:ext uri="{FF2B5EF4-FFF2-40B4-BE49-F238E27FC236}">
                <a16:creationId xmlns:a16="http://schemas.microsoft.com/office/drawing/2014/main" id="{7A2D62D6-7BF9-4062-985D-DC5CD658D379}"/>
              </a:ext>
            </a:extLst>
          </p:cNvPr>
          <p:cNvSpPr txBox="1"/>
          <p:nvPr/>
        </p:nvSpPr>
        <p:spPr>
          <a:xfrm>
            <a:off x="7190342" y="7339486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4A23AAE-5319-4C2F-ABD0-3C1E7ADC3BD7}"/>
              </a:ext>
            </a:extLst>
          </p:cNvPr>
          <p:cNvSpPr/>
          <p:nvPr/>
        </p:nvSpPr>
        <p:spPr>
          <a:xfrm>
            <a:off x="4741329" y="5108669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4159C61A-592E-465E-929F-C58BC09C676B}"/>
              </a:ext>
            </a:extLst>
          </p:cNvPr>
          <p:cNvSpPr/>
          <p:nvPr/>
        </p:nvSpPr>
        <p:spPr>
          <a:xfrm>
            <a:off x="4737401" y="6385472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희망날짜는 선택해주세요</a:t>
            </a:r>
          </a:p>
        </p:txBody>
      </p:sp>
      <p:pic>
        <p:nvPicPr>
          <p:cNvPr id="128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FE89CB8B-94F0-4C8F-ABA0-EFD558BFF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4905211" y="6470236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0EE815EE-BD3C-4E84-8AB0-53CE979356B2}"/>
              </a:ext>
            </a:extLst>
          </p:cNvPr>
          <p:cNvSpPr/>
          <p:nvPr/>
        </p:nvSpPr>
        <p:spPr>
          <a:xfrm>
            <a:off x="4737401" y="6878790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희망시간대를 선택해주세요</a:t>
            </a:r>
          </a:p>
        </p:txBody>
      </p:sp>
      <p:pic>
        <p:nvPicPr>
          <p:cNvPr id="130" name="Picture 2" descr="시계 아이콘">
            <a:extLst>
              <a:ext uri="{FF2B5EF4-FFF2-40B4-BE49-F238E27FC236}">
                <a16:creationId xmlns:a16="http://schemas.microsoft.com/office/drawing/2014/main" id="{586DEAB5-FD28-431A-9F25-97D3AC09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636" y="6968161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E5DFDD3F-70D8-4B4E-B70A-9D0132CE92D5}"/>
              </a:ext>
            </a:extLst>
          </p:cNvPr>
          <p:cNvSpPr/>
          <p:nvPr/>
        </p:nvSpPr>
        <p:spPr>
          <a:xfrm>
            <a:off x="4504724" y="487463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9506DC4-6562-4F76-8AF9-3487C106EC67}"/>
              </a:ext>
            </a:extLst>
          </p:cNvPr>
          <p:cNvSpPr/>
          <p:nvPr/>
        </p:nvSpPr>
        <p:spPr bwMode="auto">
          <a:xfrm>
            <a:off x="5391534" y="7475843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03F905A-F353-44AA-9DB1-ECC08CE61246}"/>
              </a:ext>
            </a:extLst>
          </p:cNvPr>
          <p:cNvSpPr/>
          <p:nvPr/>
        </p:nvSpPr>
        <p:spPr bwMode="auto">
          <a:xfrm>
            <a:off x="4813966" y="7470299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B3D1C4C-1419-4C7A-A6C6-BFCF307971A6}"/>
              </a:ext>
            </a:extLst>
          </p:cNvPr>
          <p:cNvSpPr txBox="1"/>
          <p:nvPr/>
        </p:nvSpPr>
        <p:spPr>
          <a:xfrm>
            <a:off x="5034726" y="7429496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38D3ED9-4FD9-412F-9E65-366826683F6C}"/>
              </a:ext>
            </a:extLst>
          </p:cNvPr>
          <p:cNvCxnSpPr/>
          <p:nvPr/>
        </p:nvCxnSpPr>
        <p:spPr>
          <a:xfrm flipH="1">
            <a:off x="8326160" y="2151339"/>
            <a:ext cx="36000" cy="60120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5E1F386D-1FFA-4B87-A67F-B6F1B7E2975E}"/>
              </a:ext>
            </a:extLst>
          </p:cNvPr>
          <p:cNvSpPr txBox="1"/>
          <p:nvPr/>
        </p:nvSpPr>
        <p:spPr>
          <a:xfrm>
            <a:off x="7298967" y="438741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472B7F7-99ED-4285-8D9A-B31C1B70414A}"/>
              </a:ext>
            </a:extLst>
          </p:cNvPr>
          <p:cNvSpPr/>
          <p:nvPr/>
        </p:nvSpPr>
        <p:spPr bwMode="auto">
          <a:xfrm>
            <a:off x="5376374" y="449294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0DD462F-DD42-4B74-A27D-64CB993D25D6}"/>
              </a:ext>
            </a:extLst>
          </p:cNvPr>
          <p:cNvSpPr/>
          <p:nvPr/>
        </p:nvSpPr>
        <p:spPr bwMode="auto">
          <a:xfrm>
            <a:off x="4798806" y="4487397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DA46DC2-F35C-4D29-9478-1FD01E426B1C}"/>
              </a:ext>
            </a:extLst>
          </p:cNvPr>
          <p:cNvSpPr txBox="1"/>
          <p:nvPr/>
        </p:nvSpPr>
        <p:spPr>
          <a:xfrm>
            <a:off x="5019566" y="444659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B8EB3A3C-4D2F-4331-8285-65D75C05A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08" y="1456659"/>
            <a:ext cx="270796" cy="27811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4D793EF-1F61-475E-92C4-E59870B2F5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7109" y="1456659"/>
            <a:ext cx="270796" cy="278115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DD0A961E-AC83-4AB9-9665-C6ACE7A3D5D8}"/>
              </a:ext>
            </a:extLst>
          </p:cNvPr>
          <p:cNvGrpSpPr/>
          <p:nvPr/>
        </p:nvGrpSpPr>
        <p:grpSpPr>
          <a:xfrm>
            <a:off x="344317" y="8425084"/>
            <a:ext cx="3800367" cy="432000"/>
            <a:chOff x="841545" y="8361112"/>
            <a:chExt cx="2456792" cy="432000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7D73F6A3-3780-41DA-910C-2293BD9A01F1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D3980E69-2C45-4726-8F15-3E4F12324CDE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DC70A03-017F-4733-9BD0-0D052182AC5B}"/>
              </a:ext>
            </a:extLst>
          </p:cNvPr>
          <p:cNvGrpSpPr/>
          <p:nvPr/>
        </p:nvGrpSpPr>
        <p:grpSpPr>
          <a:xfrm>
            <a:off x="4624448" y="8425084"/>
            <a:ext cx="3825425" cy="432000"/>
            <a:chOff x="841545" y="8361112"/>
            <a:chExt cx="2456792" cy="432000"/>
          </a:xfrm>
        </p:grpSpPr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CD6D2ABA-563D-4FDB-9263-46D429F11057}"/>
                </a:ext>
              </a:extLst>
            </p:cNvPr>
            <p:cNvSpPr/>
            <p:nvPr/>
          </p:nvSpPr>
          <p:spPr>
            <a:xfrm>
              <a:off x="2074337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확인</a:t>
              </a: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B2FDACAD-291B-4BCE-86A9-D5A885F5C760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39A50B7-2AE2-45F8-A9A4-8C26CAC89051}"/>
              </a:ext>
            </a:extLst>
          </p:cNvPr>
          <p:cNvCxnSpPr>
            <a:cxnSpLocks/>
          </p:cNvCxnSpPr>
          <p:nvPr/>
        </p:nvCxnSpPr>
        <p:spPr>
          <a:xfrm>
            <a:off x="8338860" y="6673504"/>
            <a:ext cx="0" cy="1513907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물결 79">
            <a:extLst>
              <a:ext uri="{FF2B5EF4-FFF2-40B4-BE49-F238E27FC236}">
                <a16:creationId xmlns:a16="http://schemas.microsoft.com/office/drawing/2014/main" id="{8E18AE09-E708-41DF-B491-05E14017BA0B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F23E1-C400-4B45-9ED8-3E0403CCB678}"/>
              </a:ext>
            </a:extLst>
          </p:cNvPr>
          <p:cNvSpPr txBox="1"/>
          <p:nvPr/>
        </p:nvSpPr>
        <p:spPr>
          <a:xfrm>
            <a:off x="8745345" y="1625852"/>
            <a:ext cx="2430270" cy="181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골프장마다</a:t>
            </a:r>
            <a:r>
              <a:rPr lang="ko-KR" altLang="en-US" dirty="0">
                <a:solidFill>
                  <a:srgbClr val="FF0000"/>
                </a:solidFill>
              </a:rPr>
              <a:t> 링크로 골프장을 확인이 필요 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주소는 필요 없습니다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184D5-E179-4743-953B-2BACF3E1D335}"/>
              </a:ext>
            </a:extLst>
          </p:cNvPr>
          <p:cNvSpPr txBox="1"/>
          <p:nvPr/>
        </p:nvSpPr>
        <p:spPr>
          <a:xfrm>
            <a:off x="8634949" y="4860670"/>
            <a:ext cx="3643946" cy="780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인원      가격 </a:t>
            </a:r>
            <a:r>
              <a:rPr lang="en-US" altLang="ko-KR" dirty="0">
                <a:solidFill>
                  <a:srgbClr val="FF0000"/>
                </a:solidFill>
              </a:rPr>
              <a:t>–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2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+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위와 같은 형식으로 </a:t>
            </a:r>
            <a:r>
              <a:rPr lang="ko-KR" altLang="en-US" dirty="0" err="1">
                <a:solidFill>
                  <a:srgbClr val="FF0000"/>
                </a:solidFill>
              </a:rPr>
              <a:t>할께요</a:t>
            </a:r>
            <a:endParaRPr lang="en-KR" dirty="0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720203-CC17-EF49-A35C-FF32323D981E}"/>
              </a:ext>
            </a:extLst>
          </p:cNvPr>
          <p:cNvGrpSpPr/>
          <p:nvPr/>
        </p:nvGrpSpPr>
        <p:grpSpPr>
          <a:xfrm>
            <a:off x="4936891" y="4371924"/>
            <a:ext cx="3808800" cy="614880"/>
            <a:chOff x="4936891" y="4371924"/>
            <a:chExt cx="3808800" cy="61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18938B5-BD9F-5544-979F-62C8393D3880}"/>
                    </a:ext>
                  </a:extLst>
                </p14:cNvPr>
                <p14:cNvContentPartPr/>
                <p14:nvPr/>
              </p14:nvContentPartPr>
              <p14:xfrm>
                <a:off x="4936891" y="4371924"/>
                <a:ext cx="3308760" cy="478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18938B5-BD9F-5544-979F-62C8393D38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28251" y="4363284"/>
                  <a:ext cx="33264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8F48962-5D75-4C45-9323-A0891D6FE851}"/>
                    </a:ext>
                  </a:extLst>
                </p14:cNvPr>
                <p14:cNvContentPartPr/>
                <p14:nvPr/>
              </p14:nvContentPartPr>
              <p14:xfrm>
                <a:off x="8253931" y="4648764"/>
                <a:ext cx="430200" cy="220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8F48962-5D75-4C45-9323-A0891D6FE85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244931" y="4640124"/>
                  <a:ext cx="4478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FCBA48B-73A5-324B-892C-9A4ABE1E5AAD}"/>
                    </a:ext>
                  </a:extLst>
                </p14:cNvPr>
                <p14:cNvContentPartPr/>
                <p14:nvPr/>
              </p14:nvContentPartPr>
              <p14:xfrm>
                <a:off x="8559211" y="4793844"/>
                <a:ext cx="186480" cy="19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FCBA48B-73A5-324B-892C-9A4ABE1E5A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550211" y="4784844"/>
                  <a:ext cx="204120" cy="210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88EF229B-812C-4E6D-B75A-8C0447B6F550}"/>
              </a:ext>
            </a:extLst>
          </p:cNvPr>
          <p:cNvSpPr/>
          <p:nvPr/>
        </p:nvSpPr>
        <p:spPr>
          <a:xfrm>
            <a:off x="11508865" y="4661861"/>
            <a:ext cx="4501080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한줄에</a:t>
            </a:r>
            <a:r>
              <a:rPr lang="ko-KR" altLang="en-US" dirty="0"/>
              <a:t> 인원가격수량 불가</a:t>
            </a:r>
            <a:endParaRPr lang="en-US" altLang="ko-KR" dirty="0"/>
          </a:p>
          <a:p>
            <a:pPr algn="ctr"/>
            <a:r>
              <a:rPr lang="ko-KR" altLang="en-US" dirty="0"/>
              <a:t>수량을 인원 또는 </a:t>
            </a:r>
            <a:r>
              <a:rPr lang="ko-KR" altLang="en-US" dirty="0" err="1"/>
              <a:t>방갯수로</a:t>
            </a:r>
            <a:r>
              <a:rPr lang="ko-KR" altLang="en-US" dirty="0"/>
              <a:t> 상품별로 다르게 표시할 수 없는 부분 설명</a:t>
            </a:r>
          </a:p>
        </p:txBody>
      </p:sp>
    </p:spTree>
    <p:extLst>
      <p:ext uri="{BB962C8B-B14F-4D97-AF65-F5344CB8AC3E}">
        <p14:creationId xmlns:p14="http://schemas.microsoft.com/office/powerpoint/2010/main" val="355361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AF32B7-0B9C-41AF-AD91-45201E3FA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정책</a:t>
            </a:r>
          </a:p>
        </p:txBody>
      </p:sp>
    </p:spTree>
    <p:extLst>
      <p:ext uri="{BB962C8B-B14F-4D97-AF65-F5344CB8AC3E}">
        <p14:creationId xmlns:p14="http://schemas.microsoft.com/office/powerpoint/2010/main" val="2277211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F5153C0-1C7E-47EB-B6D2-4CA870BB5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sz="1000" dirty="0"/>
              <a:t>(</a:t>
            </a:r>
            <a:r>
              <a:rPr lang="ko-KR" altLang="en-US" sz="1000" dirty="0"/>
              <a:t>패키지 상품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  <a:r>
              <a:rPr lang="en-US" altLang="ko-KR" sz="1000" dirty="0"/>
              <a:t>18</a:t>
            </a:r>
            <a:r>
              <a:rPr lang="ko-KR" altLang="en-US" sz="1000" dirty="0"/>
              <a:t>홀 추가옵션 선택 확인 팝업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6CD770C-670A-4414-A3F2-C001929B43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7B8EF7C-273E-45CF-8130-28D457C7D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option_select02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D7BE68E0-BC21-42C2-AADF-1AFE61428DB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/>
        </p:nvGraphicFramePr>
        <p:xfrm>
          <a:off x="11480499" y="936204"/>
          <a:ext cx="2412842" cy="69737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추가옵션 선택 시 다시 동일한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골프장으로 다른 날짜 선택이 가능함으로 확인하는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필요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선택 시 추가옵션 확인 팝업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1-2) 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옵션 다중 선택 시 추가 옵션 팝업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아니오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선택 시 </a:t>
                      </a:r>
                      <a:r>
                        <a:rPr lang="en-US" altLang="ko-KR" sz="1100" dirty="0"/>
                        <a:t>(</a:t>
                      </a:r>
                      <a:r>
                        <a:rPr lang="ko-KR" altLang="en-US" sz="1100" dirty="0"/>
                        <a:t>패키지</a:t>
                      </a:r>
                      <a:r>
                        <a:rPr lang="en-US" altLang="ko-KR" sz="1100" dirty="0"/>
                        <a:t>) </a:t>
                      </a:r>
                      <a:r>
                        <a:rPr lang="ko-KR" altLang="en-US" sz="1100" dirty="0"/>
                        <a:t>상품 상세페이지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예약 레이어 창 페이지 화면 코드 </a:t>
                      </a:r>
                      <a:r>
                        <a:rPr lang="en-US" altLang="ko-KR" sz="1100" dirty="0"/>
                        <a:t>product0302</a:t>
                      </a:r>
                      <a:r>
                        <a:rPr lang="ko-KR" altLang="en-US" sz="1100" dirty="0"/>
                        <a:t> 이동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예 선택 시 패키지 상품 일 시 추가옵션 선택 페이지 화면코드 </a:t>
                      </a:r>
                      <a:r>
                        <a:rPr lang="en-US" altLang="ko-KR" sz="1100" dirty="0"/>
                        <a:t>option_select01</a:t>
                      </a:r>
                      <a:r>
                        <a:rPr lang="ko-KR" altLang="en-US" sz="1100" dirty="0"/>
                        <a:t> 이동되어 다시 </a:t>
                      </a:r>
                      <a:r>
                        <a:rPr lang="en-US" altLang="ko-KR" sz="1100" dirty="0"/>
                        <a:t>18</a:t>
                      </a:r>
                      <a:r>
                        <a:rPr lang="ko-KR" altLang="en-US" sz="1100" dirty="0"/>
                        <a:t>홀 추가 옵션 선택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53" name="Rectangle 89">
            <a:extLst>
              <a:ext uri="{FF2B5EF4-FFF2-40B4-BE49-F238E27FC236}">
                <a16:creationId xmlns:a16="http://schemas.microsoft.com/office/drawing/2014/main" id="{E9AFFD9D-6066-4791-B3F6-F2FD7EF86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232" y="8378872"/>
            <a:ext cx="3843758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선택하기</a:t>
            </a:r>
            <a:endParaRPr kumimoji="0" lang="ko-KR" altLang="en-US" sz="1798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FB0AD7D-C734-4488-84AC-F2425C3CD461}"/>
              </a:ext>
            </a:extLst>
          </p:cNvPr>
          <p:cNvSpPr/>
          <p:nvPr/>
        </p:nvSpPr>
        <p:spPr>
          <a:xfrm>
            <a:off x="441402" y="2125767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2DCC588-2BA4-45C0-ADCD-9E648FC026AF}"/>
              </a:ext>
            </a:extLst>
          </p:cNvPr>
          <p:cNvSpPr/>
          <p:nvPr/>
        </p:nvSpPr>
        <p:spPr>
          <a:xfrm>
            <a:off x="455961" y="2171508"/>
            <a:ext cx="171750" cy="147463"/>
          </a:xfrm>
          <a:custGeom>
            <a:avLst/>
            <a:gdLst>
              <a:gd name="connsiteX0" fmla="*/ 0 w 228600"/>
              <a:gd name="connsiteY0" fmla="*/ 101600 h 215900"/>
              <a:gd name="connsiteX1" fmla="*/ 114300 w 228600"/>
              <a:gd name="connsiteY1" fmla="*/ 215900 h 215900"/>
              <a:gd name="connsiteX2" fmla="*/ 228600 w 228600"/>
              <a:gd name="connsiteY2" fmla="*/ 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15900">
                <a:moveTo>
                  <a:pt x="0" y="101600"/>
                </a:moveTo>
                <a:lnTo>
                  <a:pt x="114300" y="215900"/>
                </a:lnTo>
                <a:lnTo>
                  <a:pt x="228600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76" name="표 9">
            <a:extLst>
              <a:ext uri="{FF2B5EF4-FFF2-40B4-BE49-F238E27FC236}">
                <a16:creationId xmlns:a16="http://schemas.microsoft.com/office/drawing/2014/main" id="{11DBE55B-2C81-431A-BD27-A03628224E09}"/>
              </a:ext>
            </a:extLst>
          </p:cNvPr>
          <p:cNvGraphicFramePr>
            <a:graphicFrameLocks noGrp="1"/>
          </p:cNvGraphicFramePr>
          <p:nvPr/>
        </p:nvGraphicFramePr>
        <p:xfrm>
          <a:off x="364264" y="1961319"/>
          <a:ext cx="3825425" cy="296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425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</a:tblGrid>
              <a:tr h="2968938">
                <a:tc>
                  <a:txBody>
                    <a:bodyPr/>
                    <a:lstStyle/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방콕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카오야이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1km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68 Moo 10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Tambon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Sikhiu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Nakhonratchasima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Nakhon Ratchasima 30140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태국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http://panoramacountryclub.net/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</a:tbl>
          </a:graphicData>
        </a:graphic>
      </p:graphicFrame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14581A71-EDFD-4846-861B-3CCADF4E036A}"/>
              </a:ext>
            </a:extLst>
          </p:cNvPr>
          <p:cNvSpPr/>
          <p:nvPr/>
        </p:nvSpPr>
        <p:spPr>
          <a:xfrm>
            <a:off x="378356" y="3402570"/>
            <a:ext cx="3481466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   2021-11-30</a:t>
            </a:r>
            <a:endParaRPr lang="ko-KR" altLang="en-US" sz="14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2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6DBEEBCA-0A23-4D13-ADC2-BC17D98F6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571581" y="3487334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6C1FAF37-4AA2-4637-8F61-20C066541A8F}"/>
              </a:ext>
            </a:extLst>
          </p:cNvPr>
          <p:cNvSpPr/>
          <p:nvPr/>
        </p:nvSpPr>
        <p:spPr>
          <a:xfrm>
            <a:off x="378356" y="3895888"/>
            <a:ext cx="3481466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   </a:t>
            </a:r>
            <a:r>
              <a:rPr lang="ko-KR" altLang="en-US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오후 </a:t>
            </a:r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시 </a:t>
            </a:r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~3</a:t>
            </a:r>
            <a:r>
              <a:rPr lang="ko-KR" altLang="en-US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시대</a:t>
            </a:r>
          </a:p>
        </p:txBody>
      </p:sp>
      <p:pic>
        <p:nvPicPr>
          <p:cNvPr id="91" name="Picture 2" descr="시계 아이콘">
            <a:extLst>
              <a:ext uri="{FF2B5EF4-FFF2-40B4-BE49-F238E27FC236}">
                <a16:creationId xmlns:a16="http://schemas.microsoft.com/office/drawing/2014/main" id="{A6789E26-371B-4151-AC90-524D587B6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81" y="3985259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CA78EC2-9BA0-476D-82D3-FB38848A6377}"/>
              </a:ext>
            </a:extLst>
          </p:cNvPr>
          <p:cNvSpPr txBox="1"/>
          <p:nvPr/>
        </p:nvSpPr>
        <p:spPr>
          <a:xfrm>
            <a:off x="850089" y="144542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추가옵션 선택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85BED1A-DE4E-4C8A-A36F-59B11F7AEE9C}"/>
              </a:ext>
            </a:extLst>
          </p:cNvPr>
          <p:cNvSpPr txBox="1"/>
          <p:nvPr/>
        </p:nvSpPr>
        <p:spPr>
          <a:xfrm>
            <a:off x="3637421" y="12935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aphicFrame>
        <p:nvGraphicFramePr>
          <p:cNvPr id="124" name="표 9">
            <a:extLst>
              <a:ext uri="{FF2B5EF4-FFF2-40B4-BE49-F238E27FC236}">
                <a16:creationId xmlns:a16="http://schemas.microsoft.com/office/drawing/2014/main" id="{AD31A17E-3525-4E97-9C7B-EC0776C2B144}"/>
              </a:ext>
            </a:extLst>
          </p:cNvPr>
          <p:cNvGraphicFramePr>
            <a:graphicFrameLocks noGrp="1"/>
          </p:cNvGraphicFramePr>
          <p:nvPr/>
        </p:nvGraphicFramePr>
        <p:xfrm>
          <a:off x="427519" y="4944221"/>
          <a:ext cx="3720081" cy="296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0081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</a:tblGrid>
              <a:tr h="2967758">
                <a:tc>
                  <a:txBody>
                    <a:bodyPr/>
                    <a:lstStyle/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마닐라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카오야이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1km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68 Moo 10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Tambon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Sikhiu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Nakhonratchasima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Nakhon Ratchasima 30140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태국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http://panoramacountryclub.net/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</a:tbl>
          </a:graphicData>
        </a:graphic>
      </p:graphicFrame>
      <p:sp>
        <p:nvSpPr>
          <p:cNvPr id="125" name="TextBox 124">
            <a:extLst>
              <a:ext uri="{FF2B5EF4-FFF2-40B4-BE49-F238E27FC236}">
                <a16:creationId xmlns:a16="http://schemas.microsoft.com/office/drawing/2014/main" id="{7A2D62D6-7BF9-4062-985D-DC5CD658D379}"/>
              </a:ext>
            </a:extLst>
          </p:cNvPr>
          <p:cNvSpPr txBox="1"/>
          <p:nvPr/>
        </p:nvSpPr>
        <p:spPr>
          <a:xfrm>
            <a:off x="2897482" y="7339486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94A23AAE-5319-4C2F-ABD0-3C1E7ADC3BD7}"/>
              </a:ext>
            </a:extLst>
          </p:cNvPr>
          <p:cNvSpPr/>
          <p:nvPr/>
        </p:nvSpPr>
        <p:spPr>
          <a:xfrm>
            <a:off x="448469" y="5108669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4159C61A-592E-465E-929F-C58BC09C676B}"/>
              </a:ext>
            </a:extLst>
          </p:cNvPr>
          <p:cNvSpPr/>
          <p:nvPr/>
        </p:nvSpPr>
        <p:spPr>
          <a:xfrm>
            <a:off x="444541" y="6385472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희망날짜는 선택해주세요</a:t>
            </a:r>
          </a:p>
        </p:txBody>
      </p:sp>
      <p:pic>
        <p:nvPicPr>
          <p:cNvPr id="128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FE89CB8B-94F0-4C8F-ABA0-EFD558BFF8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612351" y="6470236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0EE815EE-BD3C-4E84-8AB0-53CE979356B2}"/>
              </a:ext>
            </a:extLst>
          </p:cNvPr>
          <p:cNvSpPr/>
          <p:nvPr/>
        </p:nvSpPr>
        <p:spPr>
          <a:xfrm>
            <a:off x="444541" y="6878790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희망시간대를 선택해주세요</a:t>
            </a:r>
          </a:p>
        </p:txBody>
      </p:sp>
      <p:pic>
        <p:nvPicPr>
          <p:cNvPr id="130" name="Picture 2" descr="시계 아이콘">
            <a:extLst>
              <a:ext uri="{FF2B5EF4-FFF2-40B4-BE49-F238E27FC236}">
                <a16:creationId xmlns:a16="http://schemas.microsoft.com/office/drawing/2014/main" id="{586DEAB5-FD28-431A-9F25-97D3AC09A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76" y="6968161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99506DC4-6562-4F76-8AF9-3487C106EC67}"/>
              </a:ext>
            </a:extLst>
          </p:cNvPr>
          <p:cNvSpPr/>
          <p:nvPr/>
        </p:nvSpPr>
        <p:spPr bwMode="auto">
          <a:xfrm>
            <a:off x="1098674" y="7475843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503F905A-F353-44AA-9DB1-ECC08CE61246}"/>
              </a:ext>
            </a:extLst>
          </p:cNvPr>
          <p:cNvSpPr/>
          <p:nvPr/>
        </p:nvSpPr>
        <p:spPr bwMode="auto">
          <a:xfrm>
            <a:off x="521106" y="7470299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B3D1C4C-1419-4C7A-A6C6-BFCF307971A6}"/>
              </a:ext>
            </a:extLst>
          </p:cNvPr>
          <p:cNvSpPr txBox="1"/>
          <p:nvPr/>
        </p:nvSpPr>
        <p:spPr>
          <a:xfrm>
            <a:off x="741866" y="7429496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E38D3ED9-4FD9-412F-9E65-366826683F6C}"/>
              </a:ext>
            </a:extLst>
          </p:cNvPr>
          <p:cNvCxnSpPr/>
          <p:nvPr/>
        </p:nvCxnSpPr>
        <p:spPr>
          <a:xfrm flipH="1">
            <a:off x="4033300" y="2151339"/>
            <a:ext cx="36000" cy="60120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5E1F386D-1FFA-4B87-A67F-B6F1B7E2975E}"/>
              </a:ext>
            </a:extLst>
          </p:cNvPr>
          <p:cNvSpPr txBox="1"/>
          <p:nvPr/>
        </p:nvSpPr>
        <p:spPr>
          <a:xfrm>
            <a:off x="3006107" y="438741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D472B7F7-99ED-4285-8D9A-B31C1B70414A}"/>
              </a:ext>
            </a:extLst>
          </p:cNvPr>
          <p:cNvSpPr/>
          <p:nvPr/>
        </p:nvSpPr>
        <p:spPr bwMode="auto">
          <a:xfrm>
            <a:off x="1083514" y="449294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D0DD462F-DD42-4B74-A27D-64CB993D25D6}"/>
              </a:ext>
            </a:extLst>
          </p:cNvPr>
          <p:cNvSpPr/>
          <p:nvPr/>
        </p:nvSpPr>
        <p:spPr bwMode="auto">
          <a:xfrm>
            <a:off x="505946" y="4487397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DA46DC2-F35C-4D29-9478-1FD01E426B1C}"/>
              </a:ext>
            </a:extLst>
          </p:cNvPr>
          <p:cNvSpPr txBox="1"/>
          <p:nvPr/>
        </p:nvSpPr>
        <p:spPr>
          <a:xfrm>
            <a:off x="726706" y="444659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A1EA24A2-228A-4624-AD16-C69E55D9C35A}"/>
              </a:ext>
            </a:extLst>
          </p:cNvPr>
          <p:cNvSpPr/>
          <p:nvPr/>
        </p:nvSpPr>
        <p:spPr>
          <a:xfrm>
            <a:off x="343989" y="1276858"/>
            <a:ext cx="3852001" cy="7583460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92" tIns="47096" rIns="94192" bIns="47096" anchor="ctr"/>
          <a:lstStyle/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E3098AA-639B-41DC-B7F9-D1372ECBAF70}"/>
              </a:ext>
            </a:extLst>
          </p:cNvPr>
          <p:cNvSpPr/>
          <p:nvPr/>
        </p:nvSpPr>
        <p:spPr>
          <a:xfrm>
            <a:off x="654644" y="3487334"/>
            <a:ext cx="3194376" cy="2714456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옵션 확인</a:t>
            </a:r>
            <a:endParaRPr kumimoji="0" lang="en-US" altLang="ko-KR" sz="14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ko-KR" altLang="en-US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 </a:t>
            </a: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18</a:t>
            </a:r>
            <a:r>
              <a:rPr lang="ko-KR" altLang="en-US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홀을 선택하셨습니다</a:t>
            </a: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18</a:t>
            </a:r>
            <a:r>
              <a:rPr lang="ko-KR" altLang="en-US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홀을 더 </a:t>
            </a:r>
            <a:r>
              <a:rPr lang="ko-KR" altLang="en-US" sz="12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추가하시겠습니까</a:t>
            </a: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en-US" altLang="ko-KR" sz="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예               </a:t>
            </a:r>
            <a:r>
              <a:rPr lang="ko-KR" altLang="en-US" sz="16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아니오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0980E8"/>
              </a:solidFill>
              <a:latin typeface="+mn-ea"/>
            </a:endParaRPr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52F35009-3636-46DF-8C36-4609348D90C6}"/>
              </a:ext>
            </a:extLst>
          </p:cNvPr>
          <p:cNvGraphicFramePr>
            <a:graphicFrameLocks noGrp="1"/>
          </p:cNvGraphicFramePr>
          <p:nvPr/>
        </p:nvGraphicFramePr>
        <p:xfrm>
          <a:off x="865665" y="4081579"/>
          <a:ext cx="2750207" cy="72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516">
                  <a:extLst>
                    <a:ext uri="{9D8B030D-6E8A-4147-A177-3AD203B41FA5}">
                      <a16:colId xmlns:a16="http://schemas.microsoft.com/office/drawing/2014/main" val="1909511751"/>
                    </a:ext>
                  </a:extLst>
                </a:gridCol>
                <a:gridCol w="1993691">
                  <a:extLst>
                    <a:ext uri="{9D8B030D-6E8A-4147-A177-3AD203B41FA5}">
                      <a16:colId xmlns:a16="http://schemas.microsoft.com/office/drawing/2014/main" val="3315305869"/>
                    </a:ext>
                  </a:extLst>
                </a:gridCol>
              </a:tblGrid>
              <a:tr h="337127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방콕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r>
                        <a:rPr lang="en-US" altLang="ko-KR" sz="1100" b="1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 </a:t>
                      </a:r>
                      <a:endParaRPr lang="ko-KR" altLang="en-US" sz="1100" dirty="0"/>
                    </a:p>
                  </a:txBody>
                  <a:tcPr marL="100584" marR="100584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580596"/>
                  </a:ext>
                </a:extLst>
              </a:tr>
              <a:tr h="387927"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en-US" altLang="ko-KR" sz="10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희망날짜 </a:t>
                      </a:r>
                      <a:endParaRPr kumimoji="0" lang="en-US" altLang="ko-KR" sz="1000" b="0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06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08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 오후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~3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endParaRPr kumimoji="0" lang="en-US" altLang="ko-KR" sz="1000" b="0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037324"/>
                  </a:ext>
                </a:extLst>
              </a:tr>
            </a:tbl>
          </a:graphicData>
        </a:graphic>
      </p:graphicFrame>
      <p:sp>
        <p:nvSpPr>
          <p:cNvPr id="74" name="Rectangle 89">
            <a:extLst>
              <a:ext uri="{FF2B5EF4-FFF2-40B4-BE49-F238E27FC236}">
                <a16:creationId xmlns:a16="http://schemas.microsoft.com/office/drawing/2014/main" id="{58BAE41D-4E57-490C-BB7A-58DD842C4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5950" y="8378872"/>
            <a:ext cx="3843758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선택하기</a:t>
            </a:r>
            <a:endParaRPr kumimoji="0" lang="ko-KR" altLang="en-US" sz="1798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51779FB4-6F79-441C-AFE2-1424A22CDF02}"/>
              </a:ext>
            </a:extLst>
          </p:cNvPr>
          <p:cNvSpPr/>
          <p:nvPr/>
        </p:nvSpPr>
        <p:spPr>
          <a:xfrm>
            <a:off x="4725120" y="2125767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자유형: 도형 76">
            <a:extLst>
              <a:ext uri="{FF2B5EF4-FFF2-40B4-BE49-F238E27FC236}">
                <a16:creationId xmlns:a16="http://schemas.microsoft.com/office/drawing/2014/main" id="{49177137-5602-4AB4-9203-54F30E804B14}"/>
              </a:ext>
            </a:extLst>
          </p:cNvPr>
          <p:cNvSpPr/>
          <p:nvPr/>
        </p:nvSpPr>
        <p:spPr>
          <a:xfrm>
            <a:off x="4739679" y="2171508"/>
            <a:ext cx="171750" cy="147463"/>
          </a:xfrm>
          <a:custGeom>
            <a:avLst/>
            <a:gdLst>
              <a:gd name="connsiteX0" fmla="*/ 0 w 228600"/>
              <a:gd name="connsiteY0" fmla="*/ 101600 h 215900"/>
              <a:gd name="connsiteX1" fmla="*/ 114300 w 228600"/>
              <a:gd name="connsiteY1" fmla="*/ 215900 h 215900"/>
              <a:gd name="connsiteX2" fmla="*/ 228600 w 228600"/>
              <a:gd name="connsiteY2" fmla="*/ 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15900">
                <a:moveTo>
                  <a:pt x="0" y="101600"/>
                </a:moveTo>
                <a:lnTo>
                  <a:pt x="114300" y="215900"/>
                </a:lnTo>
                <a:lnTo>
                  <a:pt x="228600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graphicFrame>
        <p:nvGraphicFramePr>
          <p:cNvPr id="80" name="표 9">
            <a:extLst>
              <a:ext uri="{FF2B5EF4-FFF2-40B4-BE49-F238E27FC236}">
                <a16:creationId xmlns:a16="http://schemas.microsoft.com/office/drawing/2014/main" id="{B1D8CF3B-79B4-445B-B62F-EEDA7DEDD76C}"/>
              </a:ext>
            </a:extLst>
          </p:cNvPr>
          <p:cNvGraphicFramePr>
            <a:graphicFrameLocks noGrp="1"/>
          </p:cNvGraphicFramePr>
          <p:nvPr/>
        </p:nvGraphicFramePr>
        <p:xfrm>
          <a:off x="4647982" y="1961319"/>
          <a:ext cx="3825425" cy="2968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425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</a:tblGrid>
              <a:tr h="2968938">
                <a:tc>
                  <a:txBody>
                    <a:bodyPr/>
                    <a:lstStyle/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방콕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카오야이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1km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68 Moo 10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Tambon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Sikhiu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Nakhonratchasima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Nakhon Ratchasima 30140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태국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http://panoramacountryclub.net/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</a:tbl>
          </a:graphicData>
        </a:graphic>
      </p:graphicFrame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F9F48F03-C745-4A06-BFB6-98FF9F44BBA5}"/>
              </a:ext>
            </a:extLst>
          </p:cNvPr>
          <p:cNvSpPr/>
          <p:nvPr/>
        </p:nvSpPr>
        <p:spPr>
          <a:xfrm>
            <a:off x="4662074" y="3402570"/>
            <a:ext cx="3481466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   2021-11-30</a:t>
            </a:r>
            <a:endParaRPr lang="ko-KR" altLang="en-US" sz="14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4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BDAC97BD-C133-45D7-A530-28E5F9F13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4855299" y="3487334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4AC9334-321C-4491-98FD-1E528A133E98}"/>
              </a:ext>
            </a:extLst>
          </p:cNvPr>
          <p:cNvSpPr/>
          <p:nvPr/>
        </p:nvSpPr>
        <p:spPr>
          <a:xfrm>
            <a:off x="4662074" y="3895888"/>
            <a:ext cx="3481466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    </a:t>
            </a:r>
            <a:r>
              <a:rPr lang="ko-KR" altLang="en-US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오후 </a:t>
            </a:r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</a:t>
            </a:r>
            <a:r>
              <a:rPr lang="ko-KR" altLang="en-US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시 </a:t>
            </a:r>
            <a:r>
              <a:rPr lang="en-US" altLang="ko-KR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~3</a:t>
            </a:r>
            <a:r>
              <a:rPr lang="ko-KR" altLang="en-US" sz="14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시대</a:t>
            </a:r>
          </a:p>
        </p:txBody>
      </p:sp>
      <p:pic>
        <p:nvPicPr>
          <p:cNvPr id="88" name="Picture 2" descr="시계 아이콘">
            <a:extLst>
              <a:ext uri="{FF2B5EF4-FFF2-40B4-BE49-F238E27FC236}">
                <a16:creationId xmlns:a16="http://schemas.microsoft.com/office/drawing/2014/main" id="{67BFA512-C12B-4C68-B794-5D0EE5B87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299" y="3985259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3F72FA38-D8B4-497A-A13A-654D07D09345}"/>
              </a:ext>
            </a:extLst>
          </p:cNvPr>
          <p:cNvSpPr txBox="1"/>
          <p:nvPr/>
        </p:nvSpPr>
        <p:spPr>
          <a:xfrm>
            <a:off x="5133807" y="144542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추가옵션 선택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4B4EB66-A8AB-470C-95CC-56B9202DD381}"/>
              </a:ext>
            </a:extLst>
          </p:cNvPr>
          <p:cNvSpPr txBox="1"/>
          <p:nvPr/>
        </p:nvSpPr>
        <p:spPr>
          <a:xfrm>
            <a:off x="7921139" y="12935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aphicFrame>
        <p:nvGraphicFramePr>
          <p:cNvPr id="92" name="표 9">
            <a:extLst>
              <a:ext uri="{FF2B5EF4-FFF2-40B4-BE49-F238E27FC236}">
                <a16:creationId xmlns:a16="http://schemas.microsoft.com/office/drawing/2014/main" id="{C9488B66-1B98-4BEE-B78E-1525B9DD2990}"/>
              </a:ext>
            </a:extLst>
          </p:cNvPr>
          <p:cNvGraphicFramePr>
            <a:graphicFrameLocks noGrp="1"/>
          </p:cNvGraphicFramePr>
          <p:nvPr/>
        </p:nvGraphicFramePr>
        <p:xfrm>
          <a:off x="4711237" y="4944221"/>
          <a:ext cx="3720081" cy="2967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20081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</a:tblGrid>
              <a:tr h="2967758">
                <a:tc>
                  <a:txBody>
                    <a:bodyPr/>
                    <a:lstStyle/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마닐라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endParaRPr kumimoji="0" lang="en-US" altLang="ko-KR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카오야이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에서 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1km 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거리</a:t>
                      </a:r>
                      <a:endParaRPr kumimoji="0" lang="en-US" altLang="ko-K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68 Moo 10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Tambon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Sikhiu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Nakhonratchasima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Nongyakhao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en-US" altLang="ko-KR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Sikiu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Nakhon Ratchasima 30140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태국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http://panoramacountryclub.net/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13577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</a:tbl>
          </a:graphicData>
        </a:graphic>
      </p:graphicFrame>
      <p:sp>
        <p:nvSpPr>
          <p:cNvPr id="93" name="TextBox 92">
            <a:extLst>
              <a:ext uri="{FF2B5EF4-FFF2-40B4-BE49-F238E27FC236}">
                <a16:creationId xmlns:a16="http://schemas.microsoft.com/office/drawing/2014/main" id="{74E8CC99-501D-415C-A764-C1D90575634E}"/>
              </a:ext>
            </a:extLst>
          </p:cNvPr>
          <p:cNvSpPr txBox="1"/>
          <p:nvPr/>
        </p:nvSpPr>
        <p:spPr>
          <a:xfrm>
            <a:off x="7181200" y="7339486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2F6BA04D-F6D8-4C85-A1B4-5D13195A6408}"/>
              </a:ext>
            </a:extLst>
          </p:cNvPr>
          <p:cNvSpPr/>
          <p:nvPr/>
        </p:nvSpPr>
        <p:spPr>
          <a:xfrm>
            <a:off x="4732187" y="5108669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7488D94D-7C69-4B47-8B1B-2804AC416F3E}"/>
              </a:ext>
            </a:extLst>
          </p:cNvPr>
          <p:cNvSpPr/>
          <p:nvPr/>
        </p:nvSpPr>
        <p:spPr>
          <a:xfrm>
            <a:off x="4728259" y="6385472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희망날짜는 선택해주세요</a:t>
            </a:r>
          </a:p>
        </p:txBody>
      </p:sp>
      <p:pic>
        <p:nvPicPr>
          <p:cNvPr id="96" name="Picture 2" descr="Calendar Icon 이미지, 스톡 사진 및 벡터 | Shutterstock">
            <a:extLst>
              <a:ext uri="{FF2B5EF4-FFF2-40B4-BE49-F238E27FC236}">
                <a16:creationId xmlns:a16="http://schemas.microsoft.com/office/drawing/2014/main" id="{48B74618-7B86-4D24-8A5A-92BFE85D5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0" t="19550" r="10245" b="22846"/>
          <a:stretch/>
        </p:blipFill>
        <p:spPr bwMode="auto">
          <a:xfrm>
            <a:off x="4896069" y="6470236"/>
            <a:ext cx="209903" cy="2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A2C1BA88-F9A8-441E-A2CD-6FCA62BD2690}"/>
              </a:ext>
            </a:extLst>
          </p:cNvPr>
          <p:cNvSpPr/>
          <p:nvPr/>
        </p:nvSpPr>
        <p:spPr>
          <a:xfrm>
            <a:off x="4728259" y="6878790"/>
            <a:ext cx="341528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      희망시간대를 선택해주세요</a:t>
            </a:r>
          </a:p>
        </p:txBody>
      </p:sp>
      <p:pic>
        <p:nvPicPr>
          <p:cNvPr id="98" name="Picture 2" descr="시계 아이콘">
            <a:extLst>
              <a:ext uri="{FF2B5EF4-FFF2-40B4-BE49-F238E27FC236}">
                <a16:creationId xmlns:a16="http://schemas.microsoft.com/office/drawing/2014/main" id="{AECCE2E1-DDC7-4052-BF06-9B1336257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494" y="6968161"/>
            <a:ext cx="230977" cy="2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직사각형 98">
            <a:extLst>
              <a:ext uri="{FF2B5EF4-FFF2-40B4-BE49-F238E27FC236}">
                <a16:creationId xmlns:a16="http://schemas.microsoft.com/office/drawing/2014/main" id="{1FBEE4B9-A2E4-4E08-9F98-E4776D6FF5D5}"/>
              </a:ext>
            </a:extLst>
          </p:cNvPr>
          <p:cNvSpPr/>
          <p:nvPr/>
        </p:nvSpPr>
        <p:spPr bwMode="auto">
          <a:xfrm>
            <a:off x="5382392" y="7475843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6ADE4B0C-BDE6-4FEE-A142-31D29EBBC1E5}"/>
              </a:ext>
            </a:extLst>
          </p:cNvPr>
          <p:cNvSpPr/>
          <p:nvPr/>
        </p:nvSpPr>
        <p:spPr bwMode="auto">
          <a:xfrm>
            <a:off x="4804824" y="7470299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EEE2328-8D2B-4EBE-9994-94D3EE210FB8}"/>
              </a:ext>
            </a:extLst>
          </p:cNvPr>
          <p:cNvSpPr txBox="1"/>
          <p:nvPr/>
        </p:nvSpPr>
        <p:spPr>
          <a:xfrm>
            <a:off x="5025584" y="7429496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BC954512-A8C6-4A8A-A44B-796FD01481E9}"/>
              </a:ext>
            </a:extLst>
          </p:cNvPr>
          <p:cNvCxnSpPr/>
          <p:nvPr/>
        </p:nvCxnSpPr>
        <p:spPr>
          <a:xfrm flipH="1">
            <a:off x="8317018" y="2151339"/>
            <a:ext cx="36000" cy="60120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BD06B69-9951-4964-90CD-BA6C5DE2DC6E}"/>
              </a:ext>
            </a:extLst>
          </p:cNvPr>
          <p:cNvSpPr txBox="1"/>
          <p:nvPr/>
        </p:nvSpPr>
        <p:spPr>
          <a:xfrm>
            <a:off x="7289825" y="438741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E9DC1852-16FD-4CCD-97E8-A8B5FA803F02}"/>
              </a:ext>
            </a:extLst>
          </p:cNvPr>
          <p:cNvSpPr/>
          <p:nvPr/>
        </p:nvSpPr>
        <p:spPr bwMode="auto">
          <a:xfrm>
            <a:off x="5367232" y="449294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D9A21CE-34EA-4931-8685-FD4F2B394A61}"/>
              </a:ext>
            </a:extLst>
          </p:cNvPr>
          <p:cNvSpPr/>
          <p:nvPr/>
        </p:nvSpPr>
        <p:spPr bwMode="auto">
          <a:xfrm>
            <a:off x="4789664" y="4487397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E96C6A-D7AE-4287-9AFD-E6B18403DA34}"/>
              </a:ext>
            </a:extLst>
          </p:cNvPr>
          <p:cNvSpPr txBox="1"/>
          <p:nvPr/>
        </p:nvSpPr>
        <p:spPr>
          <a:xfrm>
            <a:off x="5010424" y="444659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F59256D9-D9BB-4372-9ED8-0E7200DD2CFD}"/>
              </a:ext>
            </a:extLst>
          </p:cNvPr>
          <p:cNvSpPr/>
          <p:nvPr/>
        </p:nvSpPr>
        <p:spPr>
          <a:xfrm>
            <a:off x="4627707" y="1276858"/>
            <a:ext cx="3852001" cy="7583460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92" tIns="47096" rIns="94192" bIns="47096" anchor="ctr"/>
          <a:lstStyle/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5DFDD008-C5C5-45FD-813D-53F00FE8BACE}"/>
              </a:ext>
            </a:extLst>
          </p:cNvPr>
          <p:cNvSpPr/>
          <p:nvPr/>
        </p:nvSpPr>
        <p:spPr>
          <a:xfrm>
            <a:off x="4961196" y="2658734"/>
            <a:ext cx="3194376" cy="4136752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옵션 확인</a:t>
            </a:r>
            <a:endParaRPr kumimoji="0" lang="en-US" altLang="ko-KR" sz="14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ctr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으로</a:t>
            </a:r>
            <a:r>
              <a:rPr lang="ko-KR" altLang="en-US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추가 </a:t>
            </a: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18</a:t>
            </a:r>
            <a:r>
              <a:rPr lang="ko-KR" altLang="en-US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홀을 선택하셨습니다</a:t>
            </a: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18</a:t>
            </a:r>
            <a:r>
              <a:rPr lang="ko-KR" altLang="en-US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홀을 더 </a:t>
            </a:r>
            <a:r>
              <a:rPr lang="ko-KR" altLang="en-US" sz="12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추가하시겠습니까</a:t>
            </a: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  <a:endParaRPr lang="en-US" altLang="ko-KR" sz="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예               </a:t>
            </a:r>
            <a:r>
              <a:rPr lang="ko-KR" altLang="en-US" sz="16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아니오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0980E8"/>
              </a:solidFill>
              <a:latin typeface="+mn-ea"/>
            </a:endParaRPr>
          </a:p>
        </p:txBody>
      </p:sp>
      <p:graphicFrame>
        <p:nvGraphicFramePr>
          <p:cNvPr id="144" name="표 12">
            <a:extLst>
              <a:ext uri="{FF2B5EF4-FFF2-40B4-BE49-F238E27FC236}">
                <a16:creationId xmlns:a16="http://schemas.microsoft.com/office/drawing/2014/main" id="{A8E5063B-D7AA-4650-A49B-E0F2BAF54EC2}"/>
              </a:ext>
            </a:extLst>
          </p:cNvPr>
          <p:cNvGraphicFramePr>
            <a:graphicFrameLocks noGrp="1"/>
          </p:cNvGraphicFramePr>
          <p:nvPr/>
        </p:nvGraphicFramePr>
        <p:xfrm>
          <a:off x="5176676" y="3278546"/>
          <a:ext cx="2750207" cy="72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516">
                  <a:extLst>
                    <a:ext uri="{9D8B030D-6E8A-4147-A177-3AD203B41FA5}">
                      <a16:colId xmlns:a16="http://schemas.microsoft.com/office/drawing/2014/main" val="1909511751"/>
                    </a:ext>
                  </a:extLst>
                </a:gridCol>
                <a:gridCol w="1993691">
                  <a:extLst>
                    <a:ext uri="{9D8B030D-6E8A-4147-A177-3AD203B41FA5}">
                      <a16:colId xmlns:a16="http://schemas.microsoft.com/office/drawing/2014/main" val="3315305869"/>
                    </a:ext>
                  </a:extLst>
                </a:gridCol>
              </a:tblGrid>
              <a:tr h="337127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방콕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  <a:r>
                        <a:rPr lang="en-US" altLang="ko-KR" sz="1100" b="1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 </a:t>
                      </a:r>
                      <a:endParaRPr lang="ko-KR" altLang="en-US" sz="1100" dirty="0"/>
                    </a:p>
                  </a:txBody>
                  <a:tcPr marL="100584" marR="100584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580596"/>
                  </a:ext>
                </a:extLst>
              </a:tr>
              <a:tr h="387927"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en-US" altLang="ko-KR" sz="10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희망날짜 </a:t>
                      </a:r>
                      <a:endParaRPr kumimoji="0" lang="en-US" altLang="ko-KR" sz="1000" b="0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06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08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 오후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~3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endParaRPr kumimoji="0" lang="en-US" altLang="ko-KR" sz="1000" b="0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037324"/>
                  </a:ext>
                </a:extLst>
              </a:tr>
            </a:tbl>
          </a:graphicData>
        </a:graphic>
      </p:graphicFrame>
      <p:graphicFrame>
        <p:nvGraphicFramePr>
          <p:cNvPr id="145" name="표 12">
            <a:extLst>
              <a:ext uri="{FF2B5EF4-FFF2-40B4-BE49-F238E27FC236}">
                <a16:creationId xmlns:a16="http://schemas.microsoft.com/office/drawing/2014/main" id="{A942B5E3-2FB0-4B77-8EE0-203559AB1282}"/>
              </a:ext>
            </a:extLst>
          </p:cNvPr>
          <p:cNvGraphicFramePr>
            <a:graphicFrameLocks noGrp="1"/>
          </p:cNvGraphicFramePr>
          <p:nvPr/>
        </p:nvGraphicFramePr>
        <p:xfrm>
          <a:off x="5176676" y="3991569"/>
          <a:ext cx="2750207" cy="72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516">
                  <a:extLst>
                    <a:ext uri="{9D8B030D-6E8A-4147-A177-3AD203B41FA5}">
                      <a16:colId xmlns:a16="http://schemas.microsoft.com/office/drawing/2014/main" val="1909511751"/>
                    </a:ext>
                  </a:extLst>
                </a:gridCol>
                <a:gridCol w="1993691">
                  <a:extLst>
                    <a:ext uri="{9D8B030D-6E8A-4147-A177-3AD203B41FA5}">
                      <a16:colId xmlns:a16="http://schemas.microsoft.com/office/drawing/2014/main" val="3315305869"/>
                    </a:ext>
                  </a:extLst>
                </a:gridCol>
              </a:tblGrid>
              <a:tr h="337127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마닐라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</a:p>
                  </a:txBody>
                  <a:tcPr marL="100584" marR="100584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580596"/>
                  </a:ext>
                </a:extLst>
              </a:tr>
              <a:tr h="387927"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en-US" altLang="ko-KR" sz="10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희망날짜 </a:t>
                      </a:r>
                      <a:endParaRPr kumimoji="0" lang="en-US" altLang="ko-KR" sz="1000" b="0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06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09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 오후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~3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endParaRPr kumimoji="0" lang="en-US" altLang="ko-KR" sz="1000" b="0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037324"/>
                  </a:ext>
                </a:extLst>
              </a:tr>
            </a:tbl>
          </a:graphicData>
        </a:graphic>
      </p:graphicFrame>
      <p:graphicFrame>
        <p:nvGraphicFramePr>
          <p:cNvPr id="148" name="표 12">
            <a:extLst>
              <a:ext uri="{FF2B5EF4-FFF2-40B4-BE49-F238E27FC236}">
                <a16:creationId xmlns:a16="http://schemas.microsoft.com/office/drawing/2014/main" id="{8AA4D125-5815-4574-BD6A-CF8EFB52B7EA}"/>
              </a:ext>
            </a:extLst>
          </p:cNvPr>
          <p:cNvGraphicFramePr>
            <a:graphicFrameLocks noGrp="1"/>
          </p:cNvGraphicFramePr>
          <p:nvPr/>
        </p:nvGraphicFramePr>
        <p:xfrm>
          <a:off x="5176676" y="4702335"/>
          <a:ext cx="2750207" cy="725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516">
                  <a:extLst>
                    <a:ext uri="{9D8B030D-6E8A-4147-A177-3AD203B41FA5}">
                      <a16:colId xmlns:a16="http://schemas.microsoft.com/office/drawing/2014/main" val="1909511751"/>
                    </a:ext>
                  </a:extLst>
                </a:gridCol>
                <a:gridCol w="1993691">
                  <a:extLst>
                    <a:ext uri="{9D8B030D-6E8A-4147-A177-3AD203B41FA5}">
                      <a16:colId xmlns:a16="http://schemas.microsoft.com/office/drawing/2014/main" val="3315305869"/>
                    </a:ext>
                  </a:extLst>
                </a:gridCol>
              </a:tblGrid>
              <a:tr h="337127">
                <a:tc gridSpan="2"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마닐라 파노라마</a:t>
                      </a: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CC  18</a:t>
                      </a:r>
                      <a:r>
                        <a:rPr kumimoji="0" lang="ko-KR" altLang="en-US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선택</a:t>
                      </a:r>
                    </a:p>
                  </a:txBody>
                  <a:tcPr marL="100584" marR="100584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580596"/>
                  </a:ext>
                </a:extLst>
              </a:tr>
              <a:tr h="387927"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수량 </a:t>
                      </a:r>
                      <a:r>
                        <a:rPr lang="en-US" altLang="ko-KR" sz="1000" dirty="0">
                          <a:solidFill>
                            <a:prstClr val="black"/>
                          </a:solidFill>
                          <a:latin typeface="+mn-lt"/>
                          <a:ea typeface="+mn-ea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개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희망날짜 </a:t>
                      </a:r>
                      <a:endParaRPr kumimoji="0" lang="en-US" altLang="ko-KR" sz="1000" b="0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2022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년 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06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월 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11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일 오후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r>
                        <a:rPr kumimoji="0" lang="en-US" altLang="ko-KR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~3</a:t>
                      </a:r>
                      <a:r>
                        <a:rPr kumimoji="0" lang="ko-KR" altLang="en-US" sz="1000" b="0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시</a:t>
                      </a:r>
                      <a:endParaRPr kumimoji="0" lang="en-US" altLang="ko-KR" sz="1000" b="0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41564" marB="41564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037324"/>
                  </a:ext>
                </a:extLst>
              </a:tr>
            </a:tbl>
          </a:graphicData>
        </a:graphic>
      </p:graphicFrame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AF595ED1-7DA4-462D-BF8D-67347A0E27D1}"/>
              </a:ext>
            </a:extLst>
          </p:cNvPr>
          <p:cNvSpPr/>
          <p:nvPr/>
        </p:nvSpPr>
        <p:spPr>
          <a:xfrm>
            <a:off x="606311" y="341737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303EDDC-578E-4CC9-88A4-9EC3EF423A5E}"/>
              </a:ext>
            </a:extLst>
          </p:cNvPr>
          <p:cNvSpPr/>
          <p:nvPr/>
        </p:nvSpPr>
        <p:spPr>
          <a:xfrm>
            <a:off x="4875681" y="255638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CB1BCD1E-497A-4EF1-9A42-85DB3C277731}"/>
              </a:ext>
            </a:extLst>
          </p:cNvPr>
          <p:cNvSpPr/>
          <p:nvPr/>
        </p:nvSpPr>
        <p:spPr>
          <a:xfrm>
            <a:off x="2656692" y="552671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FD3E7C5-5230-456D-AB3A-DEF562656D36}"/>
              </a:ext>
            </a:extLst>
          </p:cNvPr>
          <p:cNvSpPr/>
          <p:nvPr/>
        </p:nvSpPr>
        <p:spPr>
          <a:xfrm>
            <a:off x="1444384" y="552671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93C18E7B-74F6-4E17-B856-081D3C411C1F}"/>
              </a:ext>
            </a:extLst>
          </p:cNvPr>
          <p:cNvSpPr/>
          <p:nvPr/>
        </p:nvSpPr>
        <p:spPr>
          <a:xfrm>
            <a:off x="6977172" y="612681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27E789FF-A063-4596-AB42-F4B348B3363E}"/>
              </a:ext>
            </a:extLst>
          </p:cNvPr>
          <p:cNvSpPr/>
          <p:nvPr/>
        </p:nvSpPr>
        <p:spPr>
          <a:xfrm>
            <a:off x="5764864" y="612681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59E9565-20B4-4962-ADC2-694F32F7FB29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6373EAD-F48B-432A-955E-C57214BD5448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E96547B8-04A0-452D-A2FF-C1E288C84E07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3730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Box 165">
            <a:extLst>
              <a:ext uri="{FF2B5EF4-FFF2-40B4-BE49-F238E27FC236}">
                <a16:creationId xmlns:a16="http://schemas.microsoft.com/office/drawing/2014/main" id="{A77D405C-1BE6-47E3-81CE-9C1818540018}"/>
              </a:ext>
            </a:extLst>
          </p:cNvPr>
          <p:cNvSpPr txBox="1"/>
          <p:nvPr/>
        </p:nvSpPr>
        <p:spPr>
          <a:xfrm>
            <a:off x="4617908" y="4086554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2A0C70B-E148-45C2-8FBB-0235FB7797C9}"/>
              </a:ext>
            </a:extLst>
          </p:cNvPr>
          <p:cNvSpPr txBox="1"/>
          <p:nvPr/>
        </p:nvSpPr>
        <p:spPr>
          <a:xfrm>
            <a:off x="4627052" y="438724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9C7860B9-19A0-408C-807E-DC170462492D}"/>
              </a:ext>
            </a:extLst>
          </p:cNvPr>
          <p:cNvSpPr txBox="1"/>
          <p:nvPr/>
        </p:nvSpPr>
        <p:spPr>
          <a:xfrm>
            <a:off x="4617908" y="4622201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39A7556A-8F44-4279-9D33-F2C10F7EA1EA}"/>
              </a:ext>
            </a:extLst>
          </p:cNvPr>
          <p:cNvSpPr txBox="1"/>
          <p:nvPr/>
        </p:nvSpPr>
        <p:spPr>
          <a:xfrm>
            <a:off x="4627052" y="4915275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환불정책</a:t>
            </a:r>
            <a:endParaRPr lang="ko-KR" altLang="en-US" sz="2000" dirty="0"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CA2F0A3-B1CB-4733-9914-B00A39A417CB}"/>
              </a:ext>
            </a:extLst>
          </p:cNvPr>
          <p:cNvSpPr txBox="1"/>
          <p:nvPr/>
        </p:nvSpPr>
        <p:spPr>
          <a:xfrm>
            <a:off x="4663166" y="7337565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패키지 상품</a:t>
            </a:r>
            <a:r>
              <a:rPr lang="en-US" altLang="ko-KR" dirty="0"/>
              <a:t>) </a:t>
            </a:r>
            <a:r>
              <a:rPr lang="ko-KR" altLang="en-US" dirty="0"/>
              <a:t>상품 상세페이지</a:t>
            </a:r>
            <a:r>
              <a:rPr lang="en-US" altLang="ko-KR" dirty="0"/>
              <a:t>_</a:t>
            </a:r>
            <a:r>
              <a:rPr lang="ko-KR" altLang="en-US" dirty="0"/>
              <a:t>골프장 탭 활성</a:t>
            </a:r>
          </a:p>
        </p:txBody>
      </p:sp>
      <p:sp>
        <p:nvSpPr>
          <p:cNvPr id="100" name="텍스트 개체 틀 99">
            <a:extLst>
              <a:ext uri="{FF2B5EF4-FFF2-40B4-BE49-F238E27FC236}">
                <a16:creationId xmlns:a16="http://schemas.microsoft.com/office/drawing/2014/main" id="{E1371226-447B-46C1-AB36-A1802BB5AF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product0101</a:t>
            </a:r>
            <a:endParaRPr lang="ko-KR" altLang="en-US" dirty="0"/>
          </a:p>
        </p:txBody>
      </p:sp>
      <p:sp>
        <p:nvSpPr>
          <p:cNvPr id="102" name="텍스트 개체 틀 101">
            <a:extLst>
              <a:ext uri="{FF2B5EF4-FFF2-40B4-BE49-F238E27FC236}">
                <a16:creationId xmlns:a16="http://schemas.microsoft.com/office/drawing/2014/main" id="{E439177B-2E34-499A-B381-48FB8748A6C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31957" y="1841327"/>
            <a:ext cx="3852000" cy="1882567"/>
            <a:chOff x="1073329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21" name="Picture 2" descr="공유 무료 아이콘 의 Google Material">
            <a:extLst>
              <a:ext uri="{FF2B5EF4-FFF2-40B4-BE49-F238E27FC236}">
                <a16:creationId xmlns:a16="http://schemas.microsoft.com/office/drawing/2014/main" id="{0806B768-761D-4436-BC09-19675B31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38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책갈피 무료 아이콘 의 Zwicon">
            <a:extLst>
              <a:ext uri="{FF2B5EF4-FFF2-40B4-BE49-F238E27FC236}">
                <a16:creationId xmlns:a16="http://schemas.microsoft.com/office/drawing/2014/main" id="{7957F06A-3CEF-46C9-B19D-2109137D8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71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B59B1A0-E317-433D-B0FA-DEDD12B77C1E}"/>
              </a:ext>
            </a:extLst>
          </p:cNvPr>
          <p:cNvSpPr/>
          <p:nvPr/>
        </p:nvSpPr>
        <p:spPr>
          <a:xfrm>
            <a:off x="428278" y="11505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F3A30A0-EDBB-4DE2-AFFC-8EA6B075E62A}"/>
              </a:ext>
            </a:extLst>
          </p:cNvPr>
          <p:cNvSpPr/>
          <p:nvPr/>
        </p:nvSpPr>
        <p:spPr>
          <a:xfrm>
            <a:off x="3374615" y="11825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674C47E-89E9-4433-82DA-E0F0CABB15F0}"/>
              </a:ext>
            </a:extLst>
          </p:cNvPr>
          <p:cNvSpPr/>
          <p:nvPr/>
        </p:nvSpPr>
        <p:spPr>
          <a:xfrm>
            <a:off x="3799786" y="11825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95D3A0-BD74-4C20-94CB-3B3C836DD33C}"/>
              </a:ext>
            </a:extLst>
          </p:cNvPr>
          <p:cNvSpPr/>
          <p:nvPr/>
        </p:nvSpPr>
        <p:spPr>
          <a:xfrm>
            <a:off x="2147057" y="2161641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F988936A-5A87-4A7C-A1BB-9122567EAC10}"/>
              </a:ext>
            </a:extLst>
          </p:cNvPr>
          <p:cNvSpPr/>
          <p:nvPr/>
        </p:nvSpPr>
        <p:spPr>
          <a:xfrm>
            <a:off x="94234" y="480399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/>
        </p:nvGraphicFramePr>
        <p:xfrm>
          <a:off x="11503498" y="936204"/>
          <a:ext cx="2293197" cy="8030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이전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공유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공통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버튼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 상품대표 사진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패키지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지도보기 버튼 클릭 시 </a:t>
                      </a:r>
                      <a:r>
                        <a:rPr lang="en-US" altLang="ko-KR" sz="1100" dirty="0"/>
                        <a:t>map01 </a:t>
                      </a:r>
                      <a:r>
                        <a:rPr lang="ko-KR" altLang="en-US" sz="1100" dirty="0"/>
                        <a:t>페이지 </a:t>
                      </a:r>
                      <a:r>
                        <a:rPr lang="ko-KR" altLang="en-US" sz="1100" dirty="0" err="1"/>
                        <a:t>팝업창</a:t>
                      </a:r>
                      <a:r>
                        <a:rPr lang="ko-KR" altLang="en-US" sz="1100" dirty="0"/>
                        <a:t> 뜸</a:t>
                      </a:r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523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날짜 선택한 기간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지역명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상세정보 탭 활성화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상세정보 안에 골프장 정보와 숙박정보 탭 구분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골프장정보 탭 활성화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숙박정보 클릭 시 </a:t>
                      </a:r>
                      <a:r>
                        <a:rPr lang="en-US" altLang="ko-KR" sz="1100" dirty="0"/>
                        <a:t>product0102 </a:t>
                      </a:r>
                      <a:r>
                        <a:rPr lang="ko-KR" altLang="en-US" sz="1100" dirty="0"/>
                        <a:t>페이지 전환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7-3)</a:t>
                      </a:r>
                      <a:r>
                        <a:rPr lang="ko-KR" altLang="en-US" sz="1100" dirty="0"/>
                        <a:t>해당 골프장 주소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8-2) 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상품등록한 내용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21811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 상품일 경우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 추가 버튼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30072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필수정보 테이블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필드명</a:t>
                      </a:r>
                      <a:r>
                        <a:rPr lang="ko-KR" altLang="en-US" sz="11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확정 필요</a:t>
                      </a:r>
                      <a:endParaRPr lang="en-US" altLang="ko-KR" sz="11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46290A3D-AA53-4FD6-B178-7273D62A4FCF}"/>
              </a:ext>
            </a:extLst>
          </p:cNvPr>
          <p:cNvSpPr/>
          <p:nvPr/>
        </p:nvSpPr>
        <p:spPr>
          <a:xfrm>
            <a:off x="4365828" y="129624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8-2</a:t>
            </a:r>
            <a:endParaRPr lang="ko-KR" altLang="en-US" sz="900" b="1" dirty="0"/>
          </a:p>
        </p:txBody>
      </p: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CCF44A-52CB-4A5A-A9B3-EEFF58E272D7}"/>
              </a:ext>
            </a:extLst>
          </p:cNvPr>
          <p:cNvSpPr/>
          <p:nvPr/>
        </p:nvSpPr>
        <p:spPr>
          <a:xfrm>
            <a:off x="679299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E2771D-558B-41A7-9568-AB326DF96F25}"/>
              </a:ext>
            </a:extLst>
          </p:cNvPr>
          <p:cNvSpPr/>
          <p:nvPr/>
        </p:nvSpPr>
        <p:spPr>
          <a:xfrm>
            <a:off x="2388008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1393A9F-F048-47B7-9AF1-A0A71433C95E}"/>
              </a:ext>
            </a:extLst>
          </p:cNvPr>
          <p:cNvGrpSpPr/>
          <p:nvPr/>
        </p:nvGrpSpPr>
        <p:grpSpPr>
          <a:xfrm>
            <a:off x="1813540" y="3406431"/>
            <a:ext cx="977261" cy="230073"/>
            <a:chOff x="1813540" y="3186454"/>
            <a:chExt cx="977261" cy="230073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DBE5BE0A-CF6D-45E3-9462-7517B195E973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13E4D163-4F16-47F5-A0F8-1733CE051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17B206B-7466-4FB9-85E3-ECF129540D2D}"/>
              </a:ext>
            </a:extLst>
          </p:cNvPr>
          <p:cNvSpPr/>
          <p:nvPr/>
        </p:nvSpPr>
        <p:spPr>
          <a:xfrm>
            <a:off x="2147057" y="3160428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4-3</a:t>
            </a:r>
            <a:endParaRPr lang="ko-KR" altLang="en-US" sz="1050" b="1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A0C18ECC-E84A-4FC9-8A5D-0C5B3E67690A}"/>
              </a:ext>
            </a:extLst>
          </p:cNvPr>
          <p:cNvSpPr/>
          <p:nvPr/>
        </p:nvSpPr>
        <p:spPr>
          <a:xfrm>
            <a:off x="94234" y="390770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3FBE18F-F834-4BAE-A35F-76168F2AE458}"/>
              </a:ext>
            </a:extLst>
          </p:cNvPr>
          <p:cNvGrpSpPr/>
          <p:nvPr/>
        </p:nvGrpSpPr>
        <p:grpSpPr>
          <a:xfrm>
            <a:off x="409269" y="4145147"/>
            <a:ext cx="3690348" cy="369392"/>
            <a:chOff x="409269" y="4145147"/>
            <a:chExt cx="4085100" cy="36939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C367D921-DF2F-4EF8-B45C-F2DB350EB9C8}"/>
                </a:ext>
              </a:extLst>
            </p:cNvPr>
            <p:cNvSpPr txBox="1"/>
            <p:nvPr/>
          </p:nvSpPr>
          <p:spPr>
            <a:xfrm>
              <a:off x="2034848" y="4145207"/>
              <a:ext cx="34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〉</a:t>
              </a:r>
              <a:endParaRPr lang="ko-KR" altLang="en-US" sz="18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392435-AAF4-41A1-9C9F-08EF8307240E}"/>
                </a:ext>
              </a:extLst>
            </p:cNvPr>
            <p:cNvSpPr txBox="1"/>
            <p:nvPr/>
          </p:nvSpPr>
          <p:spPr>
            <a:xfrm>
              <a:off x="409269" y="4145147"/>
              <a:ext cx="1757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2022.06.08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토</a:t>
              </a:r>
              <a:r>
                <a:rPr lang="en-US" altLang="ko-KR" sz="1600" dirty="0">
                  <a:solidFill>
                    <a:srgbClr val="C00000"/>
                  </a:solidFill>
                </a:rPr>
                <a:t>)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A189C5C-E78C-4DCD-AE99-8AF8EFAA2007}"/>
                </a:ext>
              </a:extLst>
            </p:cNvPr>
            <p:cNvSpPr txBox="1"/>
            <p:nvPr/>
          </p:nvSpPr>
          <p:spPr>
            <a:xfrm>
              <a:off x="2224461" y="4147830"/>
              <a:ext cx="226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2022.06.12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금</a:t>
              </a:r>
              <a:r>
                <a:rPr lang="en-US" altLang="ko-KR" sz="1600" dirty="0">
                  <a:solidFill>
                    <a:srgbClr val="C00000"/>
                  </a:solidFill>
                </a:rPr>
                <a:t>)  6</a:t>
              </a:r>
              <a:r>
                <a:rPr lang="ko-KR" altLang="en-US" sz="1600" dirty="0">
                  <a:solidFill>
                    <a:srgbClr val="C00000"/>
                  </a:solidFill>
                </a:rPr>
                <a:t>박</a:t>
              </a:r>
            </a:p>
          </p:txBody>
        </p:sp>
      </p:grp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C42F718-5C90-4609-961F-907EB6B12D5B}"/>
              </a:ext>
            </a:extLst>
          </p:cNvPr>
          <p:cNvSpPr/>
          <p:nvPr/>
        </p:nvSpPr>
        <p:spPr>
          <a:xfrm>
            <a:off x="193085" y="1903386"/>
            <a:ext cx="253263" cy="2060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2E4460B-8C57-4533-AF6D-7969DCBDE501}"/>
              </a:ext>
            </a:extLst>
          </p:cNvPr>
          <p:cNvSpPr txBox="1"/>
          <p:nvPr/>
        </p:nvSpPr>
        <p:spPr>
          <a:xfrm>
            <a:off x="344017" y="4497578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D9CD341-8AD4-43AF-9F11-23856C04810E}"/>
              </a:ext>
            </a:extLst>
          </p:cNvPr>
          <p:cNvSpPr txBox="1"/>
          <p:nvPr/>
        </p:nvSpPr>
        <p:spPr>
          <a:xfrm>
            <a:off x="1759419" y="5121669"/>
            <a:ext cx="2790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2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실기준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박당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8FDBD4A-7331-4BF0-97EF-B71B33FFBC6D}"/>
              </a:ext>
            </a:extLst>
          </p:cNvPr>
          <p:cNvSpPr txBox="1"/>
          <p:nvPr/>
        </p:nvSpPr>
        <p:spPr>
          <a:xfrm>
            <a:off x="405760" y="557171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8F8FA5A-75CD-4D34-A499-A73D3FD78113}"/>
              </a:ext>
            </a:extLst>
          </p:cNvPr>
          <p:cNvSpPr txBox="1"/>
          <p:nvPr/>
        </p:nvSpPr>
        <p:spPr>
          <a:xfrm>
            <a:off x="435422" y="5829529"/>
            <a:ext cx="2584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숙박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식사</a:t>
            </a:r>
            <a:endParaRPr lang="en-US" altLang="ko-KR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8BEB821-F05E-4643-A928-D485EBDF0E3C}"/>
              </a:ext>
            </a:extLst>
          </p:cNvPr>
          <p:cNvSpPr txBox="1"/>
          <p:nvPr/>
        </p:nvSpPr>
        <p:spPr>
          <a:xfrm>
            <a:off x="371613" y="715273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0D9407A-2224-4568-96DA-DD6749FAF71A}"/>
              </a:ext>
            </a:extLst>
          </p:cNvPr>
          <p:cNvSpPr txBox="1"/>
          <p:nvPr/>
        </p:nvSpPr>
        <p:spPr>
          <a:xfrm>
            <a:off x="362469" y="7387685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B9DD82A-B2D4-421C-AE1B-8FB922AE4F73}"/>
              </a:ext>
            </a:extLst>
          </p:cNvPr>
          <p:cNvSpPr txBox="1"/>
          <p:nvPr/>
        </p:nvSpPr>
        <p:spPr>
          <a:xfrm>
            <a:off x="371613" y="779084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EE3E13E-1F94-4FF0-82B5-50BB51295789}"/>
              </a:ext>
            </a:extLst>
          </p:cNvPr>
          <p:cNvSpPr txBox="1"/>
          <p:nvPr/>
        </p:nvSpPr>
        <p:spPr>
          <a:xfrm>
            <a:off x="362469" y="8025798"/>
            <a:ext cx="37316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출력</a:t>
            </a:r>
            <a:r>
              <a:rPr lang="en-US" altLang="ko-KR" sz="1000" dirty="0">
                <a:solidFill>
                  <a:srgbClr val="222222"/>
                </a:solidFill>
                <a:latin typeface="-apple-system"/>
              </a:rPr>
              <a:t>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0572AF-1630-47B9-9E34-B2CADD45D51C}"/>
              </a:ext>
            </a:extLst>
          </p:cNvPr>
          <p:cNvSpPr txBox="1"/>
          <p:nvPr/>
        </p:nvSpPr>
        <p:spPr>
          <a:xfrm>
            <a:off x="4627052" y="13412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부대비용</a:t>
            </a:r>
            <a:endParaRPr lang="ko-KR" altLang="en-US" sz="20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D8D5AB5-6ABE-48F9-BE77-F99FD87D7227}"/>
              </a:ext>
            </a:extLst>
          </p:cNvPr>
          <p:cNvSpPr txBox="1"/>
          <p:nvPr/>
        </p:nvSpPr>
        <p:spPr>
          <a:xfrm>
            <a:off x="4617908" y="1576203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마사지요금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카트요금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싱글룸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새탁비용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픽업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&amp;</a:t>
            </a:r>
            <a:r>
              <a:rPr lang="ko-KR" altLang="en-US" sz="10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샌딩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비용</a:t>
            </a:r>
            <a:br>
              <a:rPr lang="ko-KR" altLang="en-US" sz="1000" dirty="0"/>
            </a:br>
            <a:endParaRPr lang="ko-KR" altLang="en-US" sz="1000" dirty="0"/>
          </a:p>
        </p:txBody>
      </p: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77328403-AC29-4897-807A-785BED55C330}"/>
              </a:ext>
            </a:extLst>
          </p:cNvPr>
          <p:cNvGrpSpPr/>
          <p:nvPr/>
        </p:nvGrpSpPr>
        <p:grpSpPr>
          <a:xfrm>
            <a:off x="4653805" y="3059246"/>
            <a:ext cx="3632322" cy="1042288"/>
            <a:chOff x="1077786" y="1763815"/>
            <a:chExt cx="1426779" cy="1234561"/>
          </a:xfrm>
        </p:grpSpPr>
        <p:sp>
          <p:nvSpPr>
            <p:cNvPr id="152" name="직사각형 151">
              <a:extLst>
                <a:ext uri="{FF2B5EF4-FFF2-40B4-BE49-F238E27FC236}">
                  <a16:creationId xmlns:a16="http://schemas.microsoft.com/office/drawing/2014/main" id="{539FED42-F694-494D-A53F-7295915C64DD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181DCE60-AF6B-4517-AA4C-48B95610D1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CB7C4EC4-DE64-4A1D-BF46-EC2F7C55736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8C03C0B1-C0F7-4FA1-A825-B81EC6350932}"/>
              </a:ext>
            </a:extLst>
          </p:cNvPr>
          <p:cNvSpPr/>
          <p:nvPr/>
        </p:nvSpPr>
        <p:spPr>
          <a:xfrm>
            <a:off x="4822407" y="5067691"/>
            <a:ext cx="372593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050" dirty="0"/>
              <a:t>68 Moo 10 </a:t>
            </a:r>
            <a:r>
              <a:rPr lang="en-US" altLang="ko-KR" sz="1050" dirty="0" err="1"/>
              <a:t>Tambon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Nongyakhao</a:t>
            </a:r>
            <a:r>
              <a:rPr lang="en-US" altLang="ko-KR" sz="1050" dirty="0"/>
              <a:t>, </a:t>
            </a:r>
            <a:r>
              <a:rPr lang="en-US" altLang="ko-KR" sz="1050" dirty="0" err="1"/>
              <a:t>Sikhiu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Nakhonratchasima</a:t>
            </a:r>
            <a:r>
              <a:rPr lang="en-US" altLang="ko-KR" sz="1050" dirty="0"/>
              <a:t> </a:t>
            </a:r>
            <a:r>
              <a:rPr lang="en-US" altLang="ko-KR" sz="1050" dirty="0" err="1"/>
              <a:t>Nongyakhao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Sikiu</a:t>
            </a:r>
            <a:r>
              <a:rPr lang="en-US" altLang="ko-KR" sz="1050" dirty="0"/>
              <a:t>, Nakhon Ratchasima 30140 </a:t>
            </a:r>
            <a:r>
              <a:rPr lang="ko-KR" altLang="en-US" sz="1050" dirty="0"/>
              <a:t>태국</a:t>
            </a:r>
            <a:endParaRPr lang="en-US" altLang="ko-KR" sz="1050" dirty="0"/>
          </a:p>
        </p:txBody>
      </p:sp>
      <p:pic>
        <p:nvPicPr>
          <p:cNvPr id="156" name="그림 155">
            <a:extLst>
              <a:ext uri="{FF2B5EF4-FFF2-40B4-BE49-F238E27FC236}">
                <a16:creationId xmlns:a16="http://schemas.microsoft.com/office/drawing/2014/main" id="{968C0B1C-B084-4B61-8E7F-6EA20EA257B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85735"/>
          <a:stretch/>
        </p:blipFill>
        <p:spPr>
          <a:xfrm>
            <a:off x="4530470" y="5129516"/>
            <a:ext cx="415636" cy="395279"/>
          </a:xfrm>
          <a:prstGeom prst="rect">
            <a:avLst/>
          </a:prstGeom>
        </p:spPr>
      </p:pic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09296C33-0B55-4D2C-A443-CB976114BFD2}"/>
              </a:ext>
            </a:extLst>
          </p:cNvPr>
          <p:cNvGrpSpPr/>
          <p:nvPr/>
        </p:nvGrpSpPr>
        <p:grpSpPr>
          <a:xfrm>
            <a:off x="7282920" y="5492965"/>
            <a:ext cx="977261" cy="230073"/>
            <a:chOff x="1813540" y="3186454"/>
            <a:chExt cx="977261" cy="230073"/>
          </a:xfrm>
        </p:grpSpPr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82723E56-7873-4B85-B72B-8FE0D4267571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159" name="그림 158">
              <a:extLst>
                <a:ext uri="{FF2B5EF4-FFF2-40B4-BE49-F238E27FC236}">
                  <a16:creationId xmlns:a16="http://schemas.microsoft.com/office/drawing/2014/main" id="{980B5264-9832-49B0-865F-91FE79067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183A5A2E-3CCD-4C72-AA42-39E68BCD6B36}"/>
              </a:ext>
            </a:extLst>
          </p:cNvPr>
          <p:cNvSpPr/>
          <p:nvPr/>
        </p:nvSpPr>
        <p:spPr>
          <a:xfrm>
            <a:off x="7979804" y="527406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4-2</a:t>
            </a:r>
            <a:endParaRPr lang="ko-KR" altLang="en-US" sz="900" b="1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5188EC7E-F8D2-4E5B-B04F-22D3D6EFCD11}"/>
              </a:ext>
            </a:extLst>
          </p:cNvPr>
          <p:cNvSpPr txBox="1"/>
          <p:nvPr/>
        </p:nvSpPr>
        <p:spPr>
          <a:xfrm>
            <a:off x="4627052" y="5101378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여행 일과</a:t>
            </a:r>
            <a:endParaRPr lang="ko-KR" altLang="en-US" sz="20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B26362A-BB43-407C-BDC2-78EC5D2802EA}"/>
              </a:ext>
            </a:extLst>
          </p:cNvPr>
          <p:cNvSpPr txBox="1"/>
          <p:nvPr/>
        </p:nvSpPr>
        <p:spPr>
          <a:xfrm>
            <a:off x="4617908" y="5122625"/>
            <a:ext cx="3731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여행 일과 출력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48367DD-EA8A-474D-A216-57A30909F8DA}"/>
              </a:ext>
            </a:extLst>
          </p:cNvPr>
          <p:cNvSpPr txBox="1"/>
          <p:nvPr/>
        </p:nvSpPr>
        <p:spPr>
          <a:xfrm>
            <a:off x="4627052" y="5423318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이용 규칙</a:t>
            </a:r>
            <a:endParaRPr lang="ko-KR" altLang="en-US" sz="2000" dirty="0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9D04A04-4836-4C9D-95DE-4C514722950C}"/>
              </a:ext>
            </a:extLst>
          </p:cNvPr>
          <p:cNvSpPr txBox="1"/>
          <p:nvPr/>
        </p:nvSpPr>
        <p:spPr>
          <a:xfrm>
            <a:off x="4617908" y="6357782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이용 규칙 출력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8718331D-80D3-4B06-80B3-B1236042D2F4}"/>
              </a:ext>
            </a:extLst>
          </p:cNvPr>
          <p:cNvSpPr txBox="1"/>
          <p:nvPr/>
        </p:nvSpPr>
        <p:spPr>
          <a:xfrm>
            <a:off x="4627052" y="6364290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〉</a:t>
            </a:r>
            <a:endParaRPr lang="ko-KR" altLang="en-US" sz="2000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5D8847F-7D19-4F3D-B4B1-064475385803}"/>
              </a:ext>
            </a:extLst>
          </p:cNvPr>
          <p:cNvSpPr txBox="1"/>
          <p:nvPr/>
        </p:nvSpPr>
        <p:spPr>
          <a:xfrm>
            <a:off x="356908" y="639496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11FDF62-8DFE-4732-92DC-923704BF184C}"/>
              </a:ext>
            </a:extLst>
          </p:cNvPr>
          <p:cNvSpPr txBox="1"/>
          <p:nvPr/>
        </p:nvSpPr>
        <p:spPr>
          <a:xfrm>
            <a:off x="356908" y="665277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grpSp>
        <p:nvGrpSpPr>
          <p:cNvPr id="191" name="그룹 190">
            <a:extLst>
              <a:ext uri="{FF2B5EF4-FFF2-40B4-BE49-F238E27FC236}">
                <a16:creationId xmlns:a16="http://schemas.microsoft.com/office/drawing/2014/main" id="{878B64E5-F6B1-467A-883E-9BC29C04F0FC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192" name="직선 연결선 191">
              <a:extLst>
                <a:ext uri="{FF2B5EF4-FFF2-40B4-BE49-F238E27FC236}">
                  <a16:creationId xmlns:a16="http://schemas.microsoft.com/office/drawing/2014/main" id="{3631F413-0880-4C93-9F5A-DDE7292AACE6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3" name="직선 연결선 192">
              <a:extLst>
                <a:ext uri="{FF2B5EF4-FFF2-40B4-BE49-F238E27FC236}">
                  <a16:creationId xmlns:a16="http://schemas.microsoft.com/office/drawing/2014/main" id="{435D337D-39DE-405E-B350-29AE49BD4B3E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4C6C9AEA-757A-46E8-AE6D-382ED86A075E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090BBBD4-72DD-4281-AC41-BA01DB83CBAE}"/>
              </a:ext>
            </a:extLst>
          </p:cNvPr>
          <p:cNvGrpSpPr/>
          <p:nvPr/>
        </p:nvGrpSpPr>
        <p:grpSpPr>
          <a:xfrm>
            <a:off x="8433776" y="4904414"/>
            <a:ext cx="421180" cy="3956441"/>
            <a:chOff x="8433776" y="8203231"/>
            <a:chExt cx="216000" cy="529670"/>
          </a:xfrm>
        </p:grpSpPr>
        <p:cxnSp>
          <p:nvCxnSpPr>
            <p:cNvPr id="198" name="직선 연결선 197">
              <a:extLst>
                <a:ext uri="{FF2B5EF4-FFF2-40B4-BE49-F238E27FC236}">
                  <a16:creationId xmlns:a16="http://schemas.microsoft.com/office/drawing/2014/main" id="{8AD41BA7-544B-439D-AD0E-0F31CFC3086B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9" name="직선 연결선 198">
              <a:extLst>
                <a:ext uri="{FF2B5EF4-FFF2-40B4-BE49-F238E27FC236}">
                  <a16:creationId xmlns:a16="http://schemas.microsoft.com/office/drawing/2014/main" id="{9F0545D0-0BA6-4221-AF89-DA7BCBCB3445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0" name="직선 연결선 199">
              <a:extLst>
                <a:ext uri="{FF2B5EF4-FFF2-40B4-BE49-F238E27FC236}">
                  <a16:creationId xmlns:a16="http://schemas.microsoft.com/office/drawing/2014/main" id="{F4AF8B27-C721-478C-B7DE-F473F20B6B8A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04" name="TextBox 203">
            <a:extLst>
              <a:ext uri="{FF2B5EF4-FFF2-40B4-BE49-F238E27FC236}">
                <a16:creationId xmlns:a16="http://schemas.microsoft.com/office/drawing/2014/main" id="{63747676-D943-498B-BC62-8861042BFEB2}"/>
              </a:ext>
            </a:extLst>
          </p:cNvPr>
          <p:cNvSpPr txBox="1"/>
          <p:nvPr/>
        </p:nvSpPr>
        <p:spPr>
          <a:xfrm>
            <a:off x="11005049" y="7411521"/>
            <a:ext cx="14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1,800,000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93E7FA3-EE5E-4518-9CA0-11B380701BF2}"/>
              </a:ext>
            </a:extLst>
          </p:cNvPr>
          <p:cNvCxnSpPr>
            <a:cxnSpLocks/>
          </p:cNvCxnSpPr>
          <p:nvPr/>
        </p:nvCxnSpPr>
        <p:spPr>
          <a:xfrm flipH="1">
            <a:off x="4650995" y="6372279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0D6E2C0A-46CB-42B2-ADC0-15A16585F305}"/>
              </a:ext>
            </a:extLst>
          </p:cNvPr>
          <p:cNvSpPr/>
          <p:nvPr/>
        </p:nvSpPr>
        <p:spPr>
          <a:xfrm>
            <a:off x="4549520" y="4896643"/>
            <a:ext cx="3852000" cy="3956441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48D214A5-CEE1-4EF1-BEC1-72BA985C5A40}"/>
              </a:ext>
            </a:extLst>
          </p:cNvPr>
          <p:cNvSpPr/>
          <p:nvPr/>
        </p:nvSpPr>
        <p:spPr>
          <a:xfrm>
            <a:off x="6512648" y="8288727"/>
            <a:ext cx="1749385" cy="523352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7F106C1B-4034-4D24-B89B-9324E6BF132C}"/>
              </a:ext>
            </a:extLst>
          </p:cNvPr>
          <p:cNvSpPr/>
          <p:nvPr/>
        </p:nvSpPr>
        <p:spPr>
          <a:xfrm>
            <a:off x="4414714" y="83681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09</a:t>
            </a:r>
            <a:endParaRPr lang="ko-KR" altLang="en-US" sz="1050" b="1" dirty="0"/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50D6C31-94D9-4049-BF56-95D125030A7E}"/>
              </a:ext>
            </a:extLst>
          </p:cNvPr>
          <p:cNvSpPr txBox="1"/>
          <p:nvPr/>
        </p:nvSpPr>
        <p:spPr>
          <a:xfrm>
            <a:off x="4595502" y="5261207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4FBA7860-F5A5-4DDD-BB19-FBA3B4384AF4}"/>
              </a:ext>
            </a:extLst>
          </p:cNvPr>
          <p:cNvSpPr txBox="1"/>
          <p:nvPr/>
        </p:nvSpPr>
        <p:spPr>
          <a:xfrm>
            <a:off x="4598599" y="5552021"/>
            <a:ext cx="3529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05C82F4-3B5E-4CAD-9ACD-7B55F3111910}"/>
              </a:ext>
            </a:extLst>
          </p:cNvPr>
          <p:cNvSpPr txBox="1"/>
          <p:nvPr/>
        </p:nvSpPr>
        <p:spPr>
          <a:xfrm>
            <a:off x="4595502" y="5063278"/>
            <a:ext cx="378042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1" name="그룹 210">
            <a:extLst>
              <a:ext uri="{FF2B5EF4-FFF2-40B4-BE49-F238E27FC236}">
                <a16:creationId xmlns:a16="http://schemas.microsoft.com/office/drawing/2014/main" id="{74566C5F-2D24-4979-B05F-0D3DC3F1D77E}"/>
              </a:ext>
            </a:extLst>
          </p:cNvPr>
          <p:cNvGrpSpPr/>
          <p:nvPr/>
        </p:nvGrpSpPr>
        <p:grpSpPr>
          <a:xfrm>
            <a:off x="4595502" y="5735733"/>
            <a:ext cx="3780420" cy="333617"/>
            <a:chOff x="4595502" y="6426814"/>
            <a:chExt cx="3780420" cy="333617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E6531F3B-366D-4B9A-A866-9045758E535E}"/>
                </a:ext>
              </a:extLst>
            </p:cNvPr>
            <p:cNvSpPr txBox="1"/>
            <p:nvPr/>
          </p:nvSpPr>
          <p:spPr>
            <a:xfrm>
              <a:off x="4595502" y="6426814"/>
              <a:ext cx="3780420" cy="3336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b="1" dirty="0"/>
                <a:t>2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인</a:t>
              </a: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1</a:t>
              </a:r>
              <a:r>
                <a:rPr kumimoji="0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실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13" name="그룹 212">
              <a:extLst>
                <a:ext uri="{FF2B5EF4-FFF2-40B4-BE49-F238E27FC236}">
                  <a16:creationId xmlns:a16="http://schemas.microsoft.com/office/drawing/2014/main" id="{24A6E17D-ED56-4D66-BAA8-22D799AFBFD1}"/>
                </a:ext>
              </a:extLst>
            </p:cNvPr>
            <p:cNvGrpSpPr/>
            <p:nvPr/>
          </p:nvGrpSpPr>
          <p:grpSpPr>
            <a:xfrm>
              <a:off x="7250034" y="6457596"/>
              <a:ext cx="797395" cy="276999"/>
              <a:chOff x="6702998" y="1888276"/>
              <a:chExt cx="706531" cy="245431"/>
            </a:xfrm>
          </p:grpSpPr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8FF8C977-9D68-4D8E-809C-C7E2F5805B5F}"/>
                  </a:ext>
                </a:extLst>
              </p:cNvPr>
              <p:cNvSpPr/>
              <p:nvPr/>
            </p:nvSpPr>
            <p:spPr bwMode="auto">
              <a:xfrm>
                <a:off x="7214658" y="1929341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4CE109C7-AB0A-48D0-AC7D-90C5FF20039E}"/>
                  </a:ext>
                </a:extLst>
              </p:cNvPr>
              <p:cNvSpPr/>
              <p:nvPr/>
            </p:nvSpPr>
            <p:spPr bwMode="auto">
              <a:xfrm>
                <a:off x="6702998" y="1924429"/>
                <a:ext cx="194871" cy="19487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2"/>
                </a:solidFill>
                <a:miter lim="800000"/>
                <a:headEnd/>
                <a:tailEnd/>
              </a:ln>
            </p:spPr>
            <p:txBody>
              <a:bodyPr lIns="0" tIns="0" rIns="0" bIns="0" rtlCol="0" anchor="ctr"/>
              <a:lstStyle/>
              <a:p>
                <a:pPr algn="ctr" defTabSz="757535" eaLnBrk="0" hangingPunct="0"/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-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893817CF-7081-4088-AF29-A082C98D0B7A}"/>
                  </a:ext>
                </a:extLst>
              </p:cNvPr>
              <p:cNvSpPr txBox="1"/>
              <p:nvPr/>
            </p:nvSpPr>
            <p:spPr>
              <a:xfrm>
                <a:off x="6898602" y="1888276"/>
                <a:ext cx="287193" cy="2454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2</a:t>
                </a:r>
                <a:endParaRPr lang="ko-KR" altLang="en-US" sz="12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20" name="그룹 219">
            <a:extLst>
              <a:ext uri="{FF2B5EF4-FFF2-40B4-BE49-F238E27FC236}">
                <a16:creationId xmlns:a16="http://schemas.microsoft.com/office/drawing/2014/main" id="{598A9D1C-ABBA-44C8-BC65-D6F025B1B06B}"/>
              </a:ext>
            </a:extLst>
          </p:cNvPr>
          <p:cNvGrpSpPr/>
          <p:nvPr/>
        </p:nvGrpSpPr>
        <p:grpSpPr>
          <a:xfrm>
            <a:off x="4600869" y="5986002"/>
            <a:ext cx="3551923" cy="430887"/>
            <a:chOff x="4600869" y="6687296"/>
            <a:chExt cx="3551923" cy="430887"/>
          </a:xfrm>
        </p:grpSpPr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A04272CE-B4CE-4897-B77E-BB2D1B4FB029}"/>
                </a:ext>
              </a:extLst>
            </p:cNvPr>
            <p:cNvSpPr txBox="1"/>
            <p:nvPr/>
          </p:nvSpPr>
          <p:spPr>
            <a:xfrm>
              <a:off x="4600869" y="6687296"/>
              <a:ext cx="25912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실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150,000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×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6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×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2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65C2D8F8-792A-4A6D-B9DC-46BFF2B1A9BF}"/>
                </a:ext>
              </a:extLst>
            </p:cNvPr>
            <p:cNvSpPr txBox="1"/>
            <p:nvPr/>
          </p:nvSpPr>
          <p:spPr>
            <a:xfrm>
              <a:off x="6880811" y="6743700"/>
              <a:ext cx="127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1,800,000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B74BBF76-5D64-4652-8030-56D9838C8EA1}"/>
              </a:ext>
            </a:extLst>
          </p:cNvPr>
          <p:cNvSpPr txBox="1"/>
          <p:nvPr/>
        </p:nvSpPr>
        <p:spPr>
          <a:xfrm>
            <a:off x="6269205" y="4921358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5B88C72-5223-4A9B-BC7A-F56B76D1898B}"/>
              </a:ext>
            </a:extLst>
          </p:cNvPr>
          <p:cNvGrpSpPr/>
          <p:nvPr/>
        </p:nvGrpSpPr>
        <p:grpSpPr>
          <a:xfrm>
            <a:off x="4627052" y="7754819"/>
            <a:ext cx="3658466" cy="524987"/>
            <a:chOff x="4627052" y="7580133"/>
            <a:chExt cx="3658466" cy="524987"/>
          </a:xfrm>
        </p:grpSpPr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FB5A97F0-DE46-4AC3-B37A-2DC06A1D2FFA}"/>
                </a:ext>
              </a:extLst>
            </p:cNvPr>
            <p:cNvSpPr txBox="1"/>
            <p:nvPr/>
          </p:nvSpPr>
          <p:spPr>
            <a:xfrm>
              <a:off x="6735739" y="770501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4,400,000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28" name="직선 연결선 227">
              <a:extLst>
                <a:ext uri="{FF2B5EF4-FFF2-40B4-BE49-F238E27FC236}">
                  <a16:creationId xmlns:a16="http://schemas.microsoft.com/office/drawing/2014/main" id="{BE9B9DA7-A311-4433-9E73-C76A3185C3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580133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BCD4EE7B-8458-4650-8B96-E7443B08F30C}"/>
                </a:ext>
              </a:extLst>
            </p:cNvPr>
            <p:cNvSpPr txBox="1"/>
            <p:nvPr/>
          </p:nvSpPr>
          <p:spPr>
            <a:xfrm>
              <a:off x="4627052" y="772404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/PCR 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5CBB9057-2B94-4DDE-BFD9-A8CACD703D10}"/>
              </a:ext>
            </a:extLst>
          </p:cNvPr>
          <p:cNvCxnSpPr>
            <a:cxnSpLocks/>
          </p:cNvCxnSpPr>
          <p:nvPr/>
        </p:nvCxnSpPr>
        <p:spPr>
          <a:xfrm flipH="1">
            <a:off x="427685" y="552671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6250EAC5-6C16-4ACB-9ADD-69C50DF29112}"/>
              </a:ext>
            </a:extLst>
          </p:cNvPr>
          <p:cNvGrpSpPr/>
          <p:nvPr/>
        </p:nvGrpSpPr>
        <p:grpSpPr>
          <a:xfrm>
            <a:off x="4653805" y="1927587"/>
            <a:ext cx="3632322" cy="1042288"/>
            <a:chOff x="1077786" y="1763815"/>
            <a:chExt cx="1426779" cy="1234561"/>
          </a:xfrm>
        </p:grpSpPr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AC91EDE2-DB04-426D-A7A1-002C99ECD1C7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238" name="직선 연결선 237">
              <a:extLst>
                <a:ext uri="{FF2B5EF4-FFF2-40B4-BE49-F238E27FC236}">
                  <a16:creationId xmlns:a16="http://schemas.microsoft.com/office/drawing/2014/main" id="{B016F0C6-792E-4F9C-84C8-841E01332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직선 연결선 238">
              <a:extLst>
                <a:ext uri="{FF2B5EF4-FFF2-40B4-BE49-F238E27FC236}">
                  <a16:creationId xmlns:a16="http://schemas.microsoft.com/office/drawing/2014/main" id="{24680B46-9217-4138-B8D3-B901A5B6FAF1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7633F214-49B9-4224-8896-B8FAE12F7E4D}"/>
              </a:ext>
            </a:extLst>
          </p:cNvPr>
          <p:cNvSpPr txBox="1"/>
          <p:nvPr/>
        </p:nvSpPr>
        <p:spPr>
          <a:xfrm>
            <a:off x="4595502" y="6276936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870DE701-6D3F-4054-A5C6-A1282D349590}"/>
              </a:ext>
            </a:extLst>
          </p:cNvPr>
          <p:cNvSpPr/>
          <p:nvPr/>
        </p:nvSpPr>
        <p:spPr bwMode="auto">
          <a:xfrm>
            <a:off x="7815313" y="6354065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66C9708B-EA59-46B8-ACBE-388F64B33708}"/>
              </a:ext>
            </a:extLst>
          </p:cNvPr>
          <p:cNvSpPr/>
          <p:nvPr/>
        </p:nvSpPr>
        <p:spPr bwMode="auto">
          <a:xfrm>
            <a:off x="7237841" y="6348521"/>
            <a:ext cx="219933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A7891F-C11E-4272-9F05-8D9D93C46353}"/>
              </a:ext>
            </a:extLst>
          </p:cNvPr>
          <p:cNvSpPr txBox="1"/>
          <p:nvPr/>
        </p:nvSpPr>
        <p:spPr>
          <a:xfrm>
            <a:off x="7458600" y="630771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3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38F57691-D742-45BC-A138-570E2FAEA12F}"/>
              </a:ext>
            </a:extLst>
          </p:cNvPr>
          <p:cNvSpPr/>
          <p:nvPr/>
        </p:nvSpPr>
        <p:spPr>
          <a:xfrm>
            <a:off x="4617909" y="8288727"/>
            <a:ext cx="1811358" cy="523352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18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홀 추가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59D8BABE-FF45-46BC-9529-83720A5AAF6C}"/>
              </a:ext>
            </a:extLst>
          </p:cNvPr>
          <p:cNvSpPr/>
          <p:nvPr/>
        </p:nvSpPr>
        <p:spPr>
          <a:xfrm>
            <a:off x="6669149" y="836815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10</a:t>
            </a:r>
            <a:endParaRPr lang="ko-KR" altLang="en-US" sz="1050" b="1" dirty="0"/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6EFDB9D7-A877-4191-BBF3-7572FD1DC978}"/>
              </a:ext>
            </a:extLst>
          </p:cNvPr>
          <p:cNvSpPr/>
          <p:nvPr/>
        </p:nvSpPr>
        <p:spPr>
          <a:xfrm>
            <a:off x="4440975" y="508884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2AA6EC0A-A215-414C-8F38-57B6B231F7DB}"/>
              </a:ext>
            </a:extLst>
          </p:cNvPr>
          <p:cNvGrpSpPr/>
          <p:nvPr/>
        </p:nvGrpSpPr>
        <p:grpSpPr>
          <a:xfrm>
            <a:off x="4600869" y="6537401"/>
            <a:ext cx="3551923" cy="430887"/>
            <a:chOff x="4600869" y="6687296"/>
            <a:chExt cx="3551923" cy="430887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233CD867-B28A-4B77-BC7E-2D1B2907DFC5}"/>
                </a:ext>
              </a:extLst>
            </p:cNvPr>
            <p:cNvSpPr txBox="1"/>
            <p:nvPr/>
          </p:nvSpPr>
          <p:spPr>
            <a:xfrm>
              <a:off x="4600869" y="6687296"/>
              <a:ext cx="259128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1135776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인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실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100,000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 </a:t>
              </a:r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×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6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박 </a:t>
              </a: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× </a:t>
              </a:r>
              <a:r>
                <a:rPr lang="en-US" altLang="ko-KR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3</a:t>
              </a:r>
              <a:endPara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  <a:p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F438B98-0121-4726-B78B-9FD3DD1B196B}"/>
                </a:ext>
              </a:extLst>
            </p:cNvPr>
            <p:cNvSpPr txBox="1"/>
            <p:nvPr/>
          </p:nvSpPr>
          <p:spPr>
            <a:xfrm>
              <a:off x="6880811" y="6743700"/>
              <a:ext cx="12719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1,800,000</a:t>
              </a:r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cxnSp>
        <p:nvCxnSpPr>
          <p:cNvPr id="250" name="직선 연결선 249">
            <a:extLst>
              <a:ext uri="{FF2B5EF4-FFF2-40B4-BE49-F238E27FC236}">
                <a16:creationId xmlns:a16="http://schemas.microsoft.com/office/drawing/2014/main" id="{F19AD2CE-242E-4F3B-9A66-C1130D2FFC81}"/>
              </a:ext>
            </a:extLst>
          </p:cNvPr>
          <p:cNvCxnSpPr>
            <a:cxnSpLocks/>
          </p:cNvCxnSpPr>
          <p:nvPr/>
        </p:nvCxnSpPr>
        <p:spPr>
          <a:xfrm flipH="1">
            <a:off x="4632078" y="6899005"/>
            <a:ext cx="365308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1" name="직사각형 250">
            <a:extLst>
              <a:ext uri="{FF2B5EF4-FFF2-40B4-BE49-F238E27FC236}">
                <a16:creationId xmlns:a16="http://schemas.microsoft.com/office/drawing/2014/main" id="{56D8B88F-2A70-412A-9BA4-BE84EF35B744}"/>
              </a:ext>
            </a:extLst>
          </p:cNvPr>
          <p:cNvSpPr/>
          <p:nvPr/>
        </p:nvSpPr>
        <p:spPr>
          <a:xfrm>
            <a:off x="4627052" y="6907832"/>
            <a:ext cx="3658105" cy="846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17D80D09-6837-48D0-A1C2-3316DD47DA04}"/>
              </a:ext>
            </a:extLst>
          </p:cNvPr>
          <p:cNvSpPr txBox="1"/>
          <p:nvPr/>
        </p:nvSpPr>
        <p:spPr>
          <a:xfrm>
            <a:off x="6535383" y="7392698"/>
            <a:ext cx="162268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lang="ko-KR" altLang="en-US" sz="1200" b="1" dirty="0">
                <a:latin typeface="맑은 고딕" panose="020F0502020204030204"/>
                <a:ea typeface="맑은 고딕" panose="020B0503020000020004" pitchFamily="50" charset="-127"/>
              </a:rPr>
              <a:t>     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200,000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53" name="그룹 252">
            <a:extLst>
              <a:ext uri="{FF2B5EF4-FFF2-40B4-BE49-F238E27FC236}">
                <a16:creationId xmlns:a16="http://schemas.microsoft.com/office/drawing/2014/main" id="{4B723100-CFD2-43D4-97BE-D77419419331}"/>
              </a:ext>
            </a:extLst>
          </p:cNvPr>
          <p:cNvGrpSpPr/>
          <p:nvPr/>
        </p:nvGrpSpPr>
        <p:grpSpPr>
          <a:xfrm>
            <a:off x="4712964" y="7389437"/>
            <a:ext cx="797503" cy="276999"/>
            <a:chOff x="4998712" y="1888276"/>
            <a:chExt cx="706620" cy="245431"/>
          </a:xfrm>
        </p:grpSpPr>
        <p:sp>
          <p:nvSpPr>
            <p:cNvPr id="254" name="직사각형 253">
              <a:extLst>
                <a:ext uri="{FF2B5EF4-FFF2-40B4-BE49-F238E27FC236}">
                  <a16:creationId xmlns:a16="http://schemas.microsoft.com/office/drawing/2014/main" id="{6E3A5664-AD1F-4996-8E98-4BD26B052DE0}"/>
                </a:ext>
              </a:extLst>
            </p:cNvPr>
            <p:cNvSpPr/>
            <p:nvPr/>
          </p:nvSpPr>
          <p:spPr bwMode="auto">
            <a:xfrm>
              <a:off x="5510461" y="1929341"/>
              <a:ext cx="194871" cy="1948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5" name="직사각형 254">
              <a:extLst>
                <a:ext uri="{FF2B5EF4-FFF2-40B4-BE49-F238E27FC236}">
                  <a16:creationId xmlns:a16="http://schemas.microsoft.com/office/drawing/2014/main" id="{13DAFAE8-03B7-4B81-9230-09CFEFD6B74D}"/>
                </a:ext>
              </a:extLst>
            </p:cNvPr>
            <p:cNvSpPr/>
            <p:nvPr/>
          </p:nvSpPr>
          <p:spPr bwMode="auto">
            <a:xfrm>
              <a:off x="4998712" y="1924429"/>
              <a:ext cx="194871" cy="1948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6" name="TextBox 255">
              <a:extLst>
                <a:ext uri="{FF2B5EF4-FFF2-40B4-BE49-F238E27FC236}">
                  <a16:creationId xmlns:a16="http://schemas.microsoft.com/office/drawing/2014/main" id="{79117500-333F-4733-A048-5BC94D566501}"/>
                </a:ext>
              </a:extLst>
            </p:cNvPr>
            <p:cNvSpPr txBox="1"/>
            <p:nvPr/>
          </p:nvSpPr>
          <p:spPr>
            <a:xfrm>
              <a:off x="5194314" y="1888276"/>
              <a:ext cx="287191" cy="245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7" name="TextBox 256">
            <a:extLst>
              <a:ext uri="{FF2B5EF4-FFF2-40B4-BE49-F238E27FC236}">
                <a16:creationId xmlns:a16="http://schemas.microsoft.com/office/drawing/2014/main" id="{CF6D90AF-FD27-4D02-8293-ABF70A5B7C63}"/>
              </a:ext>
            </a:extLst>
          </p:cNvPr>
          <p:cNvSpPr txBox="1"/>
          <p:nvPr/>
        </p:nvSpPr>
        <p:spPr>
          <a:xfrm>
            <a:off x="4634695" y="7128989"/>
            <a:ext cx="3529268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lang="en-US" altLang="ko-KR" sz="10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E1076235-5522-4925-A6D6-5574C829419F}"/>
              </a:ext>
            </a:extLst>
          </p:cNvPr>
          <p:cNvSpPr txBox="1"/>
          <p:nvPr/>
        </p:nvSpPr>
        <p:spPr>
          <a:xfrm>
            <a:off x="4595502" y="6894382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 선택</a:t>
            </a:r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CC2CCAEC-56AA-4D8A-BA06-0E535F70B015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3575076E-D771-4725-9493-8F729613EFC9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551DDF10-BED1-4081-AAC7-88A23F347AB7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14D587F9-437B-4C61-AF50-FC1ED0CC6BF9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45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484589A4-C1CB-4B39-9999-3B78DC1BD9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상품상세페이지 내 후기와 연관 상품 영역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4312DC94-F6D8-45F6-8FDB-60876967C3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52B0A637-D852-4A39-9841-3A920AA723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FB0B8A02-09CD-4A8A-A59E-B560989053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387EDBD-E617-4D59-9181-0DA18A26B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A664AB-1020-48B6-95B7-D1403CDCB4F5}"/>
              </a:ext>
            </a:extLst>
          </p:cNvPr>
          <p:cNvGrpSpPr/>
          <p:nvPr/>
        </p:nvGrpSpPr>
        <p:grpSpPr>
          <a:xfrm>
            <a:off x="32303" y="1277211"/>
            <a:ext cx="216000" cy="564115"/>
            <a:chOff x="8433776" y="8203231"/>
            <a:chExt cx="216000" cy="529670"/>
          </a:xfrm>
        </p:grpSpPr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FE9464E5-B2D3-4FBF-A5FA-F7BF8F8A45CE}"/>
                </a:ext>
              </a:extLst>
            </p:cNvPr>
            <p:cNvCxnSpPr/>
            <p:nvPr/>
          </p:nvCxnSpPr>
          <p:spPr>
            <a:xfrm>
              <a:off x="8433776" y="8203231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B4DBF34-C46A-406C-A7C7-52C08CE320D0}"/>
                </a:ext>
              </a:extLst>
            </p:cNvPr>
            <p:cNvCxnSpPr/>
            <p:nvPr/>
          </p:nvCxnSpPr>
          <p:spPr>
            <a:xfrm>
              <a:off x="8433776" y="8731259"/>
              <a:ext cx="21600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2C87D9D4-4E38-43D6-93CD-3E826D2FB4D5}"/>
                </a:ext>
              </a:extLst>
            </p:cNvPr>
            <p:cNvCxnSpPr>
              <a:cxnSpLocks/>
            </p:cNvCxnSpPr>
            <p:nvPr/>
          </p:nvCxnSpPr>
          <p:spPr>
            <a:xfrm>
              <a:off x="8538812" y="8203231"/>
              <a:ext cx="0" cy="5296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3485C3E-4134-4D27-82F3-0E1E9E8C7AF7}"/>
              </a:ext>
            </a:extLst>
          </p:cNvPr>
          <p:cNvSpPr txBox="1"/>
          <p:nvPr/>
        </p:nvSpPr>
        <p:spPr>
          <a:xfrm>
            <a:off x="571218" y="2353411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fdss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1C6E7B-0C83-4CC7-88CB-566FEDFCC4AF}"/>
              </a:ext>
            </a:extLst>
          </p:cNvPr>
          <p:cNvSpPr txBox="1"/>
          <p:nvPr/>
        </p:nvSpPr>
        <p:spPr>
          <a:xfrm>
            <a:off x="446038" y="2868296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4BCD10-389C-4849-A9A6-BD7D87117A03}"/>
              </a:ext>
            </a:extLst>
          </p:cNvPr>
          <p:cNvSpPr/>
          <p:nvPr/>
        </p:nvSpPr>
        <p:spPr>
          <a:xfrm>
            <a:off x="440408" y="2263402"/>
            <a:ext cx="2174106" cy="2048178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B449C6-5ECA-4AC3-84E4-7F6C099DCF16}"/>
              </a:ext>
            </a:extLst>
          </p:cNvPr>
          <p:cNvSpPr txBox="1"/>
          <p:nvPr/>
        </p:nvSpPr>
        <p:spPr>
          <a:xfrm>
            <a:off x="1544881" y="2381150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FBECB16-84B4-4318-BC23-EF033B62F816}"/>
              </a:ext>
            </a:extLst>
          </p:cNvPr>
          <p:cNvCxnSpPr>
            <a:cxnSpLocks/>
          </p:cNvCxnSpPr>
          <p:nvPr/>
        </p:nvCxnSpPr>
        <p:spPr>
          <a:xfrm flipH="1">
            <a:off x="440408" y="1858356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D2E820-B77B-4084-9B73-9D8A9F18D9CC}"/>
              </a:ext>
            </a:extLst>
          </p:cNvPr>
          <p:cNvSpPr txBox="1"/>
          <p:nvPr/>
        </p:nvSpPr>
        <p:spPr>
          <a:xfrm>
            <a:off x="416465" y="1950561"/>
            <a:ext cx="40636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후기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건                                                     </a:t>
            </a:r>
            <a:endParaRPr lang="ko-KR" altLang="en-US" sz="2000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5F10AD61-D6C7-47AB-9AAB-0B9B196F9728}"/>
              </a:ext>
            </a:extLst>
          </p:cNvPr>
          <p:cNvSpPr/>
          <p:nvPr/>
        </p:nvSpPr>
        <p:spPr>
          <a:xfrm>
            <a:off x="204127" y="185835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41C33C7-AC83-45DF-8BBB-23CE543ECB3E}"/>
              </a:ext>
            </a:extLst>
          </p:cNvPr>
          <p:cNvSpPr txBox="1"/>
          <p:nvPr/>
        </p:nvSpPr>
        <p:spPr>
          <a:xfrm>
            <a:off x="2840958" y="2353411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3B46A42-AD3E-4F61-AFC9-F5331809803A}"/>
              </a:ext>
            </a:extLst>
          </p:cNvPr>
          <p:cNvSpPr txBox="1"/>
          <p:nvPr/>
        </p:nvSpPr>
        <p:spPr>
          <a:xfrm>
            <a:off x="2820303" y="2631239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51BCFE6-1AE5-4F68-96B3-22E993E54723}"/>
              </a:ext>
            </a:extLst>
          </p:cNvPr>
          <p:cNvSpPr/>
          <p:nvPr/>
        </p:nvSpPr>
        <p:spPr>
          <a:xfrm>
            <a:off x="2705214" y="2263402"/>
            <a:ext cx="2174106" cy="2048178"/>
          </a:xfrm>
          <a:prstGeom prst="roundRect">
            <a:avLst>
              <a:gd name="adj" fmla="val 4422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584BCD5-81A1-4F67-AF5F-F7B063092210}"/>
              </a:ext>
            </a:extLst>
          </p:cNvPr>
          <p:cNvSpPr txBox="1"/>
          <p:nvPr/>
        </p:nvSpPr>
        <p:spPr>
          <a:xfrm>
            <a:off x="2722876" y="2868296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6C08396-0276-4BC4-A943-E246ABB1929C}"/>
              </a:ext>
            </a:extLst>
          </p:cNvPr>
          <p:cNvSpPr txBox="1"/>
          <p:nvPr/>
        </p:nvSpPr>
        <p:spPr>
          <a:xfrm>
            <a:off x="5094396" y="2353411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fdss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B7BF7CB-962D-47A3-94EC-B00510E56FDA}"/>
              </a:ext>
            </a:extLst>
          </p:cNvPr>
          <p:cNvSpPr txBox="1"/>
          <p:nvPr/>
        </p:nvSpPr>
        <p:spPr>
          <a:xfrm>
            <a:off x="4969216" y="2868296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56AEAC6E-FF88-4745-A019-EBDFBFAB3A66}"/>
              </a:ext>
            </a:extLst>
          </p:cNvPr>
          <p:cNvSpPr/>
          <p:nvPr/>
        </p:nvSpPr>
        <p:spPr>
          <a:xfrm>
            <a:off x="4963586" y="2263402"/>
            <a:ext cx="2174106" cy="2048178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B8E1D6-E730-4948-B169-4BB06A06ABD5}"/>
              </a:ext>
            </a:extLst>
          </p:cNvPr>
          <p:cNvSpPr txBox="1"/>
          <p:nvPr/>
        </p:nvSpPr>
        <p:spPr>
          <a:xfrm>
            <a:off x="6068059" y="2381150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D9FCB1E-782D-4253-98B0-0F4FE0DAAC27}"/>
              </a:ext>
            </a:extLst>
          </p:cNvPr>
          <p:cNvSpPr txBox="1"/>
          <p:nvPr/>
        </p:nvSpPr>
        <p:spPr>
          <a:xfrm>
            <a:off x="7364136" y="2353411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668127-AAE0-4C7C-8147-D2539803B3F4}"/>
              </a:ext>
            </a:extLst>
          </p:cNvPr>
          <p:cNvSpPr txBox="1"/>
          <p:nvPr/>
        </p:nvSpPr>
        <p:spPr>
          <a:xfrm>
            <a:off x="8337799" y="2381150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EA8606B5-164E-438A-9891-CCAD377C3017}"/>
              </a:ext>
            </a:extLst>
          </p:cNvPr>
          <p:cNvSpPr/>
          <p:nvPr/>
        </p:nvSpPr>
        <p:spPr>
          <a:xfrm>
            <a:off x="7228392" y="2263402"/>
            <a:ext cx="2174106" cy="2048178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0BC1D9-20F0-4D9D-97D6-D86017146C42}"/>
              </a:ext>
            </a:extLst>
          </p:cNvPr>
          <p:cNvSpPr txBox="1"/>
          <p:nvPr/>
        </p:nvSpPr>
        <p:spPr>
          <a:xfrm>
            <a:off x="7246054" y="2868296"/>
            <a:ext cx="2168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2FC1C98-D1C8-4256-AF04-9E9FBDE4732D}"/>
              </a:ext>
            </a:extLst>
          </p:cNvPr>
          <p:cNvSpPr/>
          <p:nvPr/>
        </p:nvSpPr>
        <p:spPr>
          <a:xfrm>
            <a:off x="9490187" y="2263402"/>
            <a:ext cx="1765287" cy="2048178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67E0889-A77E-421A-A509-B4CDFFA00660}"/>
              </a:ext>
            </a:extLst>
          </p:cNvPr>
          <p:cNvSpPr txBox="1"/>
          <p:nvPr/>
        </p:nvSpPr>
        <p:spPr>
          <a:xfrm>
            <a:off x="9669323" y="3084412"/>
            <a:ext cx="142186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ko-KR" altLang="en-US" sz="1400" b="1" u="sng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후기 </a:t>
            </a:r>
            <a:r>
              <a:rPr lang="en-US" altLang="ko-KR" sz="1400" b="1" u="sng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</a:t>
            </a:r>
            <a:r>
              <a:rPr lang="ko-KR" altLang="en-US" sz="1400" b="1" u="sng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건 모두보기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65B7CF-33B6-4BD8-A7FF-9F922B0028F7}"/>
              </a:ext>
            </a:extLst>
          </p:cNvPr>
          <p:cNvSpPr txBox="1"/>
          <p:nvPr/>
        </p:nvSpPr>
        <p:spPr>
          <a:xfrm>
            <a:off x="8390659" y="12966219"/>
            <a:ext cx="9261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91E3A3AF-B78F-4F4F-892C-20B2A00525DA}"/>
              </a:ext>
            </a:extLst>
          </p:cNvPr>
          <p:cNvSpPr/>
          <p:nvPr/>
        </p:nvSpPr>
        <p:spPr>
          <a:xfrm>
            <a:off x="5467213" y="10880530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4" name="Picture 2" descr="책갈피 무료 아이콘 의 Zwicon">
            <a:extLst>
              <a:ext uri="{FF2B5EF4-FFF2-40B4-BE49-F238E27FC236}">
                <a16:creationId xmlns:a16="http://schemas.microsoft.com/office/drawing/2014/main" id="{B71030E4-F0A6-4405-8CF7-0C4624A7D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934" y="10984972"/>
            <a:ext cx="263274" cy="26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B742A84E-6CE5-4FA6-816E-2A9F6C714B4F}"/>
              </a:ext>
            </a:extLst>
          </p:cNvPr>
          <p:cNvSpPr txBox="1"/>
          <p:nvPr/>
        </p:nvSpPr>
        <p:spPr>
          <a:xfrm>
            <a:off x="8020466" y="13526106"/>
            <a:ext cx="14795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250,000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~</a:t>
            </a:r>
          </a:p>
          <a:p>
            <a:endParaRPr lang="en-US" altLang="ko-KR" sz="7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FA83DAB7-623A-4A2B-AD95-337282C742DB}"/>
              </a:ext>
            </a:extLst>
          </p:cNvPr>
          <p:cNvSpPr/>
          <p:nvPr/>
        </p:nvSpPr>
        <p:spPr>
          <a:xfrm>
            <a:off x="5543964" y="10942422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5F7E138E-2F6A-479A-9460-4873F1123C8C}"/>
              </a:ext>
            </a:extLst>
          </p:cNvPr>
          <p:cNvSpPr/>
          <p:nvPr/>
        </p:nvSpPr>
        <p:spPr>
          <a:xfrm>
            <a:off x="339180" y="8224268"/>
            <a:ext cx="3852000" cy="637370"/>
          </a:xfrm>
          <a:prstGeom prst="roundRect">
            <a:avLst>
              <a:gd name="adj" fmla="val 142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endParaRPr lang="en-US" altLang="ko-KR" sz="900" dirty="0">
              <a:solidFill>
                <a:schemeClr val="tx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ABEF5B3A-661E-4036-81ED-4169922A3D3D}"/>
              </a:ext>
            </a:extLst>
          </p:cNvPr>
          <p:cNvSpPr/>
          <p:nvPr/>
        </p:nvSpPr>
        <p:spPr>
          <a:xfrm>
            <a:off x="452826" y="8297282"/>
            <a:ext cx="3598867" cy="523352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pPr algn="ctr"/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견적내기</a:t>
            </a:r>
            <a:endParaRPr lang="en-US" altLang="ko-KR" sz="1050" b="1" dirty="0">
              <a:solidFill>
                <a:schemeClr val="bg1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430F6A8-E5D6-4FB2-93AE-1C68260F9BB1}"/>
              </a:ext>
            </a:extLst>
          </p:cNvPr>
          <p:cNvSpPr txBox="1"/>
          <p:nvPr/>
        </p:nvSpPr>
        <p:spPr>
          <a:xfrm>
            <a:off x="2840958" y="2353411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5BCBD8D-AFF5-448A-825C-6C9EEB367E23}"/>
              </a:ext>
            </a:extLst>
          </p:cNvPr>
          <p:cNvSpPr txBox="1"/>
          <p:nvPr/>
        </p:nvSpPr>
        <p:spPr>
          <a:xfrm>
            <a:off x="3814621" y="2381150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74" name="Table 42">
            <a:extLst>
              <a:ext uri="{FF2B5EF4-FFF2-40B4-BE49-F238E27FC236}">
                <a16:creationId xmlns:a16="http://schemas.microsoft.com/office/drawing/2014/main" id="{9B45F173-6A49-4827-9592-6AD6BA610B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24489"/>
              </p:ext>
            </p:extLst>
          </p:nvPr>
        </p:nvGraphicFramePr>
        <p:xfrm>
          <a:off x="11480499" y="936204"/>
          <a:ext cx="2412842" cy="54649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상품상세페이지 내 후기영역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해당 상품 후기 건수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커서 클릭 시 후기전체페이지 화면코드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review01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해당 리뷰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포커스되어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후기 전체 페이지 화면코드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review01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1-4)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가로 스크롤로 리스트업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DDD6F353-7899-457E-A9C0-A27C1514991E}"/>
              </a:ext>
            </a:extLst>
          </p:cNvPr>
          <p:cNvSpPr/>
          <p:nvPr/>
        </p:nvSpPr>
        <p:spPr>
          <a:xfrm>
            <a:off x="717118" y="174629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C7E812F6-B397-4DCC-8C45-9F8DE266BA9D}"/>
              </a:ext>
            </a:extLst>
          </p:cNvPr>
          <p:cNvSpPr/>
          <p:nvPr/>
        </p:nvSpPr>
        <p:spPr>
          <a:xfrm>
            <a:off x="285608" y="220481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1-3</a:t>
            </a:r>
            <a:endParaRPr lang="ko-KR" altLang="en-US" sz="900" b="1" dirty="0"/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0E7210F4-C4FC-4A34-B125-FE7B4D15E033}"/>
              </a:ext>
            </a:extLst>
          </p:cNvPr>
          <p:cNvGrpSpPr/>
          <p:nvPr/>
        </p:nvGrpSpPr>
        <p:grpSpPr>
          <a:xfrm>
            <a:off x="2013007" y="3078060"/>
            <a:ext cx="969687" cy="566457"/>
            <a:chOff x="4577437" y="3108949"/>
            <a:chExt cx="871482" cy="509090"/>
          </a:xfrm>
        </p:grpSpPr>
        <p:cxnSp>
          <p:nvCxnSpPr>
            <p:cNvPr id="88" name="직선 화살표 연결선 79">
              <a:extLst>
                <a:ext uri="{FF2B5EF4-FFF2-40B4-BE49-F238E27FC236}">
                  <a16:creationId xmlns:a16="http://schemas.microsoft.com/office/drawing/2014/main" id="{3978B094-429D-462F-8EA0-3D32A0884D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750475" y="3280721"/>
              <a:ext cx="431800" cy="158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2D00779E-E94B-488A-80C0-6FD3BB782B9E}"/>
                </a:ext>
              </a:extLst>
            </p:cNvPr>
            <p:cNvCxnSpPr/>
            <p:nvPr/>
          </p:nvCxnSpPr>
          <p:spPr bwMode="auto">
            <a:xfrm>
              <a:off x="4577437" y="3278812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75831CA8-B309-4CAD-94C4-CFE15751183B}"/>
                </a:ext>
              </a:extLst>
            </p:cNvPr>
            <p:cNvCxnSpPr/>
            <p:nvPr/>
          </p:nvCxnSpPr>
          <p:spPr bwMode="auto">
            <a:xfrm rot="5400000">
              <a:off x="4578231" y="3279605"/>
              <a:ext cx="342900" cy="1587"/>
            </a:xfrm>
            <a:prstGeom prst="line">
              <a:avLst/>
            </a:prstGeom>
            <a:ln w="19050">
              <a:solidFill>
                <a:srgbClr val="FF0000">
                  <a:alpha val="50196"/>
                </a:srgbClr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4" descr="C:\Documents and Settings\ersick\바탕 화면\finger3.png">
              <a:extLst>
                <a:ext uri="{FF2B5EF4-FFF2-40B4-BE49-F238E27FC236}">
                  <a16:creationId xmlns:a16="http://schemas.microsoft.com/office/drawing/2014/main" id="{21D46897-5052-48D0-93E9-8CE136DFE8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76863" y="3212362"/>
              <a:ext cx="333377" cy="395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140" descr="C:\Documents and Settings\kebi\바탕 화면\finger5.png">
              <a:extLst>
                <a:ext uri="{FF2B5EF4-FFF2-40B4-BE49-F238E27FC236}">
                  <a16:creationId xmlns:a16="http://schemas.microsoft.com/office/drawing/2014/main" id="{C7FF0E20-D8B4-4A5B-87F0-EFD3B0F32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13895" y="3201744"/>
              <a:ext cx="335024" cy="416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F4844F92-AA33-4696-B3D6-2023040C1AF2}"/>
              </a:ext>
            </a:extLst>
          </p:cNvPr>
          <p:cNvSpPr/>
          <p:nvPr/>
        </p:nvSpPr>
        <p:spPr>
          <a:xfrm>
            <a:off x="10222599" y="278753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1-2</a:t>
            </a:r>
            <a:endParaRPr lang="ko-KR" altLang="en-US" sz="900" b="1" dirty="0"/>
          </a:p>
        </p:txBody>
      </p:sp>
      <p:sp>
        <p:nvSpPr>
          <p:cNvPr id="126" name="사각형: 둥근 모서리 125">
            <a:extLst>
              <a:ext uri="{FF2B5EF4-FFF2-40B4-BE49-F238E27FC236}">
                <a16:creationId xmlns:a16="http://schemas.microsoft.com/office/drawing/2014/main" id="{9A77F03D-4467-4DCE-BFF0-125CE1518D1D}"/>
              </a:ext>
            </a:extLst>
          </p:cNvPr>
          <p:cNvSpPr/>
          <p:nvPr/>
        </p:nvSpPr>
        <p:spPr>
          <a:xfrm>
            <a:off x="2412457" y="301255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1-4</a:t>
            </a:r>
            <a:endParaRPr lang="ko-KR" altLang="en-US" sz="900" b="1" dirty="0"/>
          </a:p>
        </p:txBody>
      </p:sp>
      <p:sp>
        <p:nvSpPr>
          <p:cNvPr id="116" name="물결 115">
            <a:extLst>
              <a:ext uri="{FF2B5EF4-FFF2-40B4-BE49-F238E27FC236}">
                <a16:creationId xmlns:a16="http://schemas.microsoft.com/office/drawing/2014/main" id="{3602986D-A532-4653-ABE8-B21D80A4A69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pic>
        <p:nvPicPr>
          <p:cNvPr id="56" name="Picture 2" descr="공유 무료 아이콘 의 Google Material">
            <a:extLst>
              <a:ext uri="{FF2B5EF4-FFF2-40B4-BE49-F238E27FC236}">
                <a16:creationId xmlns:a16="http://schemas.microsoft.com/office/drawing/2014/main" id="{19590D21-7056-4014-8626-027356F21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89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책갈피 무료 아이콘 의 Zwicon">
            <a:extLst>
              <a:ext uri="{FF2B5EF4-FFF2-40B4-BE49-F238E27FC236}">
                <a16:creationId xmlns:a16="http://schemas.microsoft.com/office/drawing/2014/main" id="{47E6DECB-97D4-4610-8BEE-01781DDD0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22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01583E28-6E37-4E1C-B35A-D3B93ACB36AC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7082D5C-4B13-4FCB-B9D0-048526FA6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1078EDC9-00BB-41E5-891E-DE4EF59C2B87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6729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16A072-FA16-470B-9017-C86B692EFD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후기 전체페이지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AB56A5-286F-4CC6-937D-32B8F00B38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6220AB-B309-45E5-B047-EF211EEFE6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review01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B809BE-D801-4260-BD30-99D36490CC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5C3BD-747A-4C0F-88BD-118AC91AFBDD}"/>
              </a:ext>
            </a:extLst>
          </p:cNvPr>
          <p:cNvSpPr txBox="1"/>
          <p:nvPr/>
        </p:nvSpPr>
        <p:spPr>
          <a:xfrm>
            <a:off x="1716365" y="144329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후기</a:t>
            </a:r>
            <a:r>
              <a:rPr lang="en-US" altLang="ko-KR" sz="1800" b="1" dirty="0"/>
              <a:t>10</a:t>
            </a:r>
            <a:r>
              <a:rPr lang="ko-KR" altLang="en-US" sz="1800" b="1" dirty="0"/>
              <a:t>개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7C0CA6-7C7C-4301-8832-FEE8B991A6FB}"/>
              </a:ext>
            </a:extLst>
          </p:cNvPr>
          <p:cNvSpPr txBox="1"/>
          <p:nvPr/>
        </p:nvSpPr>
        <p:spPr>
          <a:xfrm>
            <a:off x="585382" y="4679369"/>
            <a:ext cx="11237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canksh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470A69-5F38-4F9A-B0C8-D9EF838CD632}"/>
              </a:ext>
            </a:extLst>
          </p:cNvPr>
          <p:cNvSpPr txBox="1"/>
          <p:nvPr/>
        </p:nvSpPr>
        <p:spPr>
          <a:xfrm>
            <a:off x="466743" y="5221931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CBD8B3B-CD68-4DE3-A0DF-9BD96D6D23F7}"/>
              </a:ext>
            </a:extLst>
          </p:cNvPr>
          <p:cNvSpPr/>
          <p:nvPr/>
        </p:nvSpPr>
        <p:spPr>
          <a:xfrm>
            <a:off x="454572" y="4598461"/>
            <a:ext cx="3643525" cy="1448205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897C4-DD52-45D6-B590-6E3558F5CF17}"/>
              </a:ext>
            </a:extLst>
          </p:cNvPr>
          <p:cNvSpPr txBox="1"/>
          <p:nvPr/>
        </p:nvSpPr>
        <p:spPr>
          <a:xfrm>
            <a:off x="2967635" y="4679369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0D8B4D-7583-426F-8B3A-F42B49E34F2F}"/>
              </a:ext>
            </a:extLst>
          </p:cNvPr>
          <p:cNvSpPr txBox="1"/>
          <p:nvPr/>
        </p:nvSpPr>
        <p:spPr>
          <a:xfrm>
            <a:off x="585382" y="6242813"/>
            <a:ext cx="1131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eojsl71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7E7CC1-CF65-4112-B6C1-19AA4C34F074}"/>
              </a:ext>
            </a:extLst>
          </p:cNvPr>
          <p:cNvSpPr txBox="1"/>
          <p:nvPr/>
        </p:nvSpPr>
        <p:spPr>
          <a:xfrm>
            <a:off x="466743" y="6785375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DC7755F-ECA2-4987-A907-560F96B85E21}"/>
              </a:ext>
            </a:extLst>
          </p:cNvPr>
          <p:cNvSpPr/>
          <p:nvPr/>
        </p:nvSpPr>
        <p:spPr>
          <a:xfrm>
            <a:off x="454572" y="6161905"/>
            <a:ext cx="3643525" cy="1448205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8E04B0-E2D4-4F7A-993D-3253310FB60C}"/>
              </a:ext>
            </a:extLst>
          </p:cNvPr>
          <p:cNvSpPr txBox="1"/>
          <p:nvPr/>
        </p:nvSpPr>
        <p:spPr>
          <a:xfrm>
            <a:off x="2967635" y="6242813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57C43A-1C48-45AC-8B6E-44E11ECE7191}"/>
              </a:ext>
            </a:extLst>
          </p:cNvPr>
          <p:cNvSpPr txBox="1"/>
          <p:nvPr/>
        </p:nvSpPr>
        <p:spPr>
          <a:xfrm>
            <a:off x="585382" y="2187242"/>
            <a:ext cx="89607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fdss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F7D2184-2DCF-40C9-96DE-F5420183CDDA}"/>
              </a:ext>
            </a:extLst>
          </p:cNvPr>
          <p:cNvSpPr txBox="1"/>
          <p:nvPr/>
        </p:nvSpPr>
        <p:spPr>
          <a:xfrm>
            <a:off x="466743" y="2466374"/>
            <a:ext cx="364745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 err="1"/>
              <a:t>숙소깨끗하고</a:t>
            </a:r>
            <a:r>
              <a:rPr lang="ko-KR" altLang="en-US" sz="1200" dirty="0"/>
              <a:t> 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FB0E95E-9C36-439B-87E8-9B7A3C622B89}"/>
              </a:ext>
            </a:extLst>
          </p:cNvPr>
          <p:cNvSpPr/>
          <p:nvPr/>
        </p:nvSpPr>
        <p:spPr>
          <a:xfrm>
            <a:off x="454572" y="2106334"/>
            <a:ext cx="3643525" cy="2410399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4439C9-2053-412F-B765-18B53D4C0CB8}"/>
              </a:ext>
            </a:extLst>
          </p:cNvPr>
          <p:cNvSpPr txBox="1"/>
          <p:nvPr/>
        </p:nvSpPr>
        <p:spPr>
          <a:xfrm>
            <a:off x="2967635" y="2187242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505A62-01B3-45F6-B143-8E13F0BAA4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106"/>
          <a:stretch/>
        </p:blipFill>
        <p:spPr>
          <a:xfrm>
            <a:off x="454694" y="7747936"/>
            <a:ext cx="3657917" cy="1091264"/>
          </a:xfrm>
          <a:prstGeom prst="rect">
            <a:avLst/>
          </a:prstGeom>
        </p:spPr>
      </p:pic>
      <p:graphicFrame>
        <p:nvGraphicFramePr>
          <p:cNvPr id="39" name="Table 42">
            <a:extLst>
              <a:ext uri="{FF2B5EF4-FFF2-40B4-BE49-F238E27FC236}">
                <a16:creationId xmlns:a16="http://schemas.microsoft.com/office/drawing/2014/main" id="{41050251-1C60-4A1F-8A70-B5AF306F3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778282"/>
              </p:ext>
            </p:extLst>
          </p:nvPr>
        </p:nvGraphicFramePr>
        <p:xfrm>
          <a:off x="11480499" y="936204"/>
          <a:ext cx="2412842" cy="5297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 전체페이지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전체 후기 건수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 작성회원 아이디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 작성일시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1-4)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작성글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1-5)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 시 등록된 사진출력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DC18BEBE-2C99-4FDD-814A-71D87D2B849D}"/>
              </a:ext>
            </a:extLst>
          </p:cNvPr>
          <p:cNvSpPr/>
          <p:nvPr/>
        </p:nvSpPr>
        <p:spPr>
          <a:xfrm>
            <a:off x="247843" y="122439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96995AC9-1E8A-4D60-8EE9-292C5C2C327A}"/>
              </a:ext>
            </a:extLst>
          </p:cNvPr>
          <p:cNvSpPr/>
          <p:nvPr/>
        </p:nvSpPr>
        <p:spPr>
          <a:xfrm>
            <a:off x="1685267" y="127622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1-1</a:t>
            </a:r>
            <a:endParaRPr lang="ko-KR" altLang="en-US" sz="900" b="1" dirty="0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2F8B277-FCED-4ABF-BAA8-F737E3A72A32}"/>
              </a:ext>
            </a:extLst>
          </p:cNvPr>
          <p:cNvSpPr/>
          <p:nvPr/>
        </p:nvSpPr>
        <p:spPr>
          <a:xfrm>
            <a:off x="366482" y="206324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1-2</a:t>
            </a:r>
            <a:endParaRPr lang="ko-KR" altLang="en-US" sz="900" b="1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F8E80BD-6204-4963-B502-25236191001A}"/>
              </a:ext>
            </a:extLst>
          </p:cNvPr>
          <p:cNvSpPr/>
          <p:nvPr/>
        </p:nvSpPr>
        <p:spPr>
          <a:xfrm>
            <a:off x="2728741" y="206324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1-3</a:t>
            </a:r>
            <a:endParaRPr lang="ko-KR" altLang="en-US" sz="900" b="1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9ACC588-8F9A-40D7-BE63-8CE6175B2262}"/>
              </a:ext>
            </a:extLst>
          </p:cNvPr>
          <p:cNvSpPr/>
          <p:nvPr/>
        </p:nvSpPr>
        <p:spPr>
          <a:xfrm>
            <a:off x="329026" y="269721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1-4</a:t>
            </a:r>
            <a:endParaRPr lang="ko-KR" altLang="en-US" sz="900" b="1" dirty="0"/>
          </a:p>
        </p:txBody>
      </p:sp>
      <p:sp>
        <p:nvSpPr>
          <p:cNvPr id="42" name="물결 41">
            <a:extLst>
              <a:ext uri="{FF2B5EF4-FFF2-40B4-BE49-F238E27FC236}">
                <a16:creationId xmlns:a16="http://schemas.microsoft.com/office/drawing/2014/main" id="{061E48B2-39C6-454D-90E8-0C36DC59B4AA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8326E988-373C-4B2C-AE0D-8342D45C2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6110" y="1123874"/>
            <a:ext cx="3686689" cy="815453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EF96D07-41E0-4025-AB55-9E1F48F78DED}"/>
              </a:ext>
            </a:extLst>
          </p:cNvPr>
          <p:cNvSpPr txBox="1"/>
          <p:nvPr/>
        </p:nvSpPr>
        <p:spPr>
          <a:xfrm>
            <a:off x="5039680" y="1123874"/>
            <a:ext cx="2156083" cy="780470"/>
          </a:xfrm>
          <a:prstGeom prst="rect">
            <a:avLst/>
          </a:prstGeom>
          <a:solidFill>
            <a:srgbClr val="F0108B"/>
          </a:solidFill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후기 등록 날짜 시간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6B9745-7162-C346-B20D-CE44B0841E99}"/>
              </a:ext>
            </a:extLst>
          </p:cNvPr>
          <p:cNvSpPr txBox="1"/>
          <p:nvPr/>
        </p:nvSpPr>
        <p:spPr>
          <a:xfrm>
            <a:off x="4606656" y="3654823"/>
            <a:ext cx="3031599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사진 업로드 안합니다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4F3788-E2A0-514E-976B-509578311CE5}"/>
              </a:ext>
            </a:extLst>
          </p:cNvPr>
          <p:cNvGrpSpPr/>
          <p:nvPr/>
        </p:nvGrpSpPr>
        <p:grpSpPr>
          <a:xfrm>
            <a:off x="7869703" y="2353794"/>
            <a:ext cx="3131280" cy="324720"/>
            <a:chOff x="7869703" y="2353794"/>
            <a:chExt cx="313128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9B3C32-6F48-4244-833F-937A674A1324}"/>
                    </a:ext>
                  </a:extLst>
                </p14:cNvPr>
                <p14:cNvContentPartPr/>
                <p14:nvPr/>
              </p14:nvContentPartPr>
              <p14:xfrm>
                <a:off x="7869703" y="2396994"/>
                <a:ext cx="501480" cy="281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9B3C32-6F48-4244-833F-937A674A13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861063" y="2388354"/>
                  <a:ext cx="519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49352DA-EA25-6E46-AFA0-2E238853F8D5}"/>
                    </a:ext>
                  </a:extLst>
                </p14:cNvPr>
                <p14:cNvContentPartPr/>
                <p14:nvPr/>
              </p14:nvContentPartPr>
              <p14:xfrm>
                <a:off x="8358223" y="2360274"/>
                <a:ext cx="2560680" cy="246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49352DA-EA25-6E46-AFA0-2E238853F8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49223" y="2351634"/>
                  <a:ext cx="25783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988857A-0E2A-B949-AB19-BB11A6AAEF02}"/>
                    </a:ext>
                  </a:extLst>
                </p14:cNvPr>
                <p14:cNvContentPartPr/>
                <p14:nvPr/>
              </p14:nvContentPartPr>
              <p14:xfrm>
                <a:off x="10836823" y="2353794"/>
                <a:ext cx="164160" cy="105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988857A-0E2A-B949-AB19-BB11A6AAEF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828183" y="2344794"/>
                  <a:ext cx="181800" cy="123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0C65FB-C264-C34F-915D-0AB5207854FD}"/>
              </a:ext>
            </a:extLst>
          </p:cNvPr>
          <p:cNvSpPr txBox="1"/>
          <p:nvPr/>
        </p:nvSpPr>
        <p:spPr>
          <a:xfrm>
            <a:off x="4684091" y="2264754"/>
            <a:ext cx="2867263" cy="11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주단위로 나오다 </a:t>
            </a:r>
            <a:r>
              <a:rPr lang="ko-KR" altLang="en-US" dirty="0" err="1">
                <a:solidFill>
                  <a:srgbClr val="FF0000"/>
                </a:solidFill>
              </a:rPr>
              <a:t>어너정도</a:t>
            </a:r>
            <a:r>
              <a:rPr lang="ko-KR" altLang="en-US" dirty="0">
                <a:solidFill>
                  <a:srgbClr val="FF0000"/>
                </a:solidFill>
              </a:rPr>
              <a:t> 시간이 지나면 날짜가 </a:t>
            </a:r>
            <a:r>
              <a:rPr lang="ko-KR" altLang="en-US" dirty="0" err="1">
                <a:solidFill>
                  <a:srgbClr val="FF0000"/>
                </a:solidFill>
              </a:rPr>
              <a:t>나요나요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766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DE1A8A3-CE56-4D3E-A66A-75EAC53D2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상품상세</a:t>
            </a:r>
            <a:r>
              <a:rPr lang="ko-KR" altLang="en-US" dirty="0"/>
              <a:t> 세부 항목 </a:t>
            </a:r>
            <a:r>
              <a:rPr lang="ko-KR" altLang="en-US" dirty="0" err="1"/>
              <a:t>더보기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58B04047-E422-487D-ADBF-11206211D0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A5FC7717-33EC-4DDA-B02A-12F2F141F4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BAEB99FF-9127-4DF6-9F82-BD50AB3487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907B0-DD05-4285-B932-DAE79D228DFD}"/>
              </a:ext>
            </a:extLst>
          </p:cNvPr>
          <p:cNvSpPr txBox="1"/>
          <p:nvPr/>
        </p:nvSpPr>
        <p:spPr>
          <a:xfrm>
            <a:off x="1309369" y="14432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골프장 설명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5ACD0D-6AF4-48A1-AE75-FA5ECF77E265}"/>
              </a:ext>
            </a:extLst>
          </p:cNvPr>
          <p:cNvSpPr txBox="1"/>
          <p:nvPr/>
        </p:nvSpPr>
        <p:spPr>
          <a:xfrm>
            <a:off x="274254" y="2061329"/>
            <a:ext cx="360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골프장 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D00F1C-FBE2-4E98-BC06-136DA443F4EB}"/>
              </a:ext>
            </a:extLst>
          </p:cNvPr>
          <p:cNvSpPr txBox="1"/>
          <p:nvPr/>
        </p:nvSpPr>
        <p:spPr>
          <a:xfrm>
            <a:off x="5179799" y="14432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숙소 설명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A70D3-DAAF-4F80-9495-A0441706F5E5}"/>
              </a:ext>
            </a:extLst>
          </p:cNvPr>
          <p:cNvSpPr txBox="1"/>
          <p:nvPr/>
        </p:nvSpPr>
        <p:spPr>
          <a:xfrm>
            <a:off x="4009669" y="2061329"/>
            <a:ext cx="36004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숙소설명입니다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r>
              <a:rPr lang="ko-KR" altLang="en-US" sz="1100" dirty="0" err="1"/>
              <a:t>숙소설명입니다</a:t>
            </a:r>
            <a:r>
              <a:rPr lang="en-US" altLang="ko-KR" sz="1100" dirty="0"/>
              <a:t>. </a:t>
            </a:r>
            <a:endParaRPr lang="ko-KR" altLang="en-US" sz="1100" dirty="0"/>
          </a:p>
          <a:p>
            <a:r>
              <a:rPr lang="en-US" altLang="ko-KR" sz="1100" dirty="0"/>
              <a:t> </a:t>
            </a:r>
            <a:endParaRPr lang="ko-KR" altLang="en-US" sz="1100" dirty="0"/>
          </a:p>
          <a:p>
            <a:r>
              <a:rPr lang="en-US" altLang="ko-KR" sz="1100" dirty="0"/>
              <a:t> </a:t>
            </a:r>
            <a:endParaRPr lang="ko-KR" alt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7D428C-8CCE-4332-9794-67498273B6D5}"/>
              </a:ext>
            </a:extLst>
          </p:cNvPr>
          <p:cNvSpPr txBox="1"/>
          <p:nvPr/>
        </p:nvSpPr>
        <p:spPr>
          <a:xfrm>
            <a:off x="8915214" y="1443291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부대비용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1A4D7-161B-4A2C-9C1B-6D6CD1F461E4}"/>
              </a:ext>
            </a:extLst>
          </p:cNvPr>
          <p:cNvSpPr txBox="1"/>
          <p:nvPr/>
        </p:nvSpPr>
        <p:spPr>
          <a:xfrm>
            <a:off x="7746547" y="2061329"/>
            <a:ext cx="36004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부대비용입니다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ko-KR" altLang="en-US" sz="1100" dirty="0"/>
          </a:p>
        </p:txBody>
      </p:sp>
      <p:sp>
        <p:nvSpPr>
          <p:cNvPr id="12" name="텍스트 개체 틀 100">
            <a:extLst>
              <a:ext uri="{FF2B5EF4-FFF2-40B4-BE49-F238E27FC236}">
                <a16:creationId xmlns:a16="http://schemas.microsoft.com/office/drawing/2014/main" id="{36320CB3-AC67-4DD3-BB7C-D5714553D144}"/>
              </a:ext>
            </a:extLst>
          </p:cNvPr>
          <p:cNvSpPr txBox="1">
            <a:spLocks/>
          </p:cNvSpPr>
          <p:nvPr/>
        </p:nvSpPr>
        <p:spPr>
          <a:xfrm>
            <a:off x="319259" y="981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product_popup01</a:t>
            </a:r>
            <a:endParaRPr lang="en-US" dirty="0"/>
          </a:p>
        </p:txBody>
      </p:sp>
      <p:sp>
        <p:nvSpPr>
          <p:cNvPr id="13" name="텍스트 개체 틀 100">
            <a:extLst>
              <a:ext uri="{FF2B5EF4-FFF2-40B4-BE49-F238E27FC236}">
                <a16:creationId xmlns:a16="http://schemas.microsoft.com/office/drawing/2014/main" id="{A234662B-E116-4EE2-8F5A-503768001021}"/>
              </a:ext>
            </a:extLst>
          </p:cNvPr>
          <p:cNvSpPr txBox="1">
            <a:spLocks/>
          </p:cNvSpPr>
          <p:nvPr/>
        </p:nvSpPr>
        <p:spPr>
          <a:xfrm>
            <a:off x="4009669" y="981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product_popup02</a:t>
            </a:r>
            <a:endParaRPr lang="en-US" dirty="0"/>
          </a:p>
        </p:txBody>
      </p:sp>
      <p:sp>
        <p:nvSpPr>
          <p:cNvPr id="14" name="텍스트 개체 틀 100">
            <a:extLst>
              <a:ext uri="{FF2B5EF4-FFF2-40B4-BE49-F238E27FC236}">
                <a16:creationId xmlns:a16="http://schemas.microsoft.com/office/drawing/2014/main" id="{6C3CBE6A-1E96-485B-9F93-92ED85EB3413}"/>
              </a:ext>
            </a:extLst>
          </p:cNvPr>
          <p:cNvSpPr txBox="1">
            <a:spLocks/>
          </p:cNvSpPr>
          <p:nvPr/>
        </p:nvSpPr>
        <p:spPr>
          <a:xfrm>
            <a:off x="7723046" y="981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product_popup03</a:t>
            </a:r>
            <a:endParaRPr lang="en-US" dirty="0"/>
          </a:p>
        </p:txBody>
      </p:sp>
      <p:graphicFrame>
        <p:nvGraphicFramePr>
          <p:cNvPr id="17" name="Table 42">
            <a:extLst>
              <a:ext uri="{FF2B5EF4-FFF2-40B4-BE49-F238E27FC236}">
                <a16:creationId xmlns:a16="http://schemas.microsoft.com/office/drawing/2014/main" id="{DF536B34-7398-402B-BB46-1EFB7FAF3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08472"/>
              </p:ext>
            </p:extLst>
          </p:nvPr>
        </p:nvGraphicFramePr>
        <p:xfrm>
          <a:off x="11480499" y="936204"/>
          <a:ext cx="2412842" cy="53792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상품상세페이지에서 각 공통기능별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해당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33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 설명 클릭 시 출력되는 상세 팝업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숙소 설명 클릭 시 출력되는 상세 팝업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부대비용 설명 클릭 시 출력되는 상세 팝업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D68E241-AE64-46BC-A857-E98150295663}"/>
              </a:ext>
            </a:extLst>
          </p:cNvPr>
          <p:cNvSpPr/>
          <p:nvPr/>
        </p:nvSpPr>
        <p:spPr>
          <a:xfrm>
            <a:off x="247843" y="122439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69DEDDE-7EF3-415E-B7DD-56B910E9DD1F}"/>
              </a:ext>
            </a:extLst>
          </p:cNvPr>
          <p:cNvSpPr/>
          <p:nvPr/>
        </p:nvSpPr>
        <p:spPr>
          <a:xfrm>
            <a:off x="3925784" y="122439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02</a:t>
            </a:r>
            <a:endParaRPr lang="ko-KR" altLang="en-US" sz="900" b="1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5CBA602-EACB-402D-BE41-E98AB719FA87}"/>
              </a:ext>
            </a:extLst>
          </p:cNvPr>
          <p:cNvSpPr/>
          <p:nvPr/>
        </p:nvSpPr>
        <p:spPr>
          <a:xfrm>
            <a:off x="7621252" y="122439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03</a:t>
            </a:r>
            <a:endParaRPr lang="ko-KR" altLang="en-US" sz="900" b="1" dirty="0"/>
          </a:p>
        </p:txBody>
      </p:sp>
      <p:sp>
        <p:nvSpPr>
          <p:cNvPr id="21" name="물결 20">
            <a:extLst>
              <a:ext uri="{FF2B5EF4-FFF2-40B4-BE49-F238E27FC236}">
                <a16:creationId xmlns:a16="http://schemas.microsoft.com/office/drawing/2014/main" id="{17CA08AB-DC5F-4829-AE5C-74BF2CBE71B1}"/>
              </a:ext>
            </a:extLst>
          </p:cNvPr>
          <p:cNvSpPr/>
          <p:nvPr/>
        </p:nvSpPr>
        <p:spPr>
          <a:xfrm>
            <a:off x="-1146986" y="-9370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85C3E5-3E8B-A842-BA4C-FA608BA44038}"/>
              </a:ext>
            </a:extLst>
          </p:cNvPr>
          <p:cNvSpPr txBox="1"/>
          <p:nvPr/>
        </p:nvSpPr>
        <p:spPr>
          <a:xfrm>
            <a:off x="4576351" y="5925213"/>
            <a:ext cx="4114302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제목으로 사용할 수 있게 </a:t>
            </a:r>
            <a:r>
              <a:rPr lang="ko-KR" altLang="en-US" dirty="0" err="1">
                <a:solidFill>
                  <a:srgbClr val="FF0000"/>
                </a:solidFill>
              </a:rPr>
              <a:t>텍스터</a:t>
            </a:r>
            <a:r>
              <a:rPr lang="ko-KR" altLang="en-US" dirty="0">
                <a:solidFill>
                  <a:srgbClr val="FF0000"/>
                </a:solidFill>
              </a:rPr>
              <a:t> 조절이 가능 한가요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1048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9DE1A8A3-CE56-4D3E-A66A-75EAC53D26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상품상세</a:t>
            </a:r>
            <a:r>
              <a:rPr lang="ko-KR" altLang="en-US" dirty="0"/>
              <a:t> 세부 항목 </a:t>
            </a:r>
            <a:r>
              <a:rPr lang="ko-KR" altLang="en-US" dirty="0" err="1"/>
              <a:t>더보기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58B04047-E422-487D-ADBF-11206211D0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A5FC7717-33EC-4DDA-B02A-12F2F141F4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BAEB99FF-9127-4DF6-9F82-BD50AB3487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E907B0-DD05-4285-B932-DAE79D228DFD}"/>
              </a:ext>
            </a:extLst>
          </p:cNvPr>
          <p:cNvSpPr txBox="1"/>
          <p:nvPr/>
        </p:nvSpPr>
        <p:spPr>
          <a:xfrm>
            <a:off x="1354374" y="14432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여행 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5ACD0D-6AF4-48A1-AE75-FA5ECF77E265}"/>
              </a:ext>
            </a:extLst>
          </p:cNvPr>
          <p:cNvSpPr txBox="1"/>
          <p:nvPr/>
        </p:nvSpPr>
        <p:spPr>
          <a:xfrm>
            <a:off x="274254" y="2061329"/>
            <a:ext cx="3600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ko-KR" altLang="en-US" sz="1100" dirty="0"/>
          </a:p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/>
              <a:t>여행 일정입니다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  <a:p>
            <a:endParaRPr lang="ko-KR" altLang="en-US" sz="1100" dirty="0"/>
          </a:p>
          <a:p>
            <a:endParaRPr lang="ko-KR" altLang="en-US" sz="11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D00F1C-FBE2-4E98-BC06-136DA443F4EB}"/>
              </a:ext>
            </a:extLst>
          </p:cNvPr>
          <p:cNvSpPr txBox="1"/>
          <p:nvPr/>
        </p:nvSpPr>
        <p:spPr>
          <a:xfrm>
            <a:off x="4925219" y="1443291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숙소 이용규칙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AA70D3-DAAF-4F80-9495-A0441706F5E5}"/>
              </a:ext>
            </a:extLst>
          </p:cNvPr>
          <p:cNvSpPr txBox="1"/>
          <p:nvPr/>
        </p:nvSpPr>
        <p:spPr>
          <a:xfrm>
            <a:off x="4009669" y="2061329"/>
            <a:ext cx="3510390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en-US" altLang="ko-KR" sz="1100" dirty="0"/>
          </a:p>
          <a:p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숙소이용규칙입니다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ko-KR" altLang="en-US" sz="11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7D428C-8CCE-4332-9794-67498273B6D5}"/>
              </a:ext>
            </a:extLst>
          </p:cNvPr>
          <p:cNvSpPr txBox="1"/>
          <p:nvPr/>
        </p:nvSpPr>
        <p:spPr>
          <a:xfrm>
            <a:off x="8887337" y="1443291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환불정책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71A4D7-161B-4A2C-9C1B-6D6CD1F461E4}"/>
              </a:ext>
            </a:extLst>
          </p:cNvPr>
          <p:cNvSpPr txBox="1"/>
          <p:nvPr/>
        </p:nvSpPr>
        <p:spPr>
          <a:xfrm>
            <a:off x="7700079" y="2061329"/>
            <a:ext cx="351039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en-US" altLang="ko-KR" sz="1100" dirty="0"/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r>
              <a:rPr lang="ko-KR" altLang="en-US" sz="1100" dirty="0" err="1"/>
              <a:t>환불정책입니다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</a:p>
          <a:p>
            <a:endParaRPr lang="en-US" altLang="ko-KR" sz="1100" dirty="0"/>
          </a:p>
          <a:p>
            <a:endParaRPr lang="ko-KR" altLang="en-US" sz="1100" dirty="0"/>
          </a:p>
        </p:txBody>
      </p:sp>
      <p:sp>
        <p:nvSpPr>
          <p:cNvPr id="12" name="텍스트 개체 틀 100">
            <a:extLst>
              <a:ext uri="{FF2B5EF4-FFF2-40B4-BE49-F238E27FC236}">
                <a16:creationId xmlns:a16="http://schemas.microsoft.com/office/drawing/2014/main" id="{8FB1FA30-4597-45B4-9B7E-A7CF26451518}"/>
              </a:ext>
            </a:extLst>
          </p:cNvPr>
          <p:cNvSpPr txBox="1">
            <a:spLocks/>
          </p:cNvSpPr>
          <p:nvPr/>
        </p:nvSpPr>
        <p:spPr>
          <a:xfrm>
            <a:off x="319259" y="981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product_popup04</a:t>
            </a:r>
            <a:endParaRPr lang="en-US" dirty="0"/>
          </a:p>
        </p:txBody>
      </p:sp>
      <p:sp>
        <p:nvSpPr>
          <p:cNvPr id="13" name="텍스트 개체 틀 100">
            <a:extLst>
              <a:ext uri="{FF2B5EF4-FFF2-40B4-BE49-F238E27FC236}">
                <a16:creationId xmlns:a16="http://schemas.microsoft.com/office/drawing/2014/main" id="{95E63FE7-285B-4815-9290-3E55B9643C4A}"/>
              </a:ext>
            </a:extLst>
          </p:cNvPr>
          <p:cNvSpPr txBox="1">
            <a:spLocks/>
          </p:cNvSpPr>
          <p:nvPr/>
        </p:nvSpPr>
        <p:spPr>
          <a:xfrm>
            <a:off x="4009669" y="981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product_popup05</a:t>
            </a:r>
            <a:endParaRPr lang="en-US" dirty="0"/>
          </a:p>
        </p:txBody>
      </p:sp>
      <p:sp>
        <p:nvSpPr>
          <p:cNvPr id="14" name="텍스트 개체 틀 100">
            <a:extLst>
              <a:ext uri="{FF2B5EF4-FFF2-40B4-BE49-F238E27FC236}">
                <a16:creationId xmlns:a16="http://schemas.microsoft.com/office/drawing/2014/main" id="{5B4EACFF-176A-4933-B55A-68119D5C6CE4}"/>
              </a:ext>
            </a:extLst>
          </p:cNvPr>
          <p:cNvSpPr txBox="1">
            <a:spLocks/>
          </p:cNvSpPr>
          <p:nvPr/>
        </p:nvSpPr>
        <p:spPr>
          <a:xfrm>
            <a:off x="7723046" y="981209"/>
            <a:ext cx="1935215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product_popup06</a:t>
            </a:r>
            <a:endParaRPr 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4CCE445-16B4-479E-AF62-2C7D54B5BBF8}"/>
              </a:ext>
            </a:extLst>
          </p:cNvPr>
          <p:cNvSpPr/>
          <p:nvPr/>
        </p:nvSpPr>
        <p:spPr>
          <a:xfrm>
            <a:off x="247843" y="122439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04</a:t>
            </a:r>
            <a:endParaRPr lang="ko-KR" altLang="en-US" sz="90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B3479A5-CF15-4FB2-97FC-586261E4DFB9}"/>
              </a:ext>
            </a:extLst>
          </p:cNvPr>
          <p:cNvSpPr/>
          <p:nvPr/>
        </p:nvSpPr>
        <p:spPr>
          <a:xfrm>
            <a:off x="3925784" y="122439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05</a:t>
            </a:r>
            <a:endParaRPr lang="ko-KR" altLang="en-US" sz="900" b="1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97CE095-71F6-4663-92A2-548EBEFF269D}"/>
              </a:ext>
            </a:extLst>
          </p:cNvPr>
          <p:cNvSpPr/>
          <p:nvPr/>
        </p:nvSpPr>
        <p:spPr>
          <a:xfrm>
            <a:off x="7621252" y="122439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06</a:t>
            </a:r>
            <a:endParaRPr lang="ko-KR" altLang="en-US" sz="900" b="1" dirty="0"/>
          </a:p>
        </p:txBody>
      </p:sp>
      <p:graphicFrame>
        <p:nvGraphicFramePr>
          <p:cNvPr id="20" name="Table 42">
            <a:extLst>
              <a:ext uri="{FF2B5EF4-FFF2-40B4-BE49-F238E27FC236}">
                <a16:creationId xmlns:a16="http://schemas.microsoft.com/office/drawing/2014/main" id="{AF608AED-5CB2-457B-A8DE-97123A05B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12421"/>
              </p:ext>
            </p:extLst>
          </p:nvPr>
        </p:nvGraphicFramePr>
        <p:xfrm>
          <a:off x="11480499" y="936204"/>
          <a:ext cx="2412842" cy="4045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여행일정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출력되는 상세 팝업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숙소 이용규칙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출력되는 상세 팝업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환불정책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출력되는 상세 팝업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660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16A072-FA16-470B-9017-C86B692EFD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1" dirty="0"/>
              <a:t>편의시설</a:t>
            </a:r>
          </a:p>
        </p:txBody>
      </p:sp>
      <p:sp>
        <p:nvSpPr>
          <p:cNvPr id="21" name="텍스트 개체 틀 20">
            <a:extLst>
              <a:ext uri="{FF2B5EF4-FFF2-40B4-BE49-F238E27FC236}">
                <a16:creationId xmlns:a16="http://schemas.microsoft.com/office/drawing/2014/main" id="{7FCC8A4D-F730-4BDF-AD1A-45AC5BD21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6220AB-B309-45E5-B047-EF211EEFE6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product_detail07</a:t>
            </a:r>
          </a:p>
        </p:txBody>
      </p:sp>
      <p:sp>
        <p:nvSpPr>
          <p:cNvPr id="22" name="텍스트 개체 틀 21">
            <a:extLst>
              <a:ext uri="{FF2B5EF4-FFF2-40B4-BE49-F238E27FC236}">
                <a16:creationId xmlns:a16="http://schemas.microsoft.com/office/drawing/2014/main" id="{5B3DBC62-0A81-48A3-BA98-9458A8B89A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65C3BD-747A-4C0F-88BD-118AC91AFBDD}"/>
              </a:ext>
            </a:extLst>
          </p:cNvPr>
          <p:cNvSpPr txBox="1"/>
          <p:nvPr/>
        </p:nvSpPr>
        <p:spPr>
          <a:xfrm>
            <a:off x="1489389" y="14432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b="1" dirty="0"/>
              <a:t>편의시설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F29CF9BA-A6C4-40B2-9CDD-9CE9167630BE}"/>
              </a:ext>
            </a:extLst>
          </p:cNvPr>
          <p:cNvGraphicFramePr>
            <a:graphicFrameLocks noGrp="1"/>
          </p:cNvGraphicFramePr>
          <p:nvPr/>
        </p:nvGraphicFramePr>
        <p:xfrm>
          <a:off x="454274" y="2061329"/>
          <a:ext cx="291314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140">
                  <a:extLst>
                    <a:ext uri="{9D8B030D-6E8A-4147-A177-3AD203B41FA5}">
                      <a16:colId xmlns:a16="http://schemas.microsoft.com/office/drawing/2014/main" val="1915193247"/>
                    </a:ext>
                  </a:extLst>
                </a:gridCol>
              </a:tblGrid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욕실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619331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헤어드라이어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089060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샴푸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476582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컨디셔너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0017369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바디클린저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347046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온수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27360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6DC0D9F-F0B0-4975-903A-6CB0E08DA6DD}"/>
              </a:ext>
            </a:extLst>
          </p:cNvPr>
          <p:cNvGraphicFramePr>
            <a:graphicFrameLocks noGrp="1"/>
          </p:cNvGraphicFramePr>
          <p:nvPr/>
        </p:nvGraphicFramePr>
        <p:xfrm>
          <a:off x="454274" y="3787496"/>
          <a:ext cx="291314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140">
                  <a:extLst>
                    <a:ext uri="{9D8B030D-6E8A-4147-A177-3AD203B41FA5}">
                      <a16:colId xmlns:a16="http://schemas.microsoft.com/office/drawing/2014/main" val="1915193247"/>
                    </a:ext>
                  </a:extLst>
                </a:gridCol>
              </a:tblGrid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침실 및 세탁 시설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619331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필수품목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089060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침구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476582"/>
                  </a:ext>
                </a:extLst>
              </a:tr>
            </a:tbl>
          </a:graphicData>
        </a:graphic>
      </p:graphicFrame>
      <p:graphicFrame>
        <p:nvGraphicFramePr>
          <p:cNvPr id="11" name="표 9">
            <a:extLst>
              <a:ext uri="{FF2B5EF4-FFF2-40B4-BE49-F238E27FC236}">
                <a16:creationId xmlns:a16="http://schemas.microsoft.com/office/drawing/2014/main" id="{B00A245F-167C-42A0-A480-4954CFB38753}"/>
              </a:ext>
            </a:extLst>
          </p:cNvPr>
          <p:cNvGraphicFramePr>
            <a:graphicFrameLocks noGrp="1"/>
          </p:cNvGraphicFramePr>
          <p:nvPr/>
        </p:nvGraphicFramePr>
        <p:xfrm>
          <a:off x="454274" y="4747115"/>
          <a:ext cx="291314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140">
                  <a:extLst>
                    <a:ext uri="{9D8B030D-6E8A-4147-A177-3AD203B41FA5}">
                      <a16:colId xmlns:a16="http://schemas.microsoft.com/office/drawing/2014/main" val="1915193247"/>
                    </a:ext>
                  </a:extLst>
                </a:gridCol>
              </a:tblGrid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엔터네인먼트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619331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TV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08906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0DB1896-35CA-4898-8ED4-7C3570F01081}"/>
              </a:ext>
            </a:extLst>
          </p:cNvPr>
          <p:cNvGraphicFramePr>
            <a:graphicFrameLocks noGrp="1"/>
          </p:cNvGraphicFramePr>
          <p:nvPr/>
        </p:nvGraphicFramePr>
        <p:xfrm>
          <a:off x="454274" y="5436704"/>
          <a:ext cx="291314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140">
                  <a:extLst>
                    <a:ext uri="{9D8B030D-6E8A-4147-A177-3AD203B41FA5}">
                      <a16:colId xmlns:a16="http://schemas.microsoft.com/office/drawing/2014/main" val="1915193247"/>
                    </a:ext>
                  </a:extLst>
                </a:gridCol>
              </a:tblGrid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냉난방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619331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에어컨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089060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난방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47658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F0A0C400-05FB-46AD-8A45-55C34164C7CC}"/>
              </a:ext>
            </a:extLst>
          </p:cNvPr>
          <p:cNvGraphicFramePr>
            <a:graphicFrameLocks noGrp="1"/>
          </p:cNvGraphicFramePr>
          <p:nvPr/>
        </p:nvGraphicFramePr>
        <p:xfrm>
          <a:off x="454274" y="6413763"/>
          <a:ext cx="2913140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140">
                  <a:extLst>
                    <a:ext uri="{9D8B030D-6E8A-4147-A177-3AD203B41FA5}">
                      <a16:colId xmlns:a16="http://schemas.microsoft.com/office/drawing/2014/main" val="1915193247"/>
                    </a:ext>
                  </a:extLst>
                </a:gridCol>
              </a:tblGrid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숙소 안전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619331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화재경보기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089060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소화기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7476582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DE9EEEB-DD40-4397-9816-69ECD58D3E35}"/>
              </a:ext>
            </a:extLst>
          </p:cNvPr>
          <p:cNvGraphicFramePr>
            <a:graphicFrameLocks noGrp="1"/>
          </p:cNvGraphicFramePr>
          <p:nvPr/>
        </p:nvGraphicFramePr>
        <p:xfrm>
          <a:off x="454274" y="7360331"/>
          <a:ext cx="2913140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140">
                  <a:extLst>
                    <a:ext uri="{9D8B030D-6E8A-4147-A177-3AD203B41FA5}">
                      <a16:colId xmlns:a16="http://schemas.microsoft.com/office/drawing/2014/main" val="1915193247"/>
                    </a:ext>
                  </a:extLst>
                </a:gridCol>
              </a:tblGrid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인터넷 및 업무 공간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619331"/>
                  </a:ext>
                </a:extLst>
              </a:tr>
              <a:tr h="20252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무선 인터넷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089060"/>
                  </a:ext>
                </a:extLst>
              </a:tr>
            </a:tbl>
          </a:graphicData>
        </a:graphic>
      </p:graphicFrame>
      <p:graphicFrame>
        <p:nvGraphicFramePr>
          <p:cNvPr id="15" name="Table 42">
            <a:extLst>
              <a:ext uri="{FF2B5EF4-FFF2-40B4-BE49-F238E27FC236}">
                <a16:creationId xmlns:a16="http://schemas.microsoft.com/office/drawing/2014/main" id="{2A7F489C-91B6-4E0C-841E-828766E84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526897"/>
              </p:ext>
            </p:extLst>
          </p:nvPr>
        </p:nvGraphicFramePr>
        <p:xfrm>
          <a:off x="11480499" y="936204"/>
          <a:ext cx="2412842" cy="29618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편의시설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출력되는 상세 팝업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C6EA23A-066D-4197-9A50-2855BBFB2334}"/>
              </a:ext>
            </a:extLst>
          </p:cNvPr>
          <p:cNvSpPr/>
          <p:nvPr/>
        </p:nvSpPr>
        <p:spPr>
          <a:xfrm>
            <a:off x="247843" y="1224391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07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652873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A5EB82E5-5C14-41C5-9122-F6ABBE453C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지도</a:t>
            </a:r>
            <a:r>
              <a:rPr lang="en-US" altLang="ko-KR" dirty="0"/>
              <a:t> </a:t>
            </a:r>
            <a:r>
              <a:rPr lang="ko-KR" altLang="en-US" dirty="0"/>
              <a:t>전체보기 팝업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D5A7595-7D6D-4A50-8E7C-707C776033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7E745875-7AF0-445E-8DE9-A870643202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map01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ADB3A1C6-5256-4322-9D34-3462A0671C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CC49E-F0D2-45CB-99CA-4C840DABF8C4}"/>
              </a:ext>
            </a:extLst>
          </p:cNvPr>
          <p:cNvSpPr txBox="1"/>
          <p:nvPr/>
        </p:nvSpPr>
        <p:spPr>
          <a:xfrm>
            <a:off x="574551" y="1431259"/>
            <a:ext cx="3357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지도 전체보기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75539E-EA55-4748-9E35-1C26602D7C98}"/>
              </a:ext>
            </a:extLst>
          </p:cNvPr>
          <p:cNvSpPr/>
          <p:nvPr/>
        </p:nvSpPr>
        <p:spPr>
          <a:xfrm>
            <a:off x="364264" y="1881309"/>
            <a:ext cx="3814313" cy="6975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44" dirty="0"/>
              <a:t>해당 위치</a:t>
            </a:r>
            <a:endParaRPr lang="en-US" altLang="ko-KR" sz="2544" dirty="0"/>
          </a:p>
          <a:p>
            <a:pPr algn="ctr"/>
            <a:r>
              <a:rPr lang="ko-KR" altLang="en-US" sz="2544" dirty="0"/>
              <a:t>구글 지도 </a:t>
            </a:r>
            <a:endParaRPr lang="en-US" altLang="ko-KR" sz="2544" dirty="0"/>
          </a:p>
          <a:p>
            <a:pPr algn="ctr"/>
            <a:r>
              <a:rPr lang="ko-KR" altLang="en-US" sz="2544" dirty="0"/>
              <a:t>출력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123FC8-32A5-4598-AF64-CCCE2D9001B9}"/>
              </a:ext>
            </a:extLst>
          </p:cNvPr>
          <p:cNvGrpSpPr/>
          <p:nvPr/>
        </p:nvGrpSpPr>
        <p:grpSpPr>
          <a:xfrm>
            <a:off x="3860879" y="1467753"/>
            <a:ext cx="193795" cy="200539"/>
            <a:chOff x="9608670" y="2859985"/>
            <a:chExt cx="170350" cy="176278"/>
          </a:xfrm>
        </p:grpSpPr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1B7375D-BFFA-4F46-BCAD-482EB3A4D869}"/>
                </a:ext>
              </a:extLst>
            </p:cNvPr>
            <p:cNvCxnSpPr/>
            <p:nvPr/>
          </p:nvCxnSpPr>
          <p:spPr>
            <a:xfrm>
              <a:off x="9610455" y="2864334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B774314-047F-410F-B4C8-1D686ED7545C}"/>
                </a:ext>
              </a:extLst>
            </p:cNvPr>
            <p:cNvCxnSpPr/>
            <p:nvPr/>
          </p:nvCxnSpPr>
          <p:spPr>
            <a:xfrm flipH="1">
              <a:off x="9608670" y="2859985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6" name="Table 42">
            <a:extLst>
              <a:ext uri="{FF2B5EF4-FFF2-40B4-BE49-F238E27FC236}">
                <a16:creationId xmlns:a16="http://schemas.microsoft.com/office/drawing/2014/main" id="{2ADB8798-ECD8-4577-AC50-35F0A2AF8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882409"/>
              </p:ext>
            </p:extLst>
          </p:nvPr>
        </p:nvGraphicFramePr>
        <p:xfrm>
          <a:off x="11480499" y="936204"/>
          <a:ext cx="2412842" cy="470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34339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지도 보기 클릭 시 지도 전체 팝업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5" name="물결 14">
            <a:extLst>
              <a:ext uri="{FF2B5EF4-FFF2-40B4-BE49-F238E27FC236}">
                <a16:creationId xmlns:a16="http://schemas.microsoft.com/office/drawing/2014/main" id="{3C8A49A4-D8E4-49E8-9DC3-F8576422D1B4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502052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2" descr="공유 무료 아이콘 의 Google Material">
            <a:extLst>
              <a:ext uri="{FF2B5EF4-FFF2-40B4-BE49-F238E27FC236}">
                <a16:creationId xmlns:a16="http://schemas.microsoft.com/office/drawing/2014/main" id="{5C71B825-E701-4901-9028-92C9C07F3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89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책갈피 무료 아이콘 의 Zwicon">
            <a:extLst>
              <a:ext uri="{FF2B5EF4-FFF2-40B4-BE49-F238E27FC236}">
                <a16:creationId xmlns:a16="http://schemas.microsoft.com/office/drawing/2014/main" id="{7D5AA6D8-D828-489D-8BE8-6B008E2DC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522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8638F441-1255-4530-9842-BC2B31F7015E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7997EB1A-9AB2-4964-9890-22DC7B3B8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01B7379B-8FA6-42BF-B72D-CB75375D7E35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A2243D5-3A35-4FCB-9E19-0BF729774D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공통</a:t>
            </a:r>
            <a:r>
              <a:rPr lang="en-US" altLang="ko-KR" dirty="0"/>
              <a:t>) </a:t>
            </a:r>
            <a:r>
              <a:rPr lang="ko-KR" altLang="en-US" dirty="0"/>
              <a:t>공유페이지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0F67A1A-2B99-4675-871A-671FA4E4B00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1A7F6C96-AF63-4549-A267-67231B24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share01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E86C7CB-B316-4057-A134-D0E5F3FA09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5644E10-1EC1-468C-AA8C-509A72C7EC0D}"/>
              </a:ext>
            </a:extLst>
          </p:cNvPr>
          <p:cNvGrpSpPr/>
          <p:nvPr/>
        </p:nvGrpSpPr>
        <p:grpSpPr>
          <a:xfrm>
            <a:off x="331957" y="1841327"/>
            <a:ext cx="3812727" cy="1882567"/>
            <a:chOff x="1073329" y="1763815"/>
            <a:chExt cx="1426779" cy="123456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B2BB4D1-2227-49B9-BDB0-19B1B2814EDF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A4137CF-F6A0-4FC7-AA63-4565736006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B4B81270-734C-493A-A1E9-C68785E0E97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FAE2552-B823-4CE1-A075-12A6AB71B7C6}"/>
              </a:ext>
            </a:extLst>
          </p:cNvPr>
          <p:cNvSpPr/>
          <p:nvPr/>
        </p:nvSpPr>
        <p:spPr>
          <a:xfrm>
            <a:off x="679299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E48645-F841-4675-95F0-536FD82E6DE9}"/>
              </a:ext>
            </a:extLst>
          </p:cNvPr>
          <p:cNvSpPr/>
          <p:nvPr/>
        </p:nvSpPr>
        <p:spPr>
          <a:xfrm>
            <a:off x="2388008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05F1AFA-81D6-4880-89E3-4BFD14B17805}"/>
              </a:ext>
            </a:extLst>
          </p:cNvPr>
          <p:cNvGrpSpPr/>
          <p:nvPr/>
        </p:nvGrpSpPr>
        <p:grpSpPr>
          <a:xfrm>
            <a:off x="1813540" y="3406431"/>
            <a:ext cx="977261" cy="230073"/>
            <a:chOff x="1813540" y="3186454"/>
            <a:chExt cx="977261" cy="23007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6A1221C-4BE8-4457-AE4A-6233C44C8602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5DE8014-C4BD-432F-B5D5-876D60AD9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FCE8216-4388-4AE6-B5B5-CBCF950ABC78}"/>
              </a:ext>
            </a:extLst>
          </p:cNvPr>
          <p:cNvGrpSpPr/>
          <p:nvPr/>
        </p:nvGrpSpPr>
        <p:grpSpPr>
          <a:xfrm>
            <a:off x="409269" y="4145147"/>
            <a:ext cx="3690348" cy="369392"/>
            <a:chOff x="409269" y="4145147"/>
            <a:chExt cx="4085100" cy="36939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45C7FD6-C29A-4F16-BF48-AC16E2577251}"/>
                </a:ext>
              </a:extLst>
            </p:cNvPr>
            <p:cNvSpPr txBox="1"/>
            <p:nvPr/>
          </p:nvSpPr>
          <p:spPr>
            <a:xfrm>
              <a:off x="2034848" y="4145207"/>
              <a:ext cx="34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〉</a:t>
              </a:r>
              <a:endParaRPr lang="ko-KR" altLang="en-US" sz="1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DD7E2EA-2BC1-42EE-BA41-7717DB110121}"/>
                </a:ext>
              </a:extLst>
            </p:cNvPr>
            <p:cNvSpPr txBox="1"/>
            <p:nvPr/>
          </p:nvSpPr>
          <p:spPr>
            <a:xfrm>
              <a:off x="409269" y="4145147"/>
              <a:ext cx="1757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2022.06.08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토</a:t>
              </a:r>
              <a:r>
                <a:rPr lang="en-US" altLang="ko-KR" sz="1600" dirty="0">
                  <a:solidFill>
                    <a:srgbClr val="C00000"/>
                  </a:solidFill>
                </a:rPr>
                <a:t>)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04C332-94E9-4ADC-A839-61E062C75387}"/>
                </a:ext>
              </a:extLst>
            </p:cNvPr>
            <p:cNvSpPr txBox="1"/>
            <p:nvPr/>
          </p:nvSpPr>
          <p:spPr>
            <a:xfrm>
              <a:off x="2224461" y="4147830"/>
              <a:ext cx="226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2022.06.12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금</a:t>
              </a:r>
              <a:r>
                <a:rPr lang="en-US" altLang="ko-KR" sz="1600" dirty="0">
                  <a:solidFill>
                    <a:srgbClr val="C00000"/>
                  </a:solidFill>
                </a:rPr>
                <a:t>)  6</a:t>
              </a:r>
              <a:r>
                <a:rPr lang="ko-KR" altLang="en-US" sz="1600" dirty="0">
                  <a:solidFill>
                    <a:srgbClr val="C00000"/>
                  </a:solidFill>
                </a:rPr>
                <a:t>박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E016815F-4B56-432A-BAAF-0D2736F87E83}"/>
              </a:ext>
            </a:extLst>
          </p:cNvPr>
          <p:cNvSpPr txBox="1"/>
          <p:nvPr/>
        </p:nvSpPr>
        <p:spPr>
          <a:xfrm>
            <a:off x="344017" y="4497578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2CA69D-77A0-47CB-BA45-4C6552BAD187}"/>
              </a:ext>
            </a:extLst>
          </p:cNvPr>
          <p:cNvSpPr txBox="1"/>
          <p:nvPr/>
        </p:nvSpPr>
        <p:spPr>
          <a:xfrm>
            <a:off x="405760" y="58457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53A96-43E2-401C-99F5-EA420586492A}"/>
              </a:ext>
            </a:extLst>
          </p:cNvPr>
          <p:cNvSpPr txBox="1"/>
          <p:nvPr/>
        </p:nvSpPr>
        <p:spPr>
          <a:xfrm>
            <a:off x="435422" y="6103559"/>
            <a:ext cx="2584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숙박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식사</a:t>
            </a:r>
            <a:endParaRPr lang="en-US" altLang="ko-KR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166F33-B38A-403D-8077-35F4CFB21BDB}"/>
              </a:ext>
            </a:extLst>
          </p:cNvPr>
          <p:cNvSpPr txBox="1"/>
          <p:nvPr/>
        </p:nvSpPr>
        <p:spPr>
          <a:xfrm>
            <a:off x="371613" y="742676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C88DB87-4380-4842-866E-56FC0D3FE226}"/>
              </a:ext>
            </a:extLst>
          </p:cNvPr>
          <p:cNvSpPr txBox="1"/>
          <p:nvPr/>
        </p:nvSpPr>
        <p:spPr>
          <a:xfrm>
            <a:off x="362469" y="7661715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54E1E4-B32B-493B-BD83-49D08BAC2F35}"/>
              </a:ext>
            </a:extLst>
          </p:cNvPr>
          <p:cNvSpPr txBox="1"/>
          <p:nvPr/>
        </p:nvSpPr>
        <p:spPr>
          <a:xfrm>
            <a:off x="371613" y="816429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53837D-29B2-4C9B-BC85-E6BE9F7A800E}"/>
              </a:ext>
            </a:extLst>
          </p:cNvPr>
          <p:cNvSpPr txBox="1"/>
          <p:nvPr/>
        </p:nvSpPr>
        <p:spPr>
          <a:xfrm>
            <a:off x="362469" y="8399251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6E1006-A0E1-4620-9282-79294A0E4297}"/>
              </a:ext>
            </a:extLst>
          </p:cNvPr>
          <p:cNvSpPr txBox="1"/>
          <p:nvPr/>
        </p:nvSpPr>
        <p:spPr>
          <a:xfrm>
            <a:off x="356908" y="666899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B1EE50-2C70-47DE-8171-E074AFC65EB2}"/>
              </a:ext>
            </a:extLst>
          </p:cNvPr>
          <p:cNvSpPr txBox="1"/>
          <p:nvPr/>
        </p:nvSpPr>
        <p:spPr>
          <a:xfrm>
            <a:off x="356908" y="692680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E2DC6F9-E1DA-4FB2-BBF9-F710A177B747}"/>
              </a:ext>
            </a:extLst>
          </p:cNvPr>
          <p:cNvCxnSpPr>
            <a:cxnSpLocks/>
          </p:cNvCxnSpPr>
          <p:nvPr/>
        </p:nvCxnSpPr>
        <p:spPr>
          <a:xfrm flipH="1">
            <a:off x="427685" y="570673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CAD36BE-5BED-41B6-A808-F03FB28420ED}"/>
              </a:ext>
            </a:extLst>
          </p:cNvPr>
          <p:cNvSpPr/>
          <p:nvPr/>
        </p:nvSpPr>
        <p:spPr>
          <a:xfrm>
            <a:off x="427685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0044431-64D2-4869-BD28-5187E64A5674}"/>
              </a:ext>
            </a:extLst>
          </p:cNvPr>
          <p:cNvGrpSpPr/>
          <p:nvPr/>
        </p:nvGrpSpPr>
        <p:grpSpPr>
          <a:xfrm>
            <a:off x="4629378" y="1841327"/>
            <a:ext cx="3812727" cy="1882567"/>
            <a:chOff x="1073329" y="1763815"/>
            <a:chExt cx="1426779" cy="1234561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B74234B6-DB21-41BB-B786-68612C4AA271}"/>
                </a:ext>
              </a:extLst>
            </p:cNvPr>
            <p:cNvSpPr/>
            <p:nvPr/>
          </p:nvSpPr>
          <p:spPr>
            <a:xfrm>
              <a:off x="1073329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3031FA3-8DA5-4151-97C0-6D2B5F3AAA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66CA273-5994-40EE-AA02-B11FD9FFC0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7CC2FE9-598E-48DD-B9E3-04421E086EE4}"/>
              </a:ext>
            </a:extLst>
          </p:cNvPr>
          <p:cNvSpPr/>
          <p:nvPr/>
        </p:nvSpPr>
        <p:spPr>
          <a:xfrm>
            <a:off x="4976720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5471E5-6369-4EE4-AD48-DEEEA362340C}"/>
              </a:ext>
            </a:extLst>
          </p:cNvPr>
          <p:cNvSpPr/>
          <p:nvPr/>
        </p:nvSpPr>
        <p:spPr>
          <a:xfrm>
            <a:off x="6685429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2800E7E-F7AB-4CC6-8719-1746AFD577CF}"/>
              </a:ext>
            </a:extLst>
          </p:cNvPr>
          <p:cNvGrpSpPr/>
          <p:nvPr/>
        </p:nvGrpSpPr>
        <p:grpSpPr>
          <a:xfrm>
            <a:off x="6110961" y="3406431"/>
            <a:ext cx="977261" cy="230073"/>
            <a:chOff x="1813540" y="3186454"/>
            <a:chExt cx="977261" cy="230073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7FE2723F-7B89-4EE6-A6F2-313B46C9F79C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07655ADE-8167-4F14-98D9-4C30C33BE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5C4597B7-A2C6-442F-B724-116611DF08FB}"/>
              </a:ext>
            </a:extLst>
          </p:cNvPr>
          <p:cNvGrpSpPr/>
          <p:nvPr/>
        </p:nvGrpSpPr>
        <p:grpSpPr>
          <a:xfrm>
            <a:off x="4706690" y="4145147"/>
            <a:ext cx="3690348" cy="369392"/>
            <a:chOff x="409269" y="4145147"/>
            <a:chExt cx="4085100" cy="36939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728E16D-2A1D-4CC7-BA66-83E6966A7C6C}"/>
                </a:ext>
              </a:extLst>
            </p:cNvPr>
            <p:cNvSpPr txBox="1"/>
            <p:nvPr/>
          </p:nvSpPr>
          <p:spPr>
            <a:xfrm>
              <a:off x="2034848" y="4145207"/>
              <a:ext cx="34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/>
                <a:t>〉</a:t>
              </a:r>
              <a:endParaRPr lang="ko-KR" altLang="en-US" sz="18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0D397B-4C6A-473D-9009-64BC94913E32}"/>
                </a:ext>
              </a:extLst>
            </p:cNvPr>
            <p:cNvSpPr txBox="1"/>
            <p:nvPr/>
          </p:nvSpPr>
          <p:spPr>
            <a:xfrm>
              <a:off x="409269" y="4145147"/>
              <a:ext cx="1757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2022.06.08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토</a:t>
              </a:r>
              <a:r>
                <a:rPr lang="en-US" altLang="ko-KR" sz="1600" dirty="0">
                  <a:solidFill>
                    <a:srgbClr val="C00000"/>
                  </a:solidFill>
                </a:rPr>
                <a:t>)</a:t>
              </a:r>
              <a:endParaRPr lang="ko-KR" altLang="en-US" sz="1600" dirty="0">
                <a:solidFill>
                  <a:srgbClr val="C00000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5A9449-073B-4A8A-A6B9-EC091B0FCA6D}"/>
                </a:ext>
              </a:extLst>
            </p:cNvPr>
            <p:cNvSpPr txBox="1"/>
            <p:nvPr/>
          </p:nvSpPr>
          <p:spPr>
            <a:xfrm>
              <a:off x="2224461" y="4147830"/>
              <a:ext cx="2269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rgbClr val="C00000"/>
                  </a:solidFill>
                </a:rPr>
                <a:t>2022.06.12 (</a:t>
              </a:r>
              <a:r>
                <a:rPr lang="ko-KR" altLang="en-US" sz="1600" dirty="0">
                  <a:solidFill>
                    <a:srgbClr val="C00000"/>
                  </a:solidFill>
                </a:rPr>
                <a:t>금</a:t>
              </a:r>
              <a:r>
                <a:rPr lang="en-US" altLang="ko-KR" sz="1600" dirty="0">
                  <a:solidFill>
                    <a:srgbClr val="C00000"/>
                  </a:solidFill>
                </a:rPr>
                <a:t>)  6</a:t>
              </a:r>
              <a:r>
                <a:rPr lang="ko-KR" altLang="en-US" sz="1600" dirty="0">
                  <a:solidFill>
                    <a:srgbClr val="C00000"/>
                  </a:solidFill>
                </a:rPr>
                <a:t>박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1AB23CA6-F6A9-44AD-857B-8BFDDE50FCFA}"/>
              </a:ext>
            </a:extLst>
          </p:cNvPr>
          <p:cNvSpPr txBox="1"/>
          <p:nvPr/>
        </p:nvSpPr>
        <p:spPr>
          <a:xfrm>
            <a:off x="4641438" y="4497578"/>
            <a:ext cx="3698469" cy="1319592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A371584-3FEB-4411-8C6F-E2C8012C0279}"/>
              </a:ext>
            </a:extLst>
          </p:cNvPr>
          <p:cNvSpPr txBox="1"/>
          <p:nvPr/>
        </p:nvSpPr>
        <p:spPr>
          <a:xfrm>
            <a:off x="4703181" y="5845749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포함사항</a:t>
            </a:r>
            <a:endParaRPr lang="ko-KR" altLang="en-US" sz="2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63368DF-F24A-4B02-8FE5-52124473CC47}"/>
              </a:ext>
            </a:extLst>
          </p:cNvPr>
          <p:cNvSpPr txBox="1"/>
          <p:nvPr/>
        </p:nvSpPr>
        <p:spPr>
          <a:xfrm>
            <a:off x="4732843" y="6103559"/>
            <a:ext cx="25841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왕복 항공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유류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+TAX 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포함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숙박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, 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실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전일정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식사</a:t>
            </a:r>
            <a:endParaRPr lang="en-US" altLang="ko-KR" sz="10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1A1FB4E-1DBA-45C8-B357-6A78EF895001}"/>
              </a:ext>
            </a:extLst>
          </p:cNvPr>
          <p:cNvSpPr txBox="1"/>
          <p:nvPr/>
        </p:nvSpPr>
        <p:spPr>
          <a:xfrm>
            <a:off x="4669034" y="7426761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설명</a:t>
            </a:r>
            <a:endParaRPr lang="ko-KR" altLang="en-US" sz="2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F1AA121-42C2-496F-A300-52343E354752}"/>
              </a:ext>
            </a:extLst>
          </p:cNvPr>
          <p:cNvSpPr txBox="1"/>
          <p:nvPr/>
        </p:nvSpPr>
        <p:spPr>
          <a:xfrm>
            <a:off x="4659890" y="7661715"/>
            <a:ext cx="373164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이번에 소개해드릴 골프장은 </a:t>
            </a:r>
            <a:r>
              <a:rPr lang="ko-KR" altLang="en-US" sz="1000" b="0" i="0" dirty="0" err="1">
                <a:solidFill>
                  <a:srgbClr val="222222"/>
                </a:solidFill>
                <a:effectLst/>
                <a:latin typeface="-apple-system"/>
              </a:rPr>
              <a:t>푸탈루앙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CC 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</a:t>
            </a:r>
            <a:br>
              <a:rPr lang="ko-KR" altLang="en-US" sz="1000" dirty="0"/>
            </a:b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파타야 남쪽으로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30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분거리에 있는 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36</a:t>
            </a:r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홀 골프장입니다</a:t>
            </a:r>
            <a:r>
              <a:rPr lang="en-US" altLang="ko-KR" sz="1000" b="0" i="0" dirty="0">
                <a:solidFill>
                  <a:srgbClr val="222222"/>
                </a:solidFill>
                <a:effectLst/>
                <a:latin typeface="-apple-system"/>
              </a:rPr>
              <a:t>. EAST, </a:t>
            </a:r>
            <a:br>
              <a:rPr lang="ko-KR" altLang="en-US" sz="1000" dirty="0"/>
            </a:b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60AFA11-84A3-4E56-AB78-57267F059ED6}"/>
              </a:ext>
            </a:extLst>
          </p:cNvPr>
          <p:cNvSpPr txBox="1"/>
          <p:nvPr/>
        </p:nvSpPr>
        <p:spPr>
          <a:xfrm>
            <a:off x="4669034" y="8164297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편의시설</a:t>
            </a:r>
            <a:endParaRPr lang="ko-KR" altLang="en-US" sz="20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02F648-2BA4-4686-8CF6-697BC3A15CD2}"/>
              </a:ext>
            </a:extLst>
          </p:cNvPr>
          <p:cNvSpPr txBox="1"/>
          <p:nvPr/>
        </p:nvSpPr>
        <p:spPr>
          <a:xfrm>
            <a:off x="4659890" y="8399251"/>
            <a:ext cx="37316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i="0" dirty="0">
                <a:solidFill>
                  <a:srgbClr val="222222"/>
                </a:solidFill>
                <a:effectLst/>
                <a:latin typeface="-apple-system"/>
              </a:rPr>
              <a:t>편의시설 출력</a:t>
            </a:r>
            <a:endParaRPr lang="en-US" altLang="ko-KR" sz="1000" b="0" i="0" dirty="0">
              <a:solidFill>
                <a:srgbClr val="222222"/>
              </a:solidFill>
              <a:effectLst/>
              <a:latin typeface="-apple-system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09D380-9A33-443B-9A01-2D9589926C07}"/>
              </a:ext>
            </a:extLst>
          </p:cNvPr>
          <p:cNvSpPr txBox="1"/>
          <p:nvPr/>
        </p:nvSpPr>
        <p:spPr>
          <a:xfrm>
            <a:off x="4654329" y="6668994"/>
            <a:ext cx="22537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불포함</a:t>
            </a:r>
            <a:r>
              <a:rPr lang="ko-KR" altLang="en-US" sz="12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사항</a:t>
            </a:r>
            <a:endParaRPr lang="ko-KR" altLang="en-US" sz="20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7C9E54-272F-4BA2-B273-177B184CFC83}"/>
              </a:ext>
            </a:extLst>
          </p:cNvPr>
          <p:cNvSpPr txBox="1"/>
          <p:nvPr/>
        </p:nvSpPr>
        <p:spPr>
          <a:xfrm>
            <a:off x="4654329" y="6926804"/>
            <a:ext cx="3388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카트비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카트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500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캐디피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(2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캐디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350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바트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 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인 기준</a:t>
            </a:r>
            <a:r>
              <a:rPr lang="en-US" altLang="ko-KR" sz="10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</p:txBody>
      </p: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C55DF802-5C12-443C-AAFB-AEF12CA0EDCE}"/>
              </a:ext>
            </a:extLst>
          </p:cNvPr>
          <p:cNvCxnSpPr>
            <a:cxnSpLocks/>
          </p:cNvCxnSpPr>
          <p:nvPr/>
        </p:nvCxnSpPr>
        <p:spPr>
          <a:xfrm flipH="1">
            <a:off x="4725106" y="5706734"/>
            <a:ext cx="365308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819CEFD-FFFA-4312-80FC-4DFF4F2AE76F}"/>
              </a:ext>
            </a:extLst>
          </p:cNvPr>
          <p:cNvSpPr/>
          <p:nvPr/>
        </p:nvSpPr>
        <p:spPr>
          <a:xfrm>
            <a:off x="4725106" y="1903386"/>
            <a:ext cx="431315" cy="361519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0E98697-12B8-44A7-AF34-6B161F54249A}"/>
              </a:ext>
            </a:extLst>
          </p:cNvPr>
          <p:cNvSpPr/>
          <p:nvPr/>
        </p:nvSpPr>
        <p:spPr>
          <a:xfrm>
            <a:off x="4641438" y="1287907"/>
            <a:ext cx="3799012" cy="7552885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92" tIns="47096" rIns="94192" bIns="47096" anchor="ctr"/>
          <a:lstStyle/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F6E8DF3A-0D37-4ED4-9A8B-AEDE6AB9C2B8}"/>
              </a:ext>
            </a:extLst>
          </p:cNvPr>
          <p:cNvSpPr/>
          <p:nvPr/>
        </p:nvSpPr>
        <p:spPr>
          <a:xfrm>
            <a:off x="342231" y="1287907"/>
            <a:ext cx="3799012" cy="7552885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92" tIns="47096" rIns="94192" bIns="47096" anchor="ctr"/>
          <a:lstStyle/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사각형: 둥근 모서리 241">
            <a:extLst>
              <a:ext uri="{FF2B5EF4-FFF2-40B4-BE49-F238E27FC236}">
                <a16:creationId xmlns:a16="http://schemas.microsoft.com/office/drawing/2014/main" id="{4B622765-A652-465E-9675-FBAB37A6346D}"/>
              </a:ext>
            </a:extLst>
          </p:cNvPr>
          <p:cNvSpPr/>
          <p:nvPr/>
        </p:nvSpPr>
        <p:spPr>
          <a:xfrm>
            <a:off x="340689" y="6245130"/>
            <a:ext cx="3799011" cy="259113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23"/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8F791958-3E89-4AF9-B57D-D4A47647BD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453" t="34847" r="17453" b="46151"/>
          <a:stretch/>
        </p:blipFill>
        <p:spPr>
          <a:xfrm>
            <a:off x="468201" y="6516824"/>
            <a:ext cx="3520180" cy="212767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C59AF8D-3890-41CD-9C3D-E7DC71BBF3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46"/>
          <a:stretch/>
        </p:blipFill>
        <p:spPr>
          <a:xfrm>
            <a:off x="4631963" y="4391183"/>
            <a:ext cx="3808190" cy="4440769"/>
          </a:xfrm>
          <a:prstGeom prst="rect">
            <a:avLst/>
          </a:prstGeom>
        </p:spPr>
      </p:pic>
      <p:graphicFrame>
        <p:nvGraphicFramePr>
          <p:cNvPr id="73" name="Table 42">
            <a:extLst>
              <a:ext uri="{FF2B5EF4-FFF2-40B4-BE49-F238E27FC236}">
                <a16:creationId xmlns:a16="http://schemas.microsoft.com/office/drawing/2014/main" id="{087350EC-3F65-4B21-80DA-A02C0CA23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041934"/>
              </p:ext>
            </p:extLst>
          </p:nvPr>
        </p:nvGraphicFramePr>
        <p:xfrm>
          <a:off x="11480499" y="936204"/>
          <a:ext cx="2412842" cy="454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공유 아이콘 터치 시 </a:t>
                      </a:r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1-1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번 팝업 뜸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AOS / IOS OS</a:t>
                      </a:r>
                      <a:r>
                        <a:rPr lang="ko-KR" altLang="en-US" sz="10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에 따른 공유 창 뜸</a:t>
                      </a:r>
                      <a:endParaRPr lang="en-US" altLang="ko-KR" sz="10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1399" marR="21399" marT="21388" marB="2138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21399" marR="21399" marT="21388" marB="21388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64BD035-BFE5-4319-AA17-1272047F064C}"/>
              </a:ext>
            </a:extLst>
          </p:cNvPr>
          <p:cNvSpPr/>
          <p:nvPr/>
        </p:nvSpPr>
        <p:spPr>
          <a:xfrm>
            <a:off x="261549" y="615678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55CD1A18-6013-4784-8956-72B9B617120E}"/>
              </a:ext>
            </a:extLst>
          </p:cNvPr>
          <p:cNvSpPr/>
          <p:nvPr/>
        </p:nvSpPr>
        <p:spPr>
          <a:xfrm>
            <a:off x="4564614" y="431109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01</a:t>
            </a:r>
            <a:endParaRPr lang="ko-KR" altLang="en-US" sz="900" b="1" dirty="0"/>
          </a:p>
        </p:txBody>
      </p:sp>
      <p:sp>
        <p:nvSpPr>
          <p:cNvPr id="76" name="물결 75">
            <a:extLst>
              <a:ext uri="{FF2B5EF4-FFF2-40B4-BE49-F238E27FC236}">
                <a16:creationId xmlns:a16="http://schemas.microsoft.com/office/drawing/2014/main" id="{C2713AEC-BBE4-4B38-8F70-04ABA361AB7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pic>
        <p:nvPicPr>
          <p:cNvPr id="82" name="Picture 2" descr="공유 무료 아이콘 의 Google Material">
            <a:extLst>
              <a:ext uri="{FF2B5EF4-FFF2-40B4-BE49-F238E27FC236}">
                <a16:creationId xmlns:a16="http://schemas.microsoft.com/office/drawing/2014/main" id="{0780C626-D131-427B-9159-3059D03D4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164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책갈피 무료 아이콘 의 Zwicon">
            <a:extLst>
              <a:ext uri="{FF2B5EF4-FFF2-40B4-BE49-F238E27FC236}">
                <a16:creationId xmlns:a16="http://schemas.microsoft.com/office/drawing/2014/main" id="{2CCC1639-4AC0-4E91-AB43-A55ECEEF7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997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그룹 83">
            <a:extLst>
              <a:ext uri="{FF2B5EF4-FFF2-40B4-BE49-F238E27FC236}">
                <a16:creationId xmlns:a16="http://schemas.microsoft.com/office/drawing/2014/main" id="{0F8AE087-73EB-4E4E-8EC2-2C71998833EF}"/>
              </a:ext>
            </a:extLst>
          </p:cNvPr>
          <p:cNvGrpSpPr/>
          <p:nvPr/>
        </p:nvGrpSpPr>
        <p:grpSpPr>
          <a:xfrm>
            <a:off x="8065104" y="1459853"/>
            <a:ext cx="265045" cy="318746"/>
            <a:chOff x="3869646" y="1581447"/>
            <a:chExt cx="219045" cy="263426"/>
          </a:xfrm>
        </p:grpSpPr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A7E79E57-2B62-40E2-B302-56F8AD68A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2020E9AA-70F4-4F66-A42D-FF8CB62DA531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81758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F5153C0-1C7E-47EB-B6D2-4CA870BB5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 err="1"/>
              <a:t>골프텔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패키지 </a:t>
            </a:r>
            <a:r>
              <a:rPr lang="en-US" altLang="ko-KR" dirty="0"/>
              <a:t>/ </a:t>
            </a:r>
            <a:r>
              <a:rPr lang="ko-KR" altLang="en-US" dirty="0"/>
              <a:t>호텔 상품일 시 </a:t>
            </a:r>
            <a:r>
              <a:rPr lang="en-US" altLang="ko-KR" dirty="0"/>
              <a:t>)</a:t>
            </a:r>
            <a:r>
              <a:rPr lang="ko-KR" altLang="en-US" dirty="0"/>
              <a:t>객실 선택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942D3068-BE2D-4CF4-A807-F66620BC44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B724860C-C142-4C15-945D-797B8CDDA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roomselect01</a:t>
            </a:r>
            <a:endParaRPr lang="ko-KR" altLang="en-US" dirty="0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3354292A-12C8-46AC-9934-B914628265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267483"/>
              </p:ext>
            </p:extLst>
          </p:nvPr>
        </p:nvGraphicFramePr>
        <p:xfrm>
          <a:off x="11480499" y="936204"/>
          <a:ext cx="2316196" cy="7055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패키지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 상품일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객실 선택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36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2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 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방타입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옵션 출력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방타입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선택 복수 선택 가능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방타입별 사진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객실정보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남은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객실수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객실 평수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객실 안내 내용 출력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객실 수량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카운팅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객실 요금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방타입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미선택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선택하기 버튼 비활성화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방타입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선택 시 선택하기 버튼 클릭 시 해당 객실 요금 추가되어 결제 금액 산정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 상품일 시 </a:t>
                      </a:r>
                      <a:r>
                        <a:rPr lang="en-US" altLang="ko-KR" sz="1100" dirty="0"/>
                        <a:t>product0302</a:t>
                      </a:r>
                      <a:r>
                        <a:rPr lang="ko-KR" altLang="en-US" sz="11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바로 이동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패키지 상품 일 시 추가옵션 선택페이지 </a:t>
                      </a:r>
                      <a:r>
                        <a:rPr lang="en-US" altLang="ko-KR" sz="1100" dirty="0"/>
                        <a:t>option_select01</a:t>
                      </a:r>
                      <a:r>
                        <a:rPr lang="ko-KR" altLang="en-US" sz="1100" dirty="0"/>
                        <a:t> 이동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1869D8BA-BB31-4A89-A159-08FE4BDBB80A}"/>
              </a:ext>
            </a:extLst>
          </p:cNvPr>
          <p:cNvSpPr txBox="1"/>
          <p:nvPr/>
        </p:nvSpPr>
        <p:spPr>
          <a:xfrm>
            <a:off x="795264" y="144542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타입 선택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432975E3-A3ED-4CAC-A8A3-A95217463C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201864"/>
              </p:ext>
            </p:extLst>
          </p:nvPr>
        </p:nvGraphicFramePr>
        <p:xfrm>
          <a:off x="418047" y="1891971"/>
          <a:ext cx="3726637" cy="2814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774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  <a:gridCol w="2058863">
                  <a:extLst>
                    <a:ext uri="{9D8B030D-6E8A-4147-A177-3AD203B41FA5}">
                      <a16:colId xmlns:a16="http://schemas.microsoft.com/office/drawing/2014/main" val="1587782540"/>
                    </a:ext>
                  </a:extLst>
                </a:gridCol>
              </a:tblGrid>
              <a:tr h="1972619"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실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1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객실수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마운틴 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이방은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블라블라블라블라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마운틴 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이방은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블라블라블라블라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atinLnBrk="1"/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  <a:tr h="841592">
                <a:tc gridSpan="2"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31145"/>
                  </a:ext>
                </a:extLst>
              </a:tr>
            </a:tbl>
          </a:graphicData>
        </a:graphic>
      </p:graphicFrame>
      <p:grpSp>
        <p:nvGrpSpPr>
          <p:cNvPr id="92" name="그룹 91">
            <a:extLst>
              <a:ext uri="{FF2B5EF4-FFF2-40B4-BE49-F238E27FC236}">
                <a16:creationId xmlns:a16="http://schemas.microsoft.com/office/drawing/2014/main" id="{B6D3F3B2-EC1E-4D61-8E4A-ED91AB37F98B}"/>
              </a:ext>
            </a:extLst>
          </p:cNvPr>
          <p:cNvGrpSpPr/>
          <p:nvPr/>
        </p:nvGrpSpPr>
        <p:grpSpPr>
          <a:xfrm>
            <a:off x="454274" y="2362822"/>
            <a:ext cx="1464302" cy="1174025"/>
            <a:chOff x="1077786" y="1763815"/>
            <a:chExt cx="1426779" cy="1234561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B864D479-9866-4BD4-8070-1425F25A33B5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776781DB-14D0-4285-B6DE-57DAE3304C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CEB52904-50BD-4C0F-BD1A-A441CB9F079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8" name="표 9">
            <a:extLst>
              <a:ext uri="{FF2B5EF4-FFF2-40B4-BE49-F238E27FC236}">
                <a16:creationId xmlns:a16="http://schemas.microsoft.com/office/drawing/2014/main" id="{74377E7E-301A-49A0-9CA8-54776C3D66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396119"/>
              </p:ext>
            </p:extLst>
          </p:nvPr>
        </p:nvGraphicFramePr>
        <p:xfrm>
          <a:off x="418047" y="4701469"/>
          <a:ext cx="3726637" cy="27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774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  <a:gridCol w="2058863">
                  <a:extLst>
                    <a:ext uri="{9D8B030D-6E8A-4147-A177-3AD203B41FA5}">
                      <a16:colId xmlns:a16="http://schemas.microsoft.com/office/drawing/2014/main" val="1587782540"/>
                    </a:ext>
                  </a:extLst>
                </a:gridCol>
              </a:tblGrid>
              <a:tr h="1082668"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   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실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객실수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마운틴 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이방은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블라블라블라블라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마운틴 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이방은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블라블라블라블라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  <a:tr h="9683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바다 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이방은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블라블라블라블라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입니다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바다 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이방은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블라블라블라블라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입니다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31145"/>
                  </a:ext>
                </a:extLst>
              </a:tr>
            </a:tbl>
          </a:graphicData>
        </a:graphic>
      </p:graphicFrame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CCEBE927-35D1-4B0C-B58B-AFDC8CDFDA4A}"/>
              </a:ext>
            </a:extLst>
          </p:cNvPr>
          <p:cNvGrpSpPr/>
          <p:nvPr/>
        </p:nvGrpSpPr>
        <p:grpSpPr>
          <a:xfrm>
            <a:off x="454274" y="5172319"/>
            <a:ext cx="1464302" cy="1174025"/>
            <a:chOff x="1077786" y="1763815"/>
            <a:chExt cx="1426779" cy="1234561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4B4B8C23-8FFE-445B-90E6-ADD8025E9D2F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B9EF0508-4A82-4D7B-8D6E-EA8F971DEB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994CFD8F-1450-435B-8E9A-1AE0D972464C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4BD77B6-EED2-4750-B3D8-43D4FBCB0F25}"/>
              </a:ext>
            </a:extLst>
          </p:cNvPr>
          <p:cNvSpPr/>
          <p:nvPr/>
        </p:nvSpPr>
        <p:spPr>
          <a:xfrm>
            <a:off x="274254" y="182665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6749C53-A35B-4530-B0DC-E90B1885778D}"/>
              </a:ext>
            </a:extLst>
          </p:cNvPr>
          <p:cNvSpPr/>
          <p:nvPr/>
        </p:nvSpPr>
        <p:spPr>
          <a:xfrm>
            <a:off x="321700" y="232693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CD10C27-4810-4BE3-8D3A-EFE23309A8CD}"/>
              </a:ext>
            </a:extLst>
          </p:cNvPr>
          <p:cNvSpPr/>
          <p:nvPr/>
        </p:nvSpPr>
        <p:spPr>
          <a:xfrm>
            <a:off x="1832774" y="232091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7E91723-D0DA-4B14-AA48-C525A7C3CEA0}"/>
              </a:ext>
            </a:extLst>
          </p:cNvPr>
          <p:cNvSpPr/>
          <p:nvPr/>
        </p:nvSpPr>
        <p:spPr>
          <a:xfrm>
            <a:off x="1833664" y="264639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6219ED2-211D-4B61-AF8D-DE61E205F031}"/>
              </a:ext>
            </a:extLst>
          </p:cNvPr>
          <p:cNvSpPr/>
          <p:nvPr/>
        </p:nvSpPr>
        <p:spPr bwMode="auto">
          <a:xfrm>
            <a:off x="1035230" y="4386315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0C6F199-B84C-4D47-8EFE-D21EE58AD13C}"/>
              </a:ext>
            </a:extLst>
          </p:cNvPr>
          <p:cNvSpPr/>
          <p:nvPr/>
        </p:nvSpPr>
        <p:spPr bwMode="auto">
          <a:xfrm>
            <a:off x="457662" y="438077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EEA01A-3D7F-455D-AB58-6E7ABED4C63C}"/>
              </a:ext>
            </a:extLst>
          </p:cNvPr>
          <p:cNvSpPr txBox="1"/>
          <p:nvPr/>
        </p:nvSpPr>
        <p:spPr>
          <a:xfrm>
            <a:off x="678422" y="433996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26EC581-86A3-4B88-9252-901C902CDAE0}"/>
              </a:ext>
            </a:extLst>
          </p:cNvPr>
          <p:cNvSpPr/>
          <p:nvPr/>
        </p:nvSpPr>
        <p:spPr>
          <a:xfrm>
            <a:off x="423895" y="1993398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C568B7-8342-48D5-8581-2144490C8C63}"/>
              </a:ext>
            </a:extLst>
          </p:cNvPr>
          <p:cNvSpPr/>
          <p:nvPr/>
        </p:nvSpPr>
        <p:spPr>
          <a:xfrm>
            <a:off x="385025" y="4812064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6687B7-1050-47DF-B1E8-9137F2C68EBA}"/>
              </a:ext>
            </a:extLst>
          </p:cNvPr>
          <p:cNvSpPr txBox="1"/>
          <p:nvPr/>
        </p:nvSpPr>
        <p:spPr>
          <a:xfrm>
            <a:off x="3668982" y="1245904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9AD1257-B45A-4BC2-99CF-A48E76C04843}"/>
              </a:ext>
            </a:extLst>
          </p:cNvPr>
          <p:cNvSpPr txBox="1"/>
          <p:nvPr/>
        </p:nvSpPr>
        <p:spPr>
          <a:xfrm>
            <a:off x="2896778" y="4301932"/>
            <a:ext cx="1652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800" b="1" dirty="0"/>
              <a:t>10</a:t>
            </a:r>
            <a:r>
              <a:rPr lang="en-US" altLang="ko-KR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0,000</a:t>
            </a:r>
            <a:r>
              <a:rPr lang="ko-KR" alt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046AE6-4765-4B53-86C0-529CB782A4C7}"/>
              </a:ext>
            </a:extLst>
          </p:cNvPr>
          <p:cNvSpPr txBox="1"/>
          <p:nvPr/>
        </p:nvSpPr>
        <p:spPr>
          <a:xfrm>
            <a:off x="356856" y="3536847"/>
            <a:ext cx="3820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마운틴 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이방은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블라블라블라블라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입니다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마운틴 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이방은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블라블라블라블라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입니다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defTabSz="1040221"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마운틴 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이방은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블라블라블라블라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입니다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 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EDAF27E-6BCF-4931-AEFB-284EE3A96835}"/>
              </a:ext>
            </a:extLst>
          </p:cNvPr>
          <p:cNvSpPr/>
          <p:nvPr/>
        </p:nvSpPr>
        <p:spPr bwMode="auto">
          <a:xfrm>
            <a:off x="1035230" y="713679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5DE0877-5747-4DA3-88E6-3BF0A08E41E1}"/>
              </a:ext>
            </a:extLst>
          </p:cNvPr>
          <p:cNvSpPr/>
          <p:nvPr/>
        </p:nvSpPr>
        <p:spPr bwMode="auto">
          <a:xfrm>
            <a:off x="457662" y="7131247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B25CE1-184F-414E-887B-F0241B31BA4A}"/>
              </a:ext>
            </a:extLst>
          </p:cNvPr>
          <p:cNvSpPr txBox="1"/>
          <p:nvPr/>
        </p:nvSpPr>
        <p:spPr>
          <a:xfrm>
            <a:off x="678422" y="709044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1F96C7C-22D0-4B33-864F-DEEC17DBF7CA}"/>
              </a:ext>
            </a:extLst>
          </p:cNvPr>
          <p:cNvSpPr txBox="1"/>
          <p:nvPr/>
        </p:nvSpPr>
        <p:spPr>
          <a:xfrm>
            <a:off x="2896778" y="7052408"/>
            <a:ext cx="1652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800" b="1" dirty="0"/>
              <a:t>15</a:t>
            </a:r>
            <a:r>
              <a:rPr lang="en-US" altLang="ko-KR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0,000</a:t>
            </a:r>
            <a:r>
              <a:rPr lang="ko-KR" alt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0" name="Rectangle 89">
            <a:extLst>
              <a:ext uri="{FF2B5EF4-FFF2-40B4-BE49-F238E27FC236}">
                <a16:creationId xmlns:a16="http://schemas.microsoft.com/office/drawing/2014/main" id="{9278BFED-872F-417F-B235-6E7D37984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03" y="8370945"/>
            <a:ext cx="3827052" cy="468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선택하기</a:t>
            </a:r>
            <a:endParaRPr kumimoji="0" lang="ko-KR" altLang="en-US" sz="1798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CB589F3-D5CE-40DA-9660-8066E230E7DE}"/>
              </a:ext>
            </a:extLst>
          </p:cNvPr>
          <p:cNvSpPr txBox="1"/>
          <p:nvPr/>
        </p:nvSpPr>
        <p:spPr>
          <a:xfrm>
            <a:off x="5091314" y="144542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타입 선택</a:t>
            </a:r>
          </a:p>
        </p:txBody>
      </p:sp>
      <p:graphicFrame>
        <p:nvGraphicFramePr>
          <p:cNvPr id="64" name="표 9">
            <a:extLst>
              <a:ext uri="{FF2B5EF4-FFF2-40B4-BE49-F238E27FC236}">
                <a16:creationId xmlns:a16="http://schemas.microsoft.com/office/drawing/2014/main" id="{37264244-213F-48AF-AA45-21E58E1799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19031"/>
              </p:ext>
            </p:extLst>
          </p:nvPr>
        </p:nvGraphicFramePr>
        <p:xfrm>
          <a:off x="4714097" y="1891971"/>
          <a:ext cx="3726637" cy="2814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774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  <a:gridCol w="2058863">
                  <a:extLst>
                    <a:ext uri="{9D8B030D-6E8A-4147-A177-3AD203B41FA5}">
                      <a16:colId xmlns:a16="http://schemas.microsoft.com/office/drawing/2014/main" val="1587782540"/>
                    </a:ext>
                  </a:extLst>
                </a:gridCol>
              </a:tblGrid>
              <a:tr h="1972619"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    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실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altLang="ko-KR" sz="11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1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객실수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마운틴 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이방은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블라블라블라블라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마운틴 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이방은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블라블라블라블라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latinLnBrk="1"/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  <a:tr h="841592">
                <a:tc gridSpan="2"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31145"/>
                  </a:ext>
                </a:extLst>
              </a:tr>
            </a:tbl>
          </a:graphicData>
        </a:graphic>
      </p:graphicFrame>
      <p:grpSp>
        <p:nvGrpSpPr>
          <p:cNvPr id="65" name="그룹 64">
            <a:extLst>
              <a:ext uri="{FF2B5EF4-FFF2-40B4-BE49-F238E27FC236}">
                <a16:creationId xmlns:a16="http://schemas.microsoft.com/office/drawing/2014/main" id="{07C7CEC7-2992-4EE7-853F-2E030A762043}"/>
              </a:ext>
            </a:extLst>
          </p:cNvPr>
          <p:cNvGrpSpPr/>
          <p:nvPr/>
        </p:nvGrpSpPr>
        <p:grpSpPr>
          <a:xfrm>
            <a:off x="4750324" y="2362822"/>
            <a:ext cx="1464302" cy="1174025"/>
            <a:chOff x="1077786" y="1763815"/>
            <a:chExt cx="1426779" cy="1234561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C30639B-511E-4893-87CB-F12FC108B011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008B7AA-EE91-4B20-A407-1CEA09AFE1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6F40C15E-9E10-453A-9728-CDF649224A4A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9" name="표 9">
            <a:extLst>
              <a:ext uri="{FF2B5EF4-FFF2-40B4-BE49-F238E27FC236}">
                <a16:creationId xmlns:a16="http://schemas.microsoft.com/office/drawing/2014/main" id="{6800F245-CCF8-47F1-9010-7E4D7D2D73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677315"/>
              </p:ext>
            </p:extLst>
          </p:nvPr>
        </p:nvGraphicFramePr>
        <p:xfrm>
          <a:off x="4714097" y="4701469"/>
          <a:ext cx="3726637" cy="273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7774">
                  <a:extLst>
                    <a:ext uri="{9D8B030D-6E8A-4147-A177-3AD203B41FA5}">
                      <a16:colId xmlns:a16="http://schemas.microsoft.com/office/drawing/2014/main" val="1015244071"/>
                    </a:ext>
                  </a:extLst>
                </a:gridCol>
                <a:gridCol w="2058863">
                  <a:extLst>
                    <a:ext uri="{9D8B030D-6E8A-4147-A177-3AD203B41FA5}">
                      <a16:colId xmlns:a16="http://schemas.microsoft.com/office/drawing/2014/main" val="1587782540"/>
                    </a:ext>
                  </a:extLst>
                </a:gridCol>
              </a:tblGrid>
              <a:tr h="1082668"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    2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인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실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객실수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3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 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(20 </a:t>
                      </a:r>
                      <a:r>
                        <a:rPr lang="ko-KR" altLang="en-US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</a:t>
                      </a:r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atinLnBrk="1"/>
                      <a:endParaRPr lang="en-US" altLang="ko-KR" sz="11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마운틴 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이방은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블라블라블라블라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마운틴 뷰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이방은 </a:t>
                      </a:r>
                      <a:r>
                        <a:rPr kumimoji="0" lang="ko-KR" altLang="en-US" sz="10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블라블라블라블라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입니다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</a:p>
                  </a:txBody>
                  <a:tcPr marL="0" marR="0" marT="108000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4742488"/>
                  </a:ext>
                </a:extLst>
              </a:tr>
              <a:tr h="968332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바다 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이방은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블라블라블라블라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입니다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바다 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이방은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</a:rPr>
                        <a:t>블라블라블라블라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 입니다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31145"/>
                  </a:ext>
                </a:extLst>
              </a:tr>
            </a:tbl>
          </a:graphicData>
        </a:graphic>
      </p:graphicFrame>
      <p:grpSp>
        <p:nvGrpSpPr>
          <p:cNvPr id="70" name="그룹 69">
            <a:extLst>
              <a:ext uri="{FF2B5EF4-FFF2-40B4-BE49-F238E27FC236}">
                <a16:creationId xmlns:a16="http://schemas.microsoft.com/office/drawing/2014/main" id="{3734A45E-F535-460F-8B37-57F655B98D37}"/>
              </a:ext>
            </a:extLst>
          </p:cNvPr>
          <p:cNvGrpSpPr/>
          <p:nvPr/>
        </p:nvGrpSpPr>
        <p:grpSpPr>
          <a:xfrm>
            <a:off x="4750324" y="5172319"/>
            <a:ext cx="1464302" cy="1174025"/>
            <a:chOff x="1077786" y="1763815"/>
            <a:chExt cx="1426779" cy="1234561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F0588681-83F2-4D52-91B8-372C00292D6C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F9ACCE5C-BF8D-475B-AF22-2F784D0A8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AF26E0B9-3C44-4021-B2B3-5A31004A5E7E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583FE59-9320-4C64-B489-1639026B07F2}"/>
              </a:ext>
            </a:extLst>
          </p:cNvPr>
          <p:cNvSpPr/>
          <p:nvPr/>
        </p:nvSpPr>
        <p:spPr bwMode="auto">
          <a:xfrm>
            <a:off x="5331280" y="4386315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5B6D389A-8DDA-4563-AC7A-31E7825B1BAA}"/>
              </a:ext>
            </a:extLst>
          </p:cNvPr>
          <p:cNvSpPr/>
          <p:nvPr/>
        </p:nvSpPr>
        <p:spPr bwMode="auto">
          <a:xfrm>
            <a:off x="4753712" y="438077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B434008-089F-4CBC-A24F-7C04AE3D3034}"/>
              </a:ext>
            </a:extLst>
          </p:cNvPr>
          <p:cNvSpPr txBox="1"/>
          <p:nvPr/>
        </p:nvSpPr>
        <p:spPr>
          <a:xfrm>
            <a:off x="4974472" y="4339968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0AC72F2F-6FD7-44AA-94AE-4D7374CF7129}"/>
              </a:ext>
            </a:extLst>
          </p:cNvPr>
          <p:cNvSpPr/>
          <p:nvPr/>
        </p:nvSpPr>
        <p:spPr>
          <a:xfrm>
            <a:off x="4681075" y="4812064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4A0C920-A97E-447A-80FF-0FCCFCCA229C}"/>
              </a:ext>
            </a:extLst>
          </p:cNvPr>
          <p:cNvSpPr txBox="1"/>
          <p:nvPr/>
        </p:nvSpPr>
        <p:spPr>
          <a:xfrm>
            <a:off x="7965032" y="1245904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60EBB91-44F9-4706-A565-8DFD82F77656}"/>
              </a:ext>
            </a:extLst>
          </p:cNvPr>
          <p:cNvSpPr txBox="1"/>
          <p:nvPr/>
        </p:nvSpPr>
        <p:spPr>
          <a:xfrm>
            <a:off x="7192828" y="4301932"/>
            <a:ext cx="1652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800" b="1" dirty="0"/>
              <a:t>10</a:t>
            </a:r>
            <a:r>
              <a:rPr lang="en-US" altLang="ko-KR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0,000</a:t>
            </a:r>
            <a:r>
              <a:rPr lang="ko-KR" alt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D260245-0025-49F8-AFFF-500E1B92F828}"/>
              </a:ext>
            </a:extLst>
          </p:cNvPr>
          <p:cNvSpPr txBox="1"/>
          <p:nvPr/>
        </p:nvSpPr>
        <p:spPr>
          <a:xfrm>
            <a:off x="4652906" y="3536847"/>
            <a:ext cx="3820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마운틴 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이방은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블라블라블라블라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입니다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마운틴 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이방은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블라블라블라블라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입니다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defTabSz="1040221"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마운틴 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이방은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블라블라블라블라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입니다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 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146C84F-8261-483B-909D-B484ADB10BDC}"/>
              </a:ext>
            </a:extLst>
          </p:cNvPr>
          <p:cNvSpPr/>
          <p:nvPr/>
        </p:nvSpPr>
        <p:spPr bwMode="auto">
          <a:xfrm>
            <a:off x="5331280" y="713679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644DECDE-30A9-435E-8A20-ECB0CC25555B}"/>
              </a:ext>
            </a:extLst>
          </p:cNvPr>
          <p:cNvSpPr/>
          <p:nvPr/>
        </p:nvSpPr>
        <p:spPr bwMode="auto">
          <a:xfrm>
            <a:off x="4753712" y="7131247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3297FCD-9945-4E35-B860-D27CB737D53C}"/>
              </a:ext>
            </a:extLst>
          </p:cNvPr>
          <p:cNvSpPr txBox="1"/>
          <p:nvPr/>
        </p:nvSpPr>
        <p:spPr>
          <a:xfrm>
            <a:off x="4974472" y="709044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0F7E41B-7646-4050-9AC3-240050A6FB0A}"/>
              </a:ext>
            </a:extLst>
          </p:cNvPr>
          <p:cNvSpPr txBox="1"/>
          <p:nvPr/>
        </p:nvSpPr>
        <p:spPr>
          <a:xfrm>
            <a:off x="7192828" y="7052408"/>
            <a:ext cx="1652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800" b="1" dirty="0"/>
              <a:t>15</a:t>
            </a:r>
            <a:r>
              <a:rPr lang="en-US" altLang="ko-KR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0,000</a:t>
            </a:r>
            <a:r>
              <a:rPr lang="ko-KR" altLang="en-US" sz="18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99" name="Rectangle 89">
            <a:extLst>
              <a:ext uri="{FF2B5EF4-FFF2-40B4-BE49-F238E27FC236}">
                <a16:creationId xmlns:a16="http://schemas.microsoft.com/office/drawing/2014/main" id="{BB1BC1BA-EFCA-44FB-9271-631B4427B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6453" y="8370945"/>
            <a:ext cx="3827052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선택하기</a:t>
            </a:r>
            <a:endParaRPr kumimoji="0" lang="ko-KR" altLang="en-US" sz="1798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49E7BC24-7699-49C9-AD74-4B1D628B6C5C}"/>
              </a:ext>
            </a:extLst>
          </p:cNvPr>
          <p:cNvSpPr/>
          <p:nvPr/>
        </p:nvSpPr>
        <p:spPr>
          <a:xfrm>
            <a:off x="4734262" y="1992260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49364793-5230-4449-A8E2-C5A3FFFF4266}"/>
              </a:ext>
            </a:extLst>
          </p:cNvPr>
          <p:cNvSpPr/>
          <p:nvPr/>
        </p:nvSpPr>
        <p:spPr>
          <a:xfrm>
            <a:off x="4748821" y="2038001"/>
            <a:ext cx="171750" cy="147463"/>
          </a:xfrm>
          <a:custGeom>
            <a:avLst/>
            <a:gdLst>
              <a:gd name="connsiteX0" fmla="*/ 0 w 228600"/>
              <a:gd name="connsiteY0" fmla="*/ 101600 h 215900"/>
              <a:gd name="connsiteX1" fmla="*/ 114300 w 228600"/>
              <a:gd name="connsiteY1" fmla="*/ 215900 h 215900"/>
              <a:gd name="connsiteX2" fmla="*/ 228600 w 228600"/>
              <a:gd name="connsiteY2" fmla="*/ 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15900">
                <a:moveTo>
                  <a:pt x="0" y="101600"/>
                </a:moveTo>
                <a:lnTo>
                  <a:pt x="114300" y="215900"/>
                </a:lnTo>
                <a:lnTo>
                  <a:pt x="228600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E75E15D-0E9B-4A48-833A-28D086820789}"/>
              </a:ext>
            </a:extLst>
          </p:cNvPr>
          <p:cNvSpPr/>
          <p:nvPr/>
        </p:nvSpPr>
        <p:spPr>
          <a:xfrm>
            <a:off x="274254" y="427686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7FB9E3C-B36A-4D80-A3A4-8D2996C2A664}"/>
              </a:ext>
            </a:extLst>
          </p:cNvPr>
          <p:cNvSpPr/>
          <p:nvPr/>
        </p:nvSpPr>
        <p:spPr>
          <a:xfrm>
            <a:off x="2677892" y="427686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F4D46287-0F4E-497C-9A3F-FB605BB0FE03}"/>
              </a:ext>
            </a:extLst>
          </p:cNvPr>
          <p:cNvSpPr/>
          <p:nvPr/>
        </p:nvSpPr>
        <p:spPr>
          <a:xfrm>
            <a:off x="2138364" y="822539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F6C241D2-D4C4-440D-94F7-F60C36CAD9C6}"/>
              </a:ext>
            </a:extLst>
          </p:cNvPr>
          <p:cNvSpPr/>
          <p:nvPr/>
        </p:nvSpPr>
        <p:spPr>
          <a:xfrm>
            <a:off x="6484944" y="822539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06</a:t>
            </a:r>
            <a:endParaRPr lang="ko-KR" altLang="en-US" sz="105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BE9E17-CF5C-9C4D-AB72-7D1C5906C727}"/>
              </a:ext>
            </a:extLst>
          </p:cNvPr>
          <p:cNvSpPr/>
          <p:nvPr/>
        </p:nvSpPr>
        <p:spPr>
          <a:xfrm>
            <a:off x="8690654" y="7641950"/>
            <a:ext cx="4230005" cy="28803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EA6EE2-6C94-3741-92BD-4E8CE4DD20DE}"/>
              </a:ext>
            </a:extLst>
          </p:cNvPr>
          <p:cNvGrpSpPr/>
          <p:nvPr/>
        </p:nvGrpSpPr>
        <p:grpSpPr>
          <a:xfrm>
            <a:off x="9004256" y="7675732"/>
            <a:ext cx="3736383" cy="2607285"/>
            <a:chOff x="9499949" y="7756041"/>
            <a:chExt cx="3736383" cy="260728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BABC4A1-3FB4-2A4E-BC0E-AE6394DCF626}"/>
                </a:ext>
              </a:extLst>
            </p:cNvPr>
            <p:cNvSpPr txBox="1"/>
            <p:nvPr/>
          </p:nvSpPr>
          <p:spPr>
            <a:xfrm>
              <a:off x="9527695" y="8619164"/>
              <a:ext cx="716863" cy="1095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sz="1200" dirty="0"/>
                <a:t>1</a:t>
              </a:r>
              <a:r>
                <a:rPr lang="ko-KR" altLang="en-US" sz="1200" dirty="0"/>
                <a:t>인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실</a:t>
              </a:r>
              <a:endParaRPr lang="en-US" altLang="ko-KR" sz="1200" dirty="0"/>
            </a:p>
            <a:p>
              <a:pPr>
                <a:lnSpc>
                  <a:spcPct val="300000"/>
                </a:lnSpc>
              </a:pPr>
              <a:r>
                <a:rPr lang="en-US" altLang="ko-KR" sz="1200" dirty="0"/>
                <a:t>2</a:t>
              </a:r>
              <a:r>
                <a:rPr lang="ko-KR" altLang="en-US" sz="1200" dirty="0"/>
                <a:t>인 </a:t>
              </a:r>
              <a:r>
                <a:rPr lang="en-US" altLang="ko-KR" sz="1200" dirty="0"/>
                <a:t>1</a:t>
              </a:r>
              <a:r>
                <a:rPr lang="ko-KR" altLang="en-US" sz="1200" dirty="0"/>
                <a:t>실</a:t>
              </a:r>
              <a:endParaRPr lang="en-US" altLang="ko-KR" sz="1200" dirty="0"/>
            </a:p>
          </p:txBody>
        </p:sp>
        <p:sp>
          <p:nvSpPr>
            <p:cNvPr id="80" name="타원 6">
              <a:extLst>
                <a:ext uri="{FF2B5EF4-FFF2-40B4-BE49-F238E27FC236}">
                  <a16:creationId xmlns:a16="http://schemas.microsoft.com/office/drawing/2014/main" id="{7E9CF381-4FA4-004A-9528-D2CD28DA0EA7}"/>
                </a:ext>
              </a:extLst>
            </p:cNvPr>
            <p:cNvSpPr/>
            <p:nvPr/>
          </p:nvSpPr>
          <p:spPr>
            <a:xfrm>
              <a:off x="12113480" y="8900039"/>
              <a:ext cx="264869" cy="264869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bIns="72000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4" name="타원 48">
              <a:extLst>
                <a:ext uri="{FF2B5EF4-FFF2-40B4-BE49-F238E27FC236}">
                  <a16:creationId xmlns:a16="http://schemas.microsoft.com/office/drawing/2014/main" id="{CEEFB05A-8276-C148-A8DA-4C0FB87159BD}"/>
                </a:ext>
              </a:extLst>
            </p:cNvPr>
            <p:cNvSpPr/>
            <p:nvPr/>
          </p:nvSpPr>
          <p:spPr>
            <a:xfrm>
              <a:off x="12788555" y="8912071"/>
              <a:ext cx="264869" cy="264869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bIns="72000"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7" name="타원 49">
              <a:extLst>
                <a:ext uri="{FF2B5EF4-FFF2-40B4-BE49-F238E27FC236}">
                  <a16:creationId xmlns:a16="http://schemas.microsoft.com/office/drawing/2014/main" id="{D1CB9A90-5C1B-8844-99AB-EBD2A2025574}"/>
                </a:ext>
              </a:extLst>
            </p:cNvPr>
            <p:cNvSpPr/>
            <p:nvPr/>
          </p:nvSpPr>
          <p:spPr>
            <a:xfrm>
              <a:off x="12113480" y="9430288"/>
              <a:ext cx="264869" cy="264869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bIns="72000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-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2" name="타원 66">
              <a:extLst>
                <a:ext uri="{FF2B5EF4-FFF2-40B4-BE49-F238E27FC236}">
                  <a16:creationId xmlns:a16="http://schemas.microsoft.com/office/drawing/2014/main" id="{BB179586-60A2-614A-A934-740DA8297326}"/>
                </a:ext>
              </a:extLst>
            </p:cNvPr>
            <p:cNvSpPr/>
            <p:nvPr/>
          </p:nvSpPr>
          <p:spPr>
            <a:xfrm>
              <a:off x="12788555" y="9442320"/>
              <a:ext cx="264869" cy="264869"/>
            </a:xfrm>
            <a:prstGeom prst="ellipse">
              <a:avLst/>
            </a:prstGeom>
            <a:noFill/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2000" bIns="72000" rtlCol="0" anchor="ctr"/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+</a:t>
              </a:r>
              <a:endPara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CB13E9DA-6CB6-C244-B54E-32E710FFD925}"/>
                </a:ext>
              </a:extLst>
            </p:cNvPr>
            <p:cNvSpPr txBox="1"/>
            <p:nvPr/>
          </p:nvSpPr>
          <p:spPr>
            <a:xfrm>
              <a:off x="12460088" y="8619164"/>
              <a:ext cx="269626" cy="10953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300000"/>
                </a:lnSpc>
              </a:pPr>
              <a:r>
                <a:rPr lang="en-US" altLang="ko-KR" sz="1200" dirty="0"/>
                <a:t>3</a:t>
              </a:r>
            </a:p>
            <a:p>
              <a:pPr algn="ctr">
                <a:lnSpc>
                  <a:spcPct val="300000"/>
                </a:lnSpc>
              </a:pPr>
              <a:r>
                <a:rPr lang="en-US" altLang="ko-KR" sz="1200" dirty="0"/>
                <a:t>1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B52B5233-04C0-3848-BEE3-8DC8BB7D8EBD}"/>
                </a:ext>
              </a:extLst>
            </p:cNvPr>
            <p:cNvSpPr txBox="1"/>
            <p:nvPr/>
          </p:nvSpPr>
          <p:spPr>
            <a:xfrm>
              <a:off x="9499949" y="7805027"/>
              <a:ext cx="954107" cy="84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ko-KR" altLang="en-US" sz="2000" dirty="0"/>
                <a:t>총인원</a:t>
              </a:r>
              <a:endParaRPr lang="en-US" altLang="ko-KR" sz="20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B7B736E-A9DF-3F4A-A1E2-DC408BC063D4}"/>
                </a:ext>
              </a:extLst>
            </p:cNvPr>
            <p:cNvSpPr txBox="1"/>
            <p:nvPr/>
          </p:nvSpPr>
          <p:spPr>
            <a:xfrm>
              <a:off x="12347848" y="7756041"/>
              <a:ext cx="582211" cy="8407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en-US" altLang="ko-KR" sz="2000" dirty="0"/>
                <a:t>5</a:t>
              </a:r>
              <a:r>
                <a:rPr lang="ko-KR" altLang="en-US" sz="2000" dirty="0"/>
                <a:t>명</a:t>
              </a:r>
              <a:endParaRPr lang="en-US" altLang="ko-KR" sz="200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1791D15-9489-5C48-816F-A256ECB5E930}"/>
                </a:ext>
              </a:extLst>
            </p:cNvPr>
            <p:cNvSpPr txBox="1"/>
            <p:nvPr/>
          </p:nvSpPr>
          <p:spPr>
            <a:xfrm>
              <a:off x="9528674" y="9672239"/>
              <a:ext cx="3707658" cy="691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300000"/>
                </a:lnSpc>
              </a:pPr>
              <a:r>
                <a:rPr lang="ko-KR" altLang="en-US" sz="1600" dirty="0" err="1"/>
                <a:t>더블베드룸</a:t>
              </a:r>
              <a:r>
                <a:rPr lang="ko-KR" altLang="en-US" sz="1600" dirty="0"/>
                <a:t>*</a:t>
              </a:r>
              <a:r>
                <a:rPr lang="en-US" altLang="ko-KR" sz="1600" dirty="0"/>
                <a:t>3,</a:t>
              </a:r>
              <a:r>
                <a:rPr lang="ko-KR" altLang="en-US" sz="1600" dirty="0"/>
                <a:t> </a:t>
              </a:r>
              <a:r>
                <a:rPr lang="ko-KR" altLang="en-US" sz="1600" dirty="0" err="1"/>
                <a:t>트윈베드룸</a:t>
              </a:r>
              <a:r>
                <a:rPr lang="ko-KR" altLang="en-US" sz="1600" dirty="0"/>
                <a:t>*</a:t>
              </a:r>
              <a:r>
                <a:rPr lang="en-US" altLang="ko-KR" sz="1600" dirty="0"/>
                <a:t>1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A7E8F8F-84ED-4D9D-97C5-DDB63A8C4A17}"/>
              </a:ext>
            </a:extLst>
          </p:cNvPr>
          <p:cNvGrpSpPr/>
          <p:nvPr/>
        </p:nvGrpSpPr>
        <p:grpSpPr>
          <a:xfrm>
            <a:off x="-73293" y="-112189"/>
            <a:ext cx="13869988" cy="9793288"/>
            <a:chOff x="0" y="0"/>
            <a:chExt cx="13869988" cy="9793288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306D590C-0CD4-4595-8A47-E65932126050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6D140C7D-DFD4-4AAC-A700-324643F6416A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95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54881" y="1883249"/>
            <a:ext cx="8286858" cy="279085"/>
          </a:xfrm>
          <a:prstGeom prst="rect">
            <a:avLst/>
          </a:prstGeom>
        </p:spPr>
        <p:txBody>
          <a:bodyPr vert="horz" lIns="116524" tIns="34997" rIns="69992" bIns="34997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970" b="1" dirty="0">
                <a:solidFill>
                  <a:schemeClr val="bg1"/>
                </a:solidFill>
              </a:rPr>
              <a:t>Phone </a:t>
            </a:r>
            <a:r>
              <a:rPr lang="ko-KR" altLang="en-US" sz="970" b="1" dirty="0">
                <a:solidFill>
                  <a:schemeClr val="bg1"/>
                </a:solidFill>
              </a:rPr>
              <a:t>개발 최소 사양</a:t>
            </a:r>
            <a:r>
              <a:rPr lang="en-US" altLang="ko-KR" sz="970" b="1" dirty="0">
                <a:solidFill>
                  <a:schemeClr val="bg1"/>
                </a:solidFill>
              </a:rPr>
              <a:t> &amp; </a:t>
            </a:r>
            <a:r>
              <a:rPr lang="ko-KR" altLang="en-US" sz="970" b="1" dirty="0">
                <a:solidFill>
                  <a:schemeClr val="bg1"/>
                </a:solidFill>
              </a:rPr>
              <a:t>해상도</a:t>
            </a:r>
          </a:p>
        </p:txBody>
      </p:sp>
      <p:sp>
        <p:nvSpPr>
          <p:cNvPr id="5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69" y="711179"/>
            <a:ext cx="10276383" cy="30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0741" tIns="55372" rIns="110741" bIns="55372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155383" indent="-155383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kumimoji="1"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AOS / IOS </a:t>
            </a:r>
            <a:r>
              <a:rPr kumimoji="1"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서비스를 제공할 </a:t>
            </a:r>
            <a:r>
              <a:rPr kumimoji="1"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Phone </a:t>
            </a:r>
            <a:r>
              <a:rPr kumimoji="1"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최소 사양 및 해상도를 정의한다</a:t>
            </a:r>
            <a:r>
              <a:rPr kumimoji="1"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en-US" altLang="ko-KR" sz="11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Group 4"/>
          <p:cNvGraphicFramePr>
            <a:graphicFrameLocks noGrp="1"/>
          </p:cNvGraphicFramePr>
          <p:nvPr/>
        </p:nvGraphicFramePr>
        <p:xfrm>
          <a:off x="1129351" y="6077739"/>
          <a:ext cx="11206244" cy="2284290"/>
        </p:xfrm>
        <a:graphic>
          <a:graphicData uri="http://schemas.openxmlformats.org/drawingml/2006/table">
            <a:tbl>
              <a:tblPr/>
              <a:tblGrid>
                <a:gridCol w="1175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8130">
                  <a:extLst>
                    <a:ext uri="{9D8B030D-6E8A-4147-A177-3AD203B41FA5}">
                      <a16:colId xmlns:a16="http://schemas.microsoft.com/office/drawing/2014/main" val="2882458121"/>
                    </a:ext>
                  </a:extLst>
                </a:gridCol>
                <a:gridCol w="4679155">
                  <a:extLst>
                    <a:ext uri="{9D8B030D-6E8A-4147-A177-3AD203B41FA5}">
                      <a16:colId xmlns:a16="http://schemas.microsoft.com/office/drawing/2014/main" val="924196067"/>
                    </a:ext>
                  </a:extLst>
                </a:gridCol>
              </a:tblGrid>
              <a:tr h="7334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Platform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타겟 </a:t>
                      </a: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Models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참고 자료</a:t>
                      </a:r>
                      <a:endParaRPr kumimoji="1" lang="en-US" altLang="ko-KR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4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AOS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4.4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 이상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갤럭시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S9/S9+,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갤럭시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S10/10+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/>
                        <a:t>https://developer.android.com/about/dashboards/#Screens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4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 12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 이상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XS,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아이폰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11pro,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SE2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https://developer.apple.com/kr/support/app-store/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0067328" y="3006434"/>
            <a:ext cx="2080185" cy="1966009"/>
            <a:chOff x="6591055" y="1268760"/>
            <a:chExt cx="2295255" cy="2169274"/>
          </a:xfrm>
        </p:grpSpPr>
        <p:graphicFrame>
          <p:nvGraphicFramePr>
            <p:cNvPr id="17" name="차트 16"/>
            <p:cNvGraphicFramePr/>
            <p:nvPr/>
          </p:nvGraphicFramePr>
          <p:xfrm>
            <a:off x="6591055" y="1268760"/>
            <a:ext cx="2295255" cy="2169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7489285" y="2485959"/>
              <a:ext cx="684855" cy="471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88" b="1" dirty="0"/>
                <a:t>iOS 13</a:t>
              </a:r>
            </a:p>
            <a:p>
              <a:pPr algn="ctr"/>
              <a:r>
                <a:rPr lang="en-US" altLang="ko-KR" sz="1088" dirty="0"/>
                <a:t>81%</a:t>
              </a:r>
              <a:r>
                <a:rPr lang="en-US" altLang="ko-KR" sz="1088" b="1" dirty="0"/>
                <a:t> </a:t>
              </a:r>
              <a:endParaRPr lang="ko-KR" altLang="en-US" sz="1088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15039" y="1708911"/>
              <a:ext cx="605261" cy="409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7" b="1" dirty="0"/>
                <a:t>iOS 12</a:t>
              </a:r>
            </a:p>
            <a:p>
              <a:pPr algn="ctr"/>
              <a:r>
                <a:rPr lang="en-US" altLang="ko-KR" sz="907" dirty="0"/>
                <a:t>10%</a:t>
              </a:r>
              <a:r>
                <a:rPr lang="en-US" altLang="ko-KR" sz="907" b="1" dirty="0"/>
                <a:t> </a:t>
              </a:r>
              <a:endParaRPr lang="ko-KR" altLang="en-US" sz="907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86657" y="1391097"/>
              <a:ext cx="766217" cy="409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7" b="1" dirty="0"/>
                <a:t>이전 버전</a:t>
              </a:r>
              <a:endParaRPr lang="en-US" altLang="ko-KR" sz="907" b="1" dirty="0"/>
            </a:p>
            <a:p>
              <a:pPr algn="ctr"/>
              <a:r>
                <a:rPr lang="en-US" altLang="ko-KR" sz="907" dirty="0"/>
                <a:t>9%</a:t>
              </a:r>
              <a:r>
                <a:rPr lang="en-US" altLang="ko-KR" sz="907" b="1" dirty="0"/>
                <a:t> </a:t>
              </a:r>
              <a:endParaRPr lang="ko-KR" altLang="en-US" sz="907" b="1" dirty="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780199" y="4986654"/>
            <a:ext cx="48735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000" dirty="0"/>
              <a:t>2021</a:t>
            </a:r>
            <a:r>
              <a:rPr lang="ko-KR" altLang="en-US" sz="1000" dirty="0"/>
              <a:t>년 </a:t>
            </a:r>
            <a:r>
              <a:rPr lang="en-US" altLang="ko-KR" sz="1000" dirty="0"/>
              <a:t>9</a:t>
            </a:r>
            <a:r>
              <a:rPr lang="ko-KR" altLang="en-US" sz="1000" dirty="0"/>
              <a:t>월 </a:t>
            </a:r>
            <a:r>
              <a:rPr lang="en-US" altLang="ko-KR" sz="1000" dirty="0"/>
              <a:t>3</a:t>
            </a:r>
            <a:r>
              <a:rPr lang="ko-KR" altLang="en-US" sz="1000" dirty="0"/>
              <a:t>일에 </a:t>
            </a:r>
            <a:r>
              <a:rPr lang="en-US" altLang="ko-KR" sz="1000" dirty="0"/>
              <a:t>App Store</a:t>
            </a:r>
            <a:r>
              <a:rPr lang="ko-KR" altLang="en-US" sz="1000" dirty="0"/>
              <a:t>에서 측정한 수치</a:t>
            </a:r>
          </a:p>
        </p:txBody>
      </p:sp>
      <p:graphicFrame>
        <p:nvGraphicFramePr>
          <p:cNvPr id="22" name="차트 21"/>
          <p:cNvGraphicFramePr/>
          <p:nvPr/>
        </p:nvGraphicFramePr>
        <p:xfrm>
          <a:off x="5751985" y="3122680"/>
          <a:ext cx="2080185" cy="1966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057946" y="3979408"/>
            <a:ext cx="51167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88" b="1" dirty="0"/>
              <a:t>Oreo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487427" y="5017327"/>
            <a:ext cx="62543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000" dirty="0"/>
              <a:t>2021</a:t>
            </a:r>
            <a:r>
              <a:rPr lang="ko-KR" altLang="en-US" sz="1000" dirty="0"/>
              <a:t>년 </a:t>
            </a:r>
            <a:r>
              <a:rPr lang="en-US" altLang="ko-KR" sz="1000" dirty="0"/>
              <a:t>9</a:t>
            </a:r>
            <a:r>
              <a:rPr lang="ko-KR" altLang="en-US" sz="1000" dirty="0"/>
              <a:t>월 </a:t>
            </a:r>
            <a:r>
              <a:rPr lang="en-US" altLang="ko-KR" sz="1000" dirty="0"/>
              <a:t>12</a:t>
            </a:r>
            <a:r>
              <a:rPr lang="ko-KR" altLang="en-US" sz="1000" dirty="0"/>
              <a:t>일까지 </a:t>
            </a:r>
            <a:r>
              <a:rPr lang="en-US" altLang="ko-KR" sz="1000" dirty="0"/>
              <a:t>7</a:t>
            </a:r>
            <a:r>
              <a:rPr lang="ko-KR" altLang="en-US" sz="1000" dirty="0"/>
              <a:t>일 동안 수집된 데이터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배포율이</a:t>
            </a:r>
            <a:r>
              <a:rPr lang="ko-KR" altLang="en-US" sz="1000" dirty="0"/>
              <a:t> </a:t>
            </a:r>
            <a:r>
              <a:rPr lang="en-US" altLang="ko-KR" sz="1000" dirty="0"/>
              <a:t>0.1%</a:t>
            </a:r>
            <a:r>
              <a:rPr lang="ko-KR" altLang="en-US" sz="1000" dirty="0"/>
              <a:t> 이하인 버전은 표시되지 않음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1129350" y="1476264"/>
          <a:ext cx="3317581" cy="3474720"/>
        </p:xfrm>
        <a:graphic>
          <a:graphicData uri="http://schemas.openxmlformats.org/drawingml/2006/table">
            <a:tbl>
              <a:tblPr/>
              <a:tblGrid>
                <a:gridCol w="1029340">
                  <a:extLst>
                    <a:ext uri="{9D8B030D-6E8A-4147-A177-3AD203B41FA5}">
                      <a16:colId xmlns:a16="http://schemas.microsoft.com/office/drawing/2014/main" val="440473951"/>
                    </a:ext>
                  </a:extLst>
                </a:gridCol>
                <a:gridCol w="1408147">
                  <a:extLst>
                    <a:ext uri="{9D8B030D-6E8A-4147-A177-3AD203B41FA5}">
                      <a16:colId xmlns:a16="http://schemas.microsoft.com/office/drawing/2014/main" val="841382458"/>
                    </a:ext>
                  </a:extLst>
                </a:gridCol>
                <a:gridCol w="880094">
                  <a:extLst>
                    <a:ext uri="{9D8B030D-6E8A-4147-A177-3AD203B41FA5}">
                      <a16:colId xmlns:a16="http://schemas.microsoft.com/office/drawing/2014/main" val="2158204915"/>
                    </a:ext>
                  </a:extLst>
                </a:gridCol>
              </a:tblGrid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Codename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Distribution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17543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10.4%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546843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8.1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Oreo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15.4%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453270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12.9%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952747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7.1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Nougat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7.8%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525465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11.4%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583599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Marshmallow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16.9%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150445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5.1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Lollipop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11.5%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18379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3.0%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935984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4.4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KitKat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6.9%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791809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4.3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Jelly Bean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078376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4.2.x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1.5%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96912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4.1.x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945789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4.0.3 – 4.0.4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Ice Cream Sandwich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638303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2.3.3 – 2.3.7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Gingerbread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853823"/>
                  </a:ext>
                </a:extLst>
              </a:tr>
            </a:tbl>
          </a:graphicData>
        </a:graphic>
      </p:graphicFrame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270DCD3F-7EA5-4B56-B317-1976233E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0199" y="7715299"/>
            <a:ext cx="11049591" cy="320056"/>
          </a:xfrm>
        </p:spPr>
        <p:txBody>
          <a:bodyPr/>
          <a:lstStyle/>
          <a:p>
            <a:fld id="{42CA4FB1-8D63-4E88-BEF6-34F83163FAA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515202" y="4500746"/>
            <a:ext cx="681597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88" b="1" dirty="0"/>
              <a:t>Nougat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76937" y="4246756"/>
            <a:ext cx="930062" cy="231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7" b="1" dirty="0"/>
              <a:t>Marshmallow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86989" y="3757516"/>
            <a:ext cx="628697" cy="231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7" b="1" dirty="0"/>
              <a:t>Lollipop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30692" y="3332453"/>
            <a:ext cx="474810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16" b="1" dirty="0" err="1"/>
              <a:t>Kitkat</a:t>
            </a:r>
            <a:endParaRPr lang="en-US" altLang="ko-KR" sz="816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17555" y="3087342"/>
            <a:ext cx="625491" cy="203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en-US" altLang="ko-KR" sz="725" b="1" dirty="0">
                <a:solidFill>
                  <a:srgbClr val="000000"/>
                </a:solidFill>
                <a:latin typeface="맑은 고딕" pitchFamily="50" charset="-127"/>
              </a:rPr>
              <a:t>Jelly Bean</a:t>
            </a:r>
            <a:endParaRPr kumimoji="1" lang="ko-KR" altLang="en-US" sz="725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478EC-1672-5E4B-BA86-C79718E31D94}"/>
              </a:ext>
            </a:extLst>
          </p:cNvPr>
          <p:cNvSpPr txBox="1"/>
          <p:nvPr/>
        </p:nvSpPr>
        <p:spPr>
          <a:xfrm>
            <a:off x="6826480" y="3346212"/>
            <a:ext cx="386644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88" b="1" dirty="0"/>
              <a:t>Pie</a:t>
            </a:r>
          </a:p>
        </p:txBody>
      </p:sp>
    </p:spTree>
    <p:extLst>
      <p:ext uri="{BB962C8B-B14F-4D97-AF65-F5344CB8AC3E}">
        <p14:creationId xmlns:p14="http://schemas.microsoft.com/office/powerpoint/2010/main" val="3400449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Box 147">
            <a:extLst>
              <a:ext uri="{FF2B5EF4-FFF2-40B4-BE49-F238E27FC236}">
                <a16:creationId xmlns:a16="http://schemas.microsoft.com/office/drawing/2014/main" id="{EEBA1DA0-7784-4C83-9EC3-28ADC465E144}"/>
              </a:ext>
            </a:extLst>
          </p:cNvPr>
          <p:cNvSpPr txBox="1"/>
          <p:nvPr/>
        </p:nvSpPr>
        <p:spPr>
          <a:xfrm>
            <a:off x="2091082" y="4145207"/>
            <a:ext cx="340158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〉</a:t>
            </a:r>
            <a:endParaRPr lang="ko-KR" altLang="en-US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15C912B-C64B-4CCC-B6B1-77E46B7BEA99}"/>
              </a:ext>
            </a:extLst>
          </p:cNvPr>
          <p:cNvSpPr txBox="1"/>
          <p:nvPr/>
        </p:nvSpPr>
        <p:spPr>
          <a:xfrm>
            <a:off x="409269" y="414514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C00000"/>
                </a:solidFill>
              </a:rPr>
              <a:t>2022.06.08 (</a:t>
            </a:r>
            <a:r>
              <a:rPr lang="ko-KR" altLang="en-US" sz="1800" dirty="0">
                <a:solidFill>
                  <a:srgbClr val="C00000"/>
                </a:solidFill>
              </a:rPr>
              <a:t>토</a:t>
            </a:r>
            <a:r>
              <a:rPr lang="en-US" altLang="ko-KR" sz="1800" dirty="0">
                <a:solidFill>
                  <a:srgbClr val="C00000"/>
                </a:solidFill>
              </a:rPr>
              <a:t>)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4CA91F0-BE13-4A64-B92F-8B3BE5A310BE}"/>
              </a:ext>
            </a:extLst>
          </p:cNvPr>
          <p:cNvSpPr txBox="1"/>
          <p:nvPr/>
        </p:nvSpPr>
        <p:spPr>
          <a:xfrm>
            <a:off x="2360179" y="414783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C00000"/>
                </a:solidFill>
              </a:rPr>
              <a:t>2022.06.12 (</a:t>
            </a:r>
            <a:r>
              <a:rPr lang="ko-KR" altLang="en-US" sz="1800" dirty="0">
                <a:solidFill>
                  <a:srgbClr val="C00000"/>
                </a:solidFill>
              </a:rPr>
              <a:t>금</a:t>
            </a:r>
            <a:r>
              <a:rPr lang="en-US" altLang="ko-KR" sz="1800" dirty="0">
                <a:solidFill>
                  <a:srgbClr val="C00000"/>
                </a:solidFill>
              </a:rPr>
              <a:t>)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 err="1"/>
              <a:t>골프텔</a:t>
            </a:r>
            <a:r>
              <a:rPr lang="ko-KR" altLang="en-US" dirty="0"/>
              <a:t> </a:t>
            </a:r>
            <a:r>
              <a:rPr lang="en-US" altLang="ko-KR" dirty="0"/>
              <a:t>/ 18</a:t>
            </a:r>
            <a:r>
              <a:rPr lang="ko-KR" altLang="en-US" dirty="0"/>
              <a:t>홀</a:t>
            </a:r>
            <a:r>
              <a:rPr lang="en-US" altLang="ko-KR" dirty="0"/>
              <a:t>+</a:t>
            </a:r>
            <a:r>
              <a:rPr lang="ko-KR" altLang="en-US" dirty="0"/>
              <a:t>호텔 </a:t>
            </a:r>
            <a:r>
              <a:rPr lang="en-US" altLang="ko-KR" dirty="0"/>
              <a:t>/ </a:t>
            </a:r>
            <a:r>
              <a:rPr lang="ko-KR" altLang="en-US" dirty="0"/>
              <a:t>호텔</a:t>
            </a:r>
            <a:r>
              <a:rPr lang="en-US" altLang="ko-KR" dirty="0"/>
              <a:t>) </a:t>
            </a:r>
            <a:r>
              <a:rPr lang="ko-KR" altLang="en-US" dirty="0"/>
              <a:t>상품 상세페이지</a:t>
            </a:r>
            <a:r>
              <a:rPr lang="en-US" altLang="ko-KR" dirty="0"/>
              <a:t> </a:t>
            </a:r>
            <a:r>
              <a:rPr lang="ko-KR" altLang="en-US" dirty="0"/>
              <a:t>예약 레이어 창 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41160C2-36B1-4D8D-80D8-D2B701B11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product0301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38A08A-95A3-4C70-A040-9E24CB2E1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43990" y="1273624"/>
            <a:ext cx="3852000" cy="2506177"/>
            <a:chOff x="1077786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21" name="Picture 2" descr="공유 무료 아이콘 의 Google Material">
            <a:extLst>
              <a:ext uri="{FF2B5EF4-FFF2-40B4-BE49-F238E27FC236}">
                <a16:creationId xmlns:a16="http://schemas.microsoft.com/office/drawing/2014/main" id="{0806B768-761D-4436-BC09-19675B31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38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책갈피 무료 아이콘 의 Zwicon">
            <a:extLst>
              <a:ext uri="{FF2B5EF4-FFF2-40B4-BE49-F238E27FC236}">
                <a16:creationId xmlns:a16="http://schemas.microsoft.com/office/drawing/2014/main" id="{7957F06A-3CEF-46C9-B19D-2109137D8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71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95D3A0-BD74-4C20-94CB-3B3C836DD33C}"/>
              </a:ext>
            </a:extLst>
          </p:cNvPr>
          <p:cNvSpPr/>
          <p:nvPr/>
        </p:nvSpPr>
        <p:spPr>
          <a:xfrm>
            <a:off x="2187197" y="2159090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094548"/>
              </p:ext>
            </p:extLst>
          </p:nvPr>
        </p:nvGraphicFramePr>
        <p:xfrm>
          <a:off x="11503498" y="891199"/>
          <a:ext cx="2293197" cy="64708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상세페이지 예약 레이어 창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숙소명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숙소 타입 출력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1-3)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카운팅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버튼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1-4)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예약날짜와 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숙박수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1-5)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선택한 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2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 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수량 합계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전체 합계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 결제페이지 </a:t>
                      </a:r>
                      <a:r>
                        <a:rPr lang="en-US" altLang="ko-KR" sz="1100" dirty="0"/>
                        <a:t>pay01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036E2A4D-DFD8-48D0-AC15-C2E2BBE08C0C}"/>
              </a:ext>
            </a:extLst>
          </p:cNvPr>
          <p:cNvGrpSpPr/>
          <p:nvPr/>
        </p:nvGrpSpPr>
        <p:grpSpPr>
          <a:xfrm>
            <a:off x="1813540" y="3406431"/>
            <a:ext cx="977261" cy="230073"/>
            <a:chOff x="1813540" y="3186454"/>
            <a:chExt cx="977261" cy="230073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3D60D9D9-1D80-4A05-B3E5-6946371830BF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BEEF8CF4-E095-4913-BAB6-0587DA0D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CCF44A-52CB-4A5A-A9B3-EEFF58E272D7}"/>
              </a:ext>
            </a:extLst>
          </p:cNvPr>
          <p:cNvSpPr/>
          <p:nvPr/>
        </p:nvSpPr>
        <p:spPr>
          <a:xfrm>
            <a:off x="837777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E2771D-558B-41A7-9568-AB326DF96F25}"/>
              </a:ext>
            </a:extLst>
          </p:cNvPr>
          <p:cNvSpPr/>
          <p:nvPr/>
        </p:nvSpPr>
        <p:spPr>
          <a:xfrm>
            <a:off x="2622686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38105759-C377-4BF6-A69F-1AECF0E9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457401"/>
              </p:ext>
            </p:extLst>
          </p:nvPr>
        </p:nvGraphicFramePr>
        <p:xfrm>
          <a:off x="343989" y="6111779"/>
          <a:ext cx="3845424" cy="313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235">
                  <a:extLst>
                    <a:ext uri="{9D8B030D-6E8A-4147-A177-3AD203B41FA5}">
                      <a16:colId xmlns:a16="http://schemas.microsoft.com/office/drawing/2014/main" val="2371522894"/>
                    </a:ext>
                  </a:extLst>
                </a:gridCol>
                <a:gridCol w="1240235">
                  <a:extLst>
                    <a:ext uri="{9D8B030D-6E8A-4147-A177-3AD203B41FA5}">
                      <a16:colId xmlns:a16="http://schemas.microsoft.com/office/drawing/2014/main" val="151442116"/>
                    </a:ext>
                  </a:extLst>
                </a:gridCol>
                <a:gridCol w="1364954">
                  <a:extLst>
                    <a:ext uri="{9D8B030D-6E8A-4147-A177-3AD203B41FA5}">
                      <a16:colId xmlns:a16="http://schemas.microsoft.com/office/drawing/2014/main" val="1260236848"/>
                    </a:ext>
                  </a:extLst>
                </a:gridCol>
              </a:tblGrid>
              <a:tr h="3136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상세정보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후기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94818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E58FECD3-1E96-48EB-B6B1-5E705870E6C1}"/>
              </a:ext>
            </a:extLst>
          </p:cNvPr>
          <p:cNvSpPr txBox="1"/>
          <p:nvPr/>
        </p:nvSpPr>
        <p:spPr>
          <a:xfrm>
            <a:off x="588670" y="7761860"/>
            <a:ext cx="9105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asdf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A7B3A0-6640-49D9-A90F-B326EC4CEDEB}"/>
              </a:ext>
            </a:extLst>
          </p:cNvPr>
          <p:cNvSpPr txBox="1"/>
          <p:nvPr/>
        </p:nvSpPr>
        <p:spPr>
          <a:xfrm>
            <a:off x="470031" y="7189163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5592831E-4620-47CC-83E2-A56EE49DB333}"/>
              </a:ext>
            </a:extLst>
          </p:cNvPr>
          <p:cNvSpPr/>
          <p:nvPr/>
        </p:nvSpPr>
        <p:spPr>
          <a:xfrm>
            <a:off x="457860" y="7285773"/>
            <a:ext cx="3643525" cy="2214116"/>
          </a:xfrm>
          <a:prstGeom prst="roundRect">
            <a:avLst>
              <a:gd name="adj" fmla="val 4422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l"/>
            <a:endParaRPr lang="ko-KR" altLang="en-US" sz="8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EE3488-A23D-4E16-AB18-18D7A35DD201}"/>
              </a:ext>
            </a:extLst>
          </p:cNvPr>
          <p:cNvSpPr txBox="1"/>
          <p:nvPr/>
        </p:nvSpPr>
        <p:spPr>
          <a:xfrm>
            <a:off x="588670" y="6921869"/>
            <a:ext cx="7710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후기 </a:t>
            </a:r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71C11E8-B6AA-4772-BA4D-5B885B8D43EC}"/>
              </a:ext>
            </a:extLst>
          </p:cNvPr>
          <p:cNvSpPr txBox="1"/>
          <p:nvPr/>
        </p:nvSpPr>
        <p:spPr>
          <a:xfrm>
            <a:off x="2970923" y="7761860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169469C-637D-43F8-B5AA-FC0C9D90B8E5}"/>
              </a:ext>
            </a:extLst>
          </p:cNvPr>
          <p:cNvSpPr/>
          <p:nvPr/>
        </p:nvSpPr>
        <p:spPr>
          <a:xfrm>
            <a:off x="411142" y="6622948"/>
            <a:ext cx="37259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가공되지 않은 실제 </a:t>
            </a:r>
            <a:r>
              <a:rPr lang="ko-KR" altLang="en-US" sz="1050" dirty="0" err="1"/>
              <a:t>이용고객님들의</a:t>
            </a:r>
            <a:r>
              <a:rPr lang="ko-KR" altLang="en-US" sz="1050" dirty="0"/>
              <a:t> 후기입니다</a:t>
            </a:r>
            <a:r>
              <a:rPr lang="en-US" altLang="ko-KR" sz="1050" dirty="0"/>
              <a:t>.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859100F-4764-4DED-A5D1-DB37C338A19B}"/>
              </a:ext>
            </a:extLst>
          </p:cNvPr>
          <p:cNvGrpSpPr/>
          <p:nvPr/>
        </p:nvGrpSpPr>
        <p:grpSpPr>
          <a:xfrm>
            <a:off x="589063" y="7835494"/>
            <a:ext cx="1086158" cy="882062"/>
            <a:chOff x="1077786" y="1763815"/>
            <a:chExt cx="1426779" cy="123456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D7BFDED-2B85-4ED0-9042-B7D1857C4D9A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8970032-34C6-4D42-BF46-C6FCC9DA9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F3B9678-DD77-4566-B78D-CE99A4F66002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55EA6F2-8E4A-43FA-A87A-D90C62D28F67}"/>
              </a:ext>
            </a:extLst>
          </p:cNvPr>
          <p:cNvGrpSpPr/>
          <p:nvPr/>
        </p:nvGrpSpPr>
        <p:grpSpPr>
          <a:xfrm>
            <a:off x="1739097" y="7835494"/>
            <a:ext cx="1086158" cy="882062"/>
            <a:chOff x="1077786" y="1763815"/>
            <a:chExt cx="1426779" cy="123456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7861D95-ECCF-40DD-A76F-92789EC755FD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6AF28259-2D08-4A63-8AA0-AA3008C8C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A3941A9A-5B11-4FC4-97FD-6A78A38509E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4A01BB8-9E25-48D1-8810-7F3D4BE5C7DE}"/>
              </a:ext>
            </a:extLst>
          </p:cNvPr>
          <p:cNvSpPr/>
          <p:nvPr/>
        </p:nvSpPr>
        <p:spPr>
          <a:xfrm>
            <a:off x="343989" y="1276858"/>
            <a:ext cx="3852001" cy="7583460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92" tIns="47096" rIns="94192" bIns="47096" anchor="ctr"/>
          <a:lstStyle/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82B432F-C98A-4779-A35D-A1503A9689EE}"/>
              </a:ext>
            </a:extLst>
          </p:cNvPr>
          <p:cNvSpPr/>
          <p:nvPr/>
        </p:nvSpPr>
        <p:spPr>
          <a:xfrm flipV="1">
            <a:off x="343989" y="6696844"/>
            <a:ext cx="3852001" cy="21817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88" dirty="0"/>
              <a:t>/</a:t>
            </a:r>
            <a:endParaRPr lang="ko-KR" altLang="en-US" sz="1388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5E690E6-E326-4D30-A513-C587044B08B8}"/>
              </a:ext>
            </a:extLst>
          </p:cNvPr>
          <p:cNvGrpSpPr/>
          <p:nvPr/>
        </p:nvGrpSpPr>
        <p:grpSpPr>
          <a:xfrm>
            <a:off x="466861" y="7769717"/>
            <a:ext cx="797503" cy="360937"/>
            <a:chOff x="4998712" y="1888276"/>
            <a:chExt cx="706620" cy="245431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DADA258-C251-4638-8870-357759DE56EE}"/>
                </a:ext>
              </a:extLst>
            </p:cNvPr>
            <p:cNvSpPr/>
            <p:nvPr/>
          </p:nvSpPr>
          <p:spPr bwMode="auto">
            <a:xfrm>
              <a:off x="5510461" y="1929341"/>
              <a:ext cx="194871" cy="12972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77F5B56-2205-48D4-9473-889CC20F442E}"/>
                </a:ext>
              </a:extLst>
            </p:cNvPr>
            <p:cNvSpPr/>
            <p:nvPr/>
          </p:nvSpPr>
          <p:spPr bwMode="auto">
            <a:xfrm>
              <a:off x="4998712" y="1924429"/>
              <a:ext cx="194871" cy="12972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A16BE2-A3AD-4DC8-B7CA-D622B09D0024}"/>
                </a:ext>
              </a:extLst>
            </p:cNvPr>
            <p:cNvSpPr txBox="1"/>
            <p:nvPr/>
          </p:nvSpPr>
          <p:spPr>
            <a:xfrm>
              <a:off x="5194314" y="1888276"/>
              <a:ext cx="287191" cy="245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8440462-B597-4977-A4D9-6E929F079FCF}"/>
              </a:ext>
            </a:extLst>
          </p:cNvPr>
          <p:cNvSpPr txBox="1"/>
          <p:nvPr/>
        </p:nvSpPr>
        <p:spPr>
          <a:xfrm>
            <a:off x="364264" y="6863834"/>
            <a:ext cx="3780420" cy="7956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7ABC3F9-1277-48D8-9E6B-6BB0673040A4}"/>
              </a:ext>
            </a:extLst>
          </p:cNvPr>
          <p:cNvSpPr txBox="1"/>
          <p:nvPr/>
        </p:nvSpPr>
        <p:spPr>
          <a:xfrm>
            <a:off x="2655755" y="7781553"/>
            <a:ext cx="1622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lang="ko-KR" altLang="en-US" sz="1100" b="1" dirty="0">
                <a:latin typeface="맑은 고딕" panose="020F0502020204030204"/>
                <a:ea typeface="맑은 고딕" panose="020B0503020000020004" pitchFamily="50" charset="-127"/>
              </a:rPr>
              <a:t>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100" b="1" dirty="0">
                <a:latin typeface="맑은 고딕" panose="020F0502020204030204"/>
                <a:ea typeface="맑은 고딕" panose="020B0503020000020004" pitchFamily="50" charset="-127"/>
              </a:rPr>
              <a:t>40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A8644A8-FEA5-4470-A5E8-EAB8D2F3BECB}"/>
              </a:ext>
            </a:extLst>
          </p:cNvPr>
          <p:cNvSpPr/>
          <p:nvPr/>
        </p:nvSpPr>
        <p:spPr>
          <a:xfrm>
            <a:off x="437626" y="8102737"/>
            <a:ext cx="3679855" cy="640786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r>
              <a:rPr lang="ko-KR" altLang="en-US" sz="1100" b="1" dirty="0">
                <a:solidFill>
                  <a:schemeClr val="bg1"/>
                </a:solidFill>
              </a:rPr>
              <a:t>총 금액 </a:t>
            </a:r>
            <a:r>
              <a:rPr lang="en-US" altLang="ko-KR" sz="1100" b="1" dirty="0">
                <a:solidFill>
                  <a:schemeClr val="bg1"/>
                </a:solidFill>
              </a:rPr>
              <a:t>:  400,000</a:t>
            </a:r>
            <a:r>
              <a:rPr lang="ko-KR" altLang="en-US" sz="1100" b="1" dirty="0">
                <a:solidFill>
                  <a:schemeClr val="bg1"/>
                </a:solidFill>
              </a:rPr>
              <a:t>원</a:t>
            </a:r>
            <a:endParaRPr lang="en-US" altLang="ko-KR" sz="1100" b="1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9B6C456-3B68-4C55-845C-B9DD9FB13605}"/>
              </a:ext>
            </a:extLst>
          </p:cNvPr>
          <p:cNvSpPr txBox="1"/>
          <p:nvPr/>
        </p:nvSpPr>
        <p:spPr>
          <a:xfrm>
            <a:off x="2622686" y="8122807"/>
            <a:ext cx="1408375" cy="6405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36000" tIns="180000" rIns="36000" bIns="180000" rtlCol="0" anchor="ctr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견적내기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4AB7748A-E992-4E89-8DE1-EBF050160708}"/>
              </a:ext>
            </a:extLst>
          </p:cNvPr>
          <p:cNvGrpSpPr/>
          <p:nvPr/>
        </p:nvGrpSpPr>
        <p:grpSpPr>
          <a:xfrm>
            <a:off x="415716" y="4657829"/>
            <a:ext cx="4089008" cy="1365758"/>
            <a:chOff x="415716" y="4657829"/>
            <a:chExt cx="4089008" cy="136575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A9BF1E83-0518-44BD-9CC4-6BBFD8C5FEA2}"/>
                </a:ext>
              </a:extLst>
            </p:cNvPr>
            <p:cNvGrpSpPr/>
            <p:nvPr/>
          </p:nvGrpSpPr>
          <p:grpSpPr>
            <a:xfrm>
              <a:off x="415716" y="4657829"/>
              <a:ext cx="3698469" cy="1365758"/>
              <a:chOff x="9185244" y="7970123"/>
              <a:chExt cx="3698469" cy="1365758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1E2A748F-7E83-42E3-8D3A-3EE0BD9547E4}"/>
                  </a:ext>
                </a:extLst>
              </p:cNvPr>
              <p:cNvSpPr txBox="1"/>
              <p:nvPr/>
            </p:nvSpPr>
            <p:spPr>
              <a:xfrm>
                <a:off x="9185244" y="7970123"/>
                <a:ext cx="3698469" cy="1365758"/>
              </a:xfrm>
              <a:prstGeom prst="rect">
                <a:avLst/>
              </a:prstGeom>
              <a:noFill/>
            </p:spPr>
            <p:txBody>
              <a:bodyPr wrap="square" lIns="108000" rIns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태국</a:t>
                </a: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0" lang="ko-KR" alt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카오야이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kumimoji="0" lang="ko-KR" alt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카오야이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파노라마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CC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골프장</a:t>
                </a:r>
                <a:r>
                  <a:rPr lang="en-US" altLang="ko-KR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+</a:t>
                </a:r>
                <a:r>
                  <a:rPr lang="ko-KR" altLang="en-US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호텔 </a:t>
                </a:r>
                <a:r>
                  <a:rPr lang="en-US" altLang="ko-KR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(1</a:t>
                </a:r>
                <a:r>
                  <a:rPr lang="ko-KR" altLang="en-US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인</a:t>
                </a:r>
                <a:r>
                  <a:rPr lang="en-US" altLang="ko-KR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실</a:t>
                </a:r>
                <a:r>
                  <a:rPr lang="en-US" altLang="ko-KR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)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endParaRPr lang="en-US" altLang="ko-KR" sz="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CA61D874-98CD-4881-B785-D8E6E81F310E}"/>
                  </a:ext>
                </a:extLst>
              </p:cNvPr>
              <p:cNvSpPr/>
              <p:nvPr/>
            </p:nvSpPr>
            <p:spPr>
              <a:xfrm>
                <a:off x="9305246" y="8877793"/>
                <a:ext cx="699223" cy="224475"/>
              </a:xfrm>
              <a:prstGeom prst="roundRect">
                <a:avLst>
                  <a:gd name="adj" fmla="val 1250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스탠다드룸</a:t>
                </a:r>
                <a:endPara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B00576B-6CC6-4895-B51B-E1CAD3AD63A1}"/>
                </a:ext>
              </a:extLst>
            </p:cNvPr>
            <p:cNvSpPr txBox="1"/>
            <p:nvPr/>
          </p:nvSpPr>
          <p:spPr>
            <a:xfrm>
              <a:off x="3025133" y="5264304"/>
              <a:ext cx="147959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1,200,000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DC1261C0-7D21-487B-8D23-ABBA4419535A}"/>
              </a:ext>
            </a:extLst>
          </p:cNvPr>
          <p:cNvSpPr/>
          <p:nvPr/>
        </p:nvSpPr>
        <p:spPr>
          <a:xfrm>
            <a:off x="206173" y="669684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D2F4161-4B5F-461D-8F17-B49CCBC07A7E}"/>
              </a:ext>
            </a:extLst>
          </p:cNvPr>
          <p:cNvSpPr/>
          <p:nvPr/>
        </p:nvSpPr>
        <p:spPr>
          <a:xfrm>
            <a:off x="207781" y="695047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4818F72-FB95-43C0-A8CE-83F9FD626EFD}"/>
              </a:ext>
            </a:extLst>
          </p:cNvPr>
          <p:cNvSpPr/>
          <p:nvPr/>
        </p:nvSpPr>
        <p:spPr>
          <a:xfrm>
            <a:off x="207781" y="718890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7CBB350-6880-4A58-A927-24CF80D1FE84}"/>
              </a:ext>
            </a:extLst>
          </p:cNvPr>
          <p:cNvSpPr/>
          <p:nvPr/>
        </p:nvSpPr>
        <p:spPr>
          <a:xfrm>
            <a:off x="214194" y="770122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1-4</a:t>
            </a:r>
            <a:endParaRPr lang="ko-KR" altLang="en-US" sz="1050" b="1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2DEFA101-0E78-4FF4-9052-76D910676457}"/>
              </a:ext>
            </a:extLst>
          </p:cNvPr>
          <p:cNvSpPr/>
          <p:nvPr/>
        </p:nvSpPr>
        <p:spPr>
          <a:xfrm>
            <a:off x="3093804" y="769021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1-5</a:t>
            </a:r>
            <a:endParaRPr lang="ko-KR" altLang="en-US" sz="105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0CC5F980-C822-4C6D-BE53-3BAE29B5C7C3}"/>
              </a:ext>
            </a:extLst>
          </p:cNvPr>
          <p:cNvSpPr/>
          <p:nvPr/>
        </p:nvSpPr>
        <p:spPr>
          <a:xfrm>
            <a:off x="3236888" y="806232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7E8A4B2E-09A7-470F-9B5A-7E64452A9BF0}"/>
              </a:ext>
            </a:extLst>
          </p:cNvPr>
          <p:cNvSpPr/>
          <p:nvPr/>
        </p:nvSpPr>
        <p:spPr>
          <a:xfrm>
            <a:off x="204556" y="743557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1-3</a:t>
            </a:r>
            <a:endParaRPr lang="ko-KR" altLang="en-US" sz="105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9499E7A-B33C-4CB3-A822-2563E7ACEAD8}"/>
              </a:ext>
            </a:extLst>
          </p:cNvPr>
          <p:cNvSpPr txBox="1"/>
          <p:nvPr/>
        </p:nvSpPr>
        <p:spPr>
          <a:xfrm>
            <a:off x="403457" y="7440733"/>
            <a:ext cx="3529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AB77E301-729C-41DF-8ED8-164183829162}"/>
              </a:ext>
            </a:extLst>
          </p:cNvPr>
          <p:cNvSpPr/>
          <p:nvPr/>
        </p:nvSpPr>
        <p:spPr>
          <a:xfrm>
            <a:off x="1389726" y="806232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845C57E-2519-4471-A76B-2CC46A66BE17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90CF8AF-C732-4A79-8BD5-56D084023E89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D1F32919-8836-47C1-8112-3B468C526DE8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41803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4AB7748A-E992-4E89-8DE1-EBF050160708}"/>
              </a:ext>
            </a:extLst>
          </p:cNvPr>
          <p:cNvGrpSpPr/>
          <p:nvPr/>
        </p:nvGrpSpPr>
        <p:grpSpPr>
          <a:xfrm>
            <a:off x="415716" y="4657829"/>
            <a:ext cx="4224023" cy="1365758"/>
            <a:chOff x="415716" y="4657829"/>
            <a:chExt cx="4224023" cy="1365758"/>
          </a:xfrm>
        </p:grpSpPr>
        <p:grpSp>
          <p:nvGrpSpPr>
            <p:cNvPr id="144" name="그룹 143">
              <a:extLst>
                <a:ext uri="{FF2B5EF4-FFF2-40B4-BE49-F238E27FC236}">
                  <a16:creationId xmlns:a16="http://schemas.microsoft.com/office/drawing/2014/main" id="{A9BF1E83-0518-44BD-9CC4-6BBFD8C5FEA2}"/>
                </a:ext>
              </a:extLst>
            </p:cNvPr>
            <p:cNvGrpSpPr/>
            <p:nvPr/>
          </p:nvGrpSpPr>
          <p:grpSpPr>
            <a:xfrm>
              <a:off x="415716" y="4657829"/>
              <a:ext cx="3698469" cy="1365758"/>
              <a:chOff x="9185244" y="7970123"/>
              <a:chExt cx="3698469" cy="1365758"/>
            </a:xfrm>
          </p:grpSpPr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1E2A748F-7E83-42E3-8D3A-3EE0BD9547E4}"/>
                  </a:ext>
                </a:extLst>
              </p:cNvPr>
              <p:cNvSpPr txBox="1"/>
              <p:nvPr/>
            </p:nvSpPr>
            <p:spPr>
              <a:xfrm>
                <a:off x="9185244" y="7970123"/>
                <a:ext cx="3698469" cy="1365758"/>
              </a:xfrm>
              <a:prstGeom prst="rect">
                <a:avLst/>
              </a:prstGeom>
              <a:noFill/>
            </p:spPr>
            <p:txBody>
              <a:bodyPr wrap="square" lIns="108000" rIns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kumimoji="0" lang="ko-KR" alt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태국</a:t>
                </a: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0" lang="ko-KR" altLang="en-US" sz="105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50000"/>
                      </a:prstClr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카오야이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kumimoji="0" lang="ko-KR" altLang="en-U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카오야이</a:t>
                </a:r>
                <a:r>
                  <a:rPr kumimoji="0" lang="ko-KR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파노라마</a:t>
                </a:r>
                <a:r>
                  <a:rPr kumimoji="0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CC</a:t>
                </a:r>
              </a:p>
              <a:p>
                <a:pPr>
                  <a:lnSpc>
                    <a:spcPct val="150000"/>
                  </a:lnSpc>
                  <a:defRPr/>
                </a:pPr>
                <a:r>
                  <a:rPr lang="ko-KR" altLang="en-US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골프장</a:t>
                </a:r>
                <a:r>
                  <a:rPr lang="en-US" altLang="ko-KR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+</a:t>
                </a:r>
                <a:r>
                  <a:rPr lang="ko-KR" altLang="en-US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호텔 </a:t>
                </a:r>
                <a:r>
                  <a:rPr lang="en-US" altLang="ko-KR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(1</a:t>
                </a:r>
                <a:r>
                  <a:rPr lang="ko-KR" altLang="en-US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인</a:t>
                </a:r>
                <a:r>
                  <a:rPr lang="en-US" altLang="ko-KR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실</a:t>
                </a:r>
                <a:r>
                  <a:rPr lang="en-US" altLang="ko-KR" sz="1200" b="1" dirty="0">
                    <a:solidFill>
                      <a:prstClr val="black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)</a:t>
                </a:r>
                <a:endPara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pPr>
                  <a:lnSpc>
                    <a:spcPct val="150000"/>
                  </a:lnSpc>
                  <a:defRPr/>
                </a:pP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  <a:p>
                <a:endParaRPr lang="en-US" altLang="ko-KR" sz="400" b="1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7" name="사각형: 둥근 모서리 146">
                <a:extLst>
                  <a:ext uri="{FF2B5EF4-FFF2-40B4-BE49-F238E27FC236}">
                    <a16:creationId xmlns:a16="http://schemas.microsoft.com/office/drawing/2014/main" id="{CA61D874-98CD-4881-B785-D8E6E81F310E}"/>
                  </a:ext>
                </a:extLst>
              </p:cNvPr>
              <p:cNvSpPr/>
              <p:nvPr/>
            </p:nvSpPr>
            <p:spPr>
              <a:xfrm>
                <a:off x="9305246" y="8877793"/>
                <a:ext cx="699223" cy="224475"/>
              </a:xfrm>
              <a:prstGeom prst="roundRect">
                <a:avLst>
                  <a:gd name="adj" fmla="val 12502"/>
                </a:avLst>
              </a:prstGeom>
              <a:noFill/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900" dirty="0" err="1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스탠다드룸</a:t>
                </a:r>
                <a:endParaRPr lang="ko-KR" altLang="en-US" sz="9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0B00576B-6CC6-4895-B51B-E1CAD3AD63A1}"/>
                </a:ext>
              </a:extLst>
            </p:cNvPr>
            <p:cNvSpPr txBox="1"/>
            <p:nvPr/>
          </p:nvSpPr>
          <p:spPr>
            <a:xfrm>
              <a:off x="3160148" y="5256684"/>
              <a:ext cx="1479591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200,000</a:t>
              </a:r>
              <a:r>
                <a:rPr lang="ko-KR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원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endParaRPr lang="en-US" altLang="ko-KR" sz="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99" name="텍스트 개체 틀 98">
            <a:extLst>
              <a:ext uri="{FF2B5EF4-FFF2-40B4-BE49-F238E27FC236}">
                <a16:creationId xmlns:a16="http://schemas.microsoft.com/office/drawing/2014/main" id="{A4099714-D7EA-4903-A7A3-68238FDAA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dirty="0"/>
              <a:t>패키지</a:t>
            </a:r>
            <a:r>
              <a:rPr lang="en-US" altLang="ko-KR" dirty="0"/>
              <a:t>) </a:t>
            </a:r>
            <a:r>
              <a:rPr lang="ko-KR" altLang="en-US" dirty="0"/>
              <a:t>상품 상세페이지</a:t>
            </a:r>
            <a:r>
              <a:rPr lang="en-US" altLang="ko-KR" dirty="0"/>
              <a:t> </a:t>
            </a:r>
            <a:r>
              <a:rPr lang="ko-KR" altLang="en-US" dirty="0"/>
              <a:t>예약 레이어 창  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41160C2-36B1-4D8D-80D8-D2B701B118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1" name="텍스트 개체 틀 100">
            <a:extLst>
              <a:ext uri="{FF2B5EF4-FFF2-40B4-BE49-F238E27FC236}">
                <a16:creationId xmlns:a16="http://schemas.microsoft.com/office/drawing/2014/main" id="{32A72D4D-9335-4166-BD91-A8F36C0D1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product0302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938A08A-95A3-4C70-A040-9E24CB2E1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BBF2786-6B16-4159-9885-DC072FC5758F}"/>
              </a:ext>
            </a:extLst>
          </p:cNvPr>
          <p:cNvGrpSpPr/>
          <p:nvPr/>
        </p:nvGrpSpPr>
        <p:grpSpPr>
          <a:xfrm>
            <a:off x="343990" y="1273624"/>
            <a:ext cx="3852000" cy="2506177"/>
            <a:chOff x="1077786" y="1763815"/>
            <a:chExt cx="1426779" cy="123456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1DA763D-2160-4BE4-8DBF-082C96F4CBAA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대표 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3456AE23-E3FF-487B-B99F-DB3C6B771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6EB12DC2-9061-4606-82B6-F4BB4387716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E3818F14-E1E0-417A-9D9B-ECE71A94A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08" y="1431259"/>
            <a:ext cx="270796" cy="278115"/>
          </a:xfrm>
          <a:prstGeom prst="rect">
            <a:avLst/>
          </a:prstGeom>
        </p:spPr>
      </p:pic>
      <p:pic>
        <p:nvPicPr>
          <p:cNvPr id="21" name="Picture 2" descr="공유 무료 아이콘 의 Google Material">
            <a:extLst>
              <a:ext uri="{FF2B5EF4-FFF2-40B4-BE49-F238E27FC236}">
                <a16:creationId xmlns:a16="http://schemas.microsoft.com/office/drawing/2014/main" id="{0806B768-761D-4436-BC09-19675B31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338" y="1464083"/>
            <a:ext cx="288000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책갈피 무료 아이콘 의 Zwicon">
            <a:extLst>
              <a:ext uri="{FF2B5EF4-FFF2-40B4-BE49-F238E27FC236}">
                <a16:creationId xmlns:a16="http://schemas.microsoft.com/office/drawing/2014/main" id="{7957F06A-3CEF-46C9-B19D-2109137D8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171" y="1432874"/>
            <a:ext cx="350417" cy="35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395D3A0-BD74-4C20-94CB-3B3C836DD33C}"/>
              </a:ext>
            </a:extLst>
          </p:cNvPr>
          <p:cNvSpPr/>
          <p:nvPr/>
        </p:nvSpPr>
        <p:spPr>
          <a:xfrm>
            <a:off x="2187197" y="2159090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036E2A4D-DFD8-48D0-AC15-C2E2BBE08C0C}"/>
              </a:ext>
            </a:extLst>
          </p:cNvPr>
          <p:cNvGrpSpPr/>
          <p:nvPr/>
        </p:nvGrpSpPr>
        <p:grpSpPr>
          <a:xfrm>
            <a:off x="1813540" y="3406431"/>
            <a:ext cx="977261" cy="230073"/>
            <a:chOff x="1813540" y="3186454"/>
            <a:chExt cx="977261" cy="230073"/>
          </a:xfrm>
        </p:grpSpPr>
        <p:sp>
          <p:nvSpPr>
            <p:cNvPr id="90" name="사각형: 둥근 모서리 89">
              <a:extLst>
                <a:ext uri="{FF2B5EF4-FFF2-40B4-BE49-F238E27FC236}">
                  <a16:creationId xmlns:a16="http://schemas.microsoft.com/office/drawing/2014/main" id="{3D60D9D9-1D80-4A05-B3E5-6946371830BF}"/>
                </a:ext>
              </a:extLst>
            </p:cNvPr>
            <p:cNvSpPr/>
            <p:nvPr/>
          </p:nvSpPr>
          <p:spPr>
            <a:xfrm>
              <a:off x="1813540" y="3186454"/>
              <a:ext cx="977261" cy="230073"/>
            </a:xfrm>
            <a:prstGeom prst="roundRect">
              <a:avLst>
                <a:gd name="adj" fmla="val 25883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      지도보기 </a:t>
              </a:r>
            </a:p>
          </p:txBody>
        </p:sp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BEEF8CF4-E095-4913-BAB6-0587DA0D6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84145" y="3198397"/>
              <a:ext cx="195461" cy="217800"/>
            </a:xfrm>
            <a:prstGeom prst="rect">
              <a:avLst/>
            </a:prstGeom>
          </p:spPr>
        </p:pic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25CCF44A-52CB-4A5A-A9B3-EEFF58E272D7}"/>
              </a:ext>
            </a:extLst>
          </p:cNvPr>
          <p:cNvSpPr/>
          <p:nvPr/>
        </p:nvSpPr>
        <p:spPr>
          <a:xfrm>
            <a:off x="837777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체크인</a:t>
            </a:r>
            <a:endParaRPr lang="en-US" altLang="ko-KR" sz="1050" dirty="0"/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A3E2771D-558B-41A7-9568-AB326DF96F25}"/>
              </a:ext>
            </a:extLst>
          </p:cNvPr>
          <p:cNvSpPr/>
          <p:nvPr/>
        </p:nvSpPr>
        <p:spPr>
          <a:xfrm>
            <a:off x="2622686" y="3872693"/>
            <a:ext cx="9811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체크아웃</a:t>
            </a:r>
            <a:endParaRPr lang="en-US" altLang="ko-KR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C367D921-DF2F-4EF8-B45C-F2DB350EB9C8}"/>
              </a:ext>
            </a:extLst>
          </p:cNvPr>
          <p:cNvSpPr txBox="1"/>
          <p:nvPr/>
        </p:nvSpPr>
        <p:spPr>
          <a:xfrm>
            <a:off x="2091082" y="4145207"/>
            <a:ext cx="340158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〉</a:t>
            </a:r>
            <a:endParaRPr lang="ko-KR" alt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FF7E6AB-ECFF-40C2-8319-7D2E83A2A050}"/>
              </a:ext>
            </a:extLst>
          </p:cNvPr>
          <p:cNvSpPr txBox="1"/>
          <p:nvPr/>
        </p:nvSpPr>
        <p:spPr>
          <a:xfrm>
            <a:off x="409269" y="414514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C00000"/>
                </a:solidFill>
              </a:rPr>
              <a:t>2022.06.08 (</a:t>
            </a:r>
            <a:r>
              <a:rPr lang="ko-KR" altLang="en-US" sz="1800" dirty="0">
                <a:solidFill>
                  <a:srgbClr val="C00000"/>
                </a:solidFill>
              </a:rPr>
              <a:t>토</a:t>
            </a:r>
            <a:r>
              <a:rPr lang="en-US" altLang="ko-KR" sz="1800" dirty="0">
                <a:solidFill>
                  <a:srgbClr val="C00000"/>
                </a:solidFill>
              </a:rPr>
              <a:t>)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CAC3AE2-8F82-424C-952B-AE7786374ADD}"/>
              </a:ext>
            </a:extLst>
          </p:cNvPr>
          <p:cNvSpPr txBox="1"/>
          <p:nvPr/>
        </p:nvSpPr>
        <p:spPr>
          <a:xfrm>
            <a:off x="2360179" y="4147830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C00000"/>
                </a:solidFill>
              </a:rPr>
              <a:t>2022.06.12 (</a:t>
            </a:r>
            <a:r>
              <a:rPr lang="ko-KR" altLang="en-US" sz="1800" dirty="0">
                <a:solidFill>
                  <a:srgbClr val="C00000"/>
                </a:solidFill>
              </a:rPr>
              <a:t>금</a:t>
            </a:r>
            <a:r>
              <a:rPr lang="en-US" altLang="ko-KR" sz="1800" dirty="0">
                <a:solidFill>
                  <a:srgbClr val="C00000"/>
                </a:solidFill>
              </a:rPr>
              <a:t>)</a:t>
            </a:r>
            <a:endParaRPr lang="ko-KR" altLang="en-US" sz="1800" dirty="0">
              <a:solidFill>
                <a:srgbClr val="C00000"/>
              </a:solidFill>
            </a:endParaRPr>
          </a:p>
        </p:txBody>
      </p:sp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38105759-C377-4BF6-A69F-1AECF0E91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110169"/>
              </p:ext>
            </p:extLst>
          </p:nvPr>
        </p:nvGraphicFramePr>
        <p:xfrm>
          <a:off x="343989" y="6291799"/>
          <a:ext cx="3845424" cy="3136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235">
                  <a:extLst>
                    <a:ext uri="{9D8B030D-6E8A-4147-A177-3AD203B41FA5}">
                      <a16:colId xmlns:a16="http://schemas.microsoft.com/office/drawing/2014/main" val="2371522894"/>
                    </a:ext>
                  </a:extLst>
                </a:gridCol>
                <a:gridCol w="1240235">
                  <a:extLst>
                    <a:ext uri="{9D8B030D-6E8A-4147-A177-3AD203B41FA5}">
                      <a16:colId xmlns:a16="http://schemas.microsoft.com/office/drawing/2014/main" val="151442116"/>
                    </a:ext>
                  </a:extLst>
                </a:gridCol>
                <a:gridCol w="1364954">
                  <a:extLst>
                    <a:ext uri="{9D8B030D-6E8A-4147-A177-3AD203B41FA5}">
                      <a16:colId xmlns:a16="http://schemas.microsoft.com/office/drawing/2014/main" val="1260236848"/>
                    </a:ext>
                  </a:extLst>
                </a:gridCol>
              </a:tblGrid>
              <a:tr h="3136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상세정보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후기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94818"/>
                  </a:ext>
                </a:extLst>
              </a:tr>
            </a:tbl>
          </a:graphicData>
        </a:graphic>
      </p:graphicFrame>
      <p:sp>
        <p:nvSpPr>
          <p:cNvPr id="75" name="TextBox 74">
            <a:extLst>
              <a:ext uri="{FF2B5EF4-FFF2-40B4-BE49-F238E27FC236}">
                <a16:creationId xmlns:a16="http://schemas.microsoft.com/office/drawing/2014/main" id="{E58FECD3-1E96-48EB-B6B1-5E705870E6C1}"/>
              </a:ext>
            </a:extLst>
          </p:cNvPr>
          <p:cNvSpPr txBox="1"/>
          <p:nvPr/>
        </p:nvSpPr>
        <p:spPr>
          <a:xfrm>
            <a:off x="588670" y="6784352"/>
            <a:ext cx="9105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400" b="1" spc="-5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asdf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님 후기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CA7B3A0-6640-49D9-A90F-B326EC4CEDEB}"/>
              </a:ext>
            </a:extLst>
          </p:cNvPr>
          <p:cNvSpPr txBox="1"/>
          <p:nvPr/>
        </p:nvSpPr>
        <p:spPr>
          <a:xfrm>
            <a:off x="470031" y="6606834"/>
            <a:ext cx="36474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050" b="1" spc="-38">
                <a:ln>
                  <a:solidFill>
                    <a:srgbClr val="C00000">
                      <a:alpha val="0"/>
                    </a:srgb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sz="1200"/>
              <a:t>숙소깨끗하고 </a:t>
            </a:r>
            <a:r>
              <a:rPr lang="ko-KR" altLang="en-US" sz="1200" dirty="0"/>
              <a:t>이불도 푹신해요 골프장도 좋은데 </a:t>
            </a:r>
            <a:r>
              <a:rPr lang="ko-KR" altLang="en-US" sz="1200" dirty="0" err="1"/>
              <a:t>골린이한테</a:t>
            </a:r>
            <a:r>
              <a:rPr lang="ko-KR" altLang="en-US" sz="1200" dirty="0"/>
              <a:t> 어려웠어요</a:t>
            </a:r>
            <a:r>
              <a:rPr lang="en-US" altLang="ko-KR" sz="1200" dirty="0"/>
              <a:t>. </a:t>
            </a:r>
            <a:r>
              <a:rPr lang="ko-KR" altLang="en-US" sz="1200" dirty="0"/>
              <a:t>골프 예약도 깔끔하게 이루어져서 알차게 다녀왔습니다</a:t>
            </a:r>
            <a:r>
              <a:rPr lang="en-US" altLang="ko-KR" sz="1200" dirty="0"/>
              <a:t>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9EE3488-A23D-4E16-AB18-18D7A35DD201}"/>
              </a:ext>
            </a:extLst>
          </p:cNvPr>
          <p:cNvSpPr txBox="1"/>
          <p:nvPr/>
        </p:nvSpPr>
        <p:spPr>
          <a:xfrm>
            <a:off x="588670" y="7046748"/>
            <a:ext cx="7710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후기 </a:t>
            </a:r>
            <a:r>
              <a:rPr lang="en-US" altLang="ko-KR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19</a:t>
            </a:r>
            <a:r>
              <a:rPr lang="ko-KR" altLang="en-US" sz="1400" b="1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71C11E8-B6AA-4772-BA4D-5B885B8D43EC}"/>
              </a:ext>
            </a:extLst>
          </p:cNvPr>
          <p:cNvSpPr txBox="1"/>
          <p:nvPr/>
        </p:nvSpPr>
        <p:spPr>
          <a:xfrm>
            <a:off x="2970923" y="6784352"/>
            <a:ext cx="96180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ko-KR" sz="11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2021.12.30 23:53</a:t>
            </a:r>
            <a:endParaRPr lang="ko-KR" altLang="en-US" sz="1100" spc="-5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2169469C-637D-43F8-B5AA-FC0C9D90B8E5}"/>
              </a:ext>
            </a:extLst>
          </p:cNvPr>
          <p:cNvSpPr/>
          <p:nvPr/>
        </p:nvSpPr>
        <p:spPr>
          <a:xfrm>
            <a:off x="411142" y="6802968"/>
            <a:ext cx="372593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50" dirty="0"/>
              <a:t>가공되지 않은 실제 </a:t>
            </a:r>
            <a:r>
              <a:rPr lang="ko-KR" altLang="en-US" sz="1050" dirty="0" err="1"/>
              <a:t>이용고객님들의</a:t>
            </a:r>
            <a:r>
              <a:rPr lang="ko-KR" altLang="en-US" sz="1050" dirty="0"/>
              <a:t> 후기입니다</a:t>
            </a:r>
            <a:r>
              <a:rPr lang="en-US" altLang="ko-KR" sz="1050" dirty="0"/>
              <a:t>.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E859100F-4764-4DED-A5D1-DB37C338A19B}"/>
              </a:ext>
            </a:extLst>
          </p:cNvPr>
          <p:cNvGrpSpPr/>
          <p:nvPr/>
        </p:nvGrpSpPr>
        <p:grpSpPr>
          <a:xfrm>
            <a:off x="589063" y="7835494"/>
            <a:ext cx="1086158" cy="882062"/>
            <a:chOff x="1077786" y="1763815"/>
            <a:chExt cx="1426779" cy="1234561"/>
          </a:xfrm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BD7BFDED-2B85-4ED0-9042-B7D1857C4D9A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88970032-34C6-4D42-BF46-C6FCC9DA92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F3B9678-DD77-4566-B78D-CE99A4F66002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655EA6F2-8E4A-43FA-A87A-D90C62D28F67}"/>
              </a:ext>
            </a:extLst>
          </p:cNvPr>
          <p:cNvGrpSpPr/>
          <p:nvPr/>
        </p:nvGrpSpPr>
        <p:grpSpPr>
          <a:xfrm>
            <a:off x="1739097" y="7835494"/>
            <a:ext cx="1086158" cy="882062"/>
            <a:chOff x="1077786" y="1763815"/>
            <a:chExt cx="1426779" cy="1234561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F7861D95-ECCF-40DD-A76F-92789EC755FD}"/>
                </a:ext>
              </a:extLst>
            </p:cNvPr>
            <p:cNvSpPr/>
            <p:nvPr/>
          </p:nvSpPr>
          <p:spPr>
            <a:xfrm>
              <a:off x="1077786" y="1763815"/>
              <a:ext cx="1426779" cy="123456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tx1"/>
                  </a:solidFill>
                </a:rPr>
                <a:t>사진</a:t>
              </a:r>
              <a:endParaRPr lang="ko-KR" altLang="en-US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6AF28259-2D08-4A63-8AA0-AA3008C8C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77796" y="1777657"/>
              <a:ext cx="1412470" cy="122071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A3941A9A-5B11-4FC4-97FD-6A78A38509E6}"/>
                </a:ext>
              </a:extLst>
            </p:cNvPr>
            <p:cNvCxnSpPr>
              <a:cxnSpLocks/>
            </p:cNvCxnSpPr>
            <p:nvPr/>
          </p:nvCxnSpPr>
          <p:spPr>
            <a:xfrm>
              <a:off x="1077793" y="1763815"/>
              <a:ext cx="1412473" cy="1223409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24A01BB8-9E25-48D1-8810-7F3D4BE5C7DE}"/>
              </a:ext>
            </a:extLst>
          </p:cNvPr>
          <p:cNvSpPr/>
          <p:nvPr/>
        </p:nvSpPr>
        <p:spPr>
          <a:xfrm>
            <a:off x="343989" y="1301723"/>
            <a:ext cx="3845396" cy="7583460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92" tIns="47096" rIns="94192" bIns="47096" anchor="ctr"/>
          <a:lstStyle/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D82B432F-C98A-4779-A35D-A1503A9689EE}"/>
              </a:ext>
            </a:extLst>
          </p:cNvPr>
          <p:cNvSpPr/>
          <p:nvPr/>
        </p:nvSpPr>
        <p:spPr>
          <a:xfrm flipV="1">
            <a:off x="343989" y="5121668"/>
            <a:ext cx="3852001" cy="375692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388" dirty="0"/>
              <a:t>/</a:t>
            </a:r>
            <a:endParaRPr lang="ko-KR" altLang="en-US" sz="1388" dirty="0"/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5E690E6-E326-4D30-A513-C587044B08B8}"/>
              </a:ext>
            </a:extLst>
          </p:cNvPr>
          <p:cNvGrpSpPr/>
          <p:nvPr/>
        </p:nvGrpSpPr>
        <p:grpSpPr>
          <a:xfrm>
            <a:off x="481726" y="6201789"/>
            <a:ext cx="797503" cy="276999"/>
            <a:chOff x="4998712" y="1888276"/>
            <a:chExt cx="706620" cy="245431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1DADA258-C251-4638-8870-357759DE56EE}"/>
                </a:ext>
              </a:extLst>
            </p:cNvPr>
            <p:cNvSpPr/>
            <p:nvPr/>
          </p:nvSpPr>
          <p:spPr bwMode="auto">
            <a:xfrm>
              <a:off x="5510461" y="1929341"/>
              <a:ext cx="194871" cy="1948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1" name="직사각형 110">
              <a:extLst>
                <a:ext uri="{FF2B5EF4-FFF2-40B4-BE49-F238E27FC236}">
                  <a16:creationId xmlns:a16="http://schemas.microsoft.com/office/drawing/2014/main" id="{E77F5B56-2205-48D4-9473-889CC20F442E}"/>
                </a:ext>
              </a:extLst>
            </p:cNvPr>
            <p:cNvSpPr/>
            <p:nvPr/>
          </p:nvSpPr>
          <p:spPr bwMode="auto">
            <a:xfrm>
              <a:off x="4998712" y="1924429"/>
              <a:ext cx="194871" cy="1948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D7A16BE2-A3AD-4DC8-B7CA-D622B09D0024}"/>
                </a:ext>
              </a:extLst>
            </p:cNvPr>
            <p:cNvSpPr txBox="1"/>
            <p:nvPr/>
          </p:nvSpPr>
          <p:spPr>
            <a:xfrm>
              <a:off x="5194314" y="1888276"/>
              <a:ext cx="287191" cy="245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28440462-B597-4977-A4D9-6E929F079FCF}"/>
              </a:ext>
            </a:extLst>
          </p:cNvPr>
          <p:cNvSpPr txBox="1"/>
          <p:nvPr/>
        </p:nvSpPr>
        <p:spPr>
          <a:xfrm>
            <a:off x="364264" y="5595874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실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),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6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7ABC3F9-1277-48D8-9E6B-6BB0673040A4}"/>
              </a:ext>
            </a:extLst>
          </p:cNvPr>
          <p:cNvSpPr txBox="1"/>
          <p:nvPr/>
        </p:nvSpPr>
        <p:spPr>
          <a:xfrm>
            <a:off x="2296970" y="6238773"/>
            <a:ext cx="1622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lang="ko-KR" altLang="en-US" sz="1100" b="1" dirty="0">
                <a:latin typeface="맑은 고딕" panose="020F0502020204030204"/>
                <a:ea typeface="맑은 고딕" panose="020B0503020000020004" pitchFamily="50" charset="-127"/>
              </a:rPr>
              <a:t>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2,</a:t>
            </a:r>
            <a:r>
              <a:rPr lang="en-US" altLang="ko-KR" sz="1100" b="1" dirty="0">
                <a:latin typeface="맑은 고딕" panose="020F0502020204030204"/>
                <a:ea typeface="맑은 고딕" panose="020B0503020000020004" pitchFamily="50" charset="-127"/>
              </a:rPr>
              <a:t>40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1A8644A8-FEA5-4470-A5E8-EAB8D2F3BECB}"/>
              </a:ext>
            </a:extLst>
          </p:cNvPr>
          <p:cNvSpPr/>
          <p:nvPr/>
        </p:nvSpPr>
        <p:spPr>
          <a:xfrm>
            <a:off x="437626" y="8056535"/>
            <a:ext cx="3679855" cy="723274"/>
          </a:xfrm>
          <a:prstGeom prst="roundRect">
            <a:avLst>
              <a:gd name="adj" fmla="val 7199"/>
            </a:avLst>
          </a:prstGeom>
          <a:solidFill>
            <a:schemeClr val="tx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rIns="36000" rtlCol="0" anchor="ctr"/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총 금액 </a:t>
            </a:r>
            <a:r>
              <a:rPr lang="en-US" altLang="ko-KR" sz="1200" b="1" dirty="0">
                <a:solidFill>
                  <a:schemeClr val="bg1"/>
                </a:solidFill>
              </a:rPr>
              <a:t>:  500,000</a:t>
            </a:r>
            <a:r>
              <a:rPr lang="ko-KR" altLang="en-US" sz="1200" b="1" dirty="0">
                <a:solidFill>
                  <a:schemeClr val="bg1"/>
                </a:solidFill>
              </a:rPr>
              <a:t>원</a:t>
            </a:r>
            <a:endParaRPr lang="en-US" altLang="ko-KR" sz="1200" b="1" dirty="0">
              <a:solidFill>
                <a:schemeClr val="bg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9B6C456-3B68-4C55-845C-B9DD9FB13605}"/>
              </a:ext>
            </a:extLst>
          </p:cNvPr>
          <p:cNvSpPr txBox="1"/>
          <p:nvPr/>
        </p:nvSpPr>
        <p:spPr>
          <a:xfrm>
            <a:off x="2622686" y="8092131"/>
            <a:ext cx="1408375" cy="64051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36000" tIns="180000" rIns="36000" bIns="180000" rtlCol="0" anchor="ctr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</a:rPr>
              <a:t>견적내기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50156A4-A70B-4EC6-8B8A-B047A2CB2810}"/>
              </a:ext>
            </a:extLst>
          </p:cNvPr>
          <p:cNvSpPr txBox="1"/>
          <p:nvPr/>
        </p:nvSpPr>
        <p:spPr>
          <a:xfrm>
            <a:off x="364264" y="6478724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방콕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 선택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0376D90-6AB4-404A-BAC8-FA961C042AD8}"/>
              </a:ext>
            </a:extLst>
          </p:cNvPr>
          <p:cNvSpPr txBox="1"/>
          <p:nvPr/>
        </p:nvSpPr>
        <p:spPr>
          <a:xfrm>
            <a:off x="2389489" y="6999187"/>
            <a:ext cx="1622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lang="ko-KR" altLang="en-US" sz="1100" b="1" dirty="0">
                <a:latin typeface="맑은 고딕" panose="020F0502020204030204"/>
                <a:ea typeface="맑은 고딕" panose="020B0503020000020004" pitchFamily="50" charset="-127"/>
              </a:rPr>
              <a:t>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2</a:t>
            </a:r>
            <a:r>
              <a:rPr lang="en-US" altLang="ko-KR" sz="1100" b="1" dirty="0">
                <a:latin typeface="맑은 고딕" panose="020F0502020204030204"/>
                <a:ea typeface="맑은 고딕" panose="020B0503020000020004" pitchFamily="50" charset="-127"/>
              </a:rPr>
              <a:t>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20E7B505-C20A-40E0-89E2-EDC27D3BE2F6}"/>
              </a:ext>
            </a:extLst>
          </p:cNvPr>
          <p:cNvGrpSpPr/>
          <p:nvPr/>
        </p:nvGrpSpPr>
        <p:grpSpPr>
          <a:xfrm>
            <a:off x="481726" y="6947269"/>
            <a:ext cx="797503" cy="276999"/>
            <a:chOff x="4998712" y="1888276"/>
            <a:chExt cx="706620" cy="245431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6200F43-B2C3-4A58-A00D-A92E97D52CC4}"/>
                </a:ext>
              </a:extLst>
            </p:cNvPr>
            <p:cNvSpPr/>
            <p:nvPr/>
          </p:nvSpPr>
          <p:spPr bwMode="auto">
            <a:xfrm>
              <a:off x="5510461" y="1929341"/>
              <a:ext cx="194871" cy="1948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52E09670-A788-42D7-A0B5-01A394218A96}"/>
                </a:ext>
              </a:extLst>
            </p:cNvPr>
            <p:cNvSpPr/>
            <p:nvPr/>
          </p:nvSpPr>
          <p:spPr bwMode="auto">
            <a:xfrm>
              <a:off x="4998712" y="1924429"/>
              <a:ext cx="194871" cy="1948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32CB77B-1981-4FA0-BD85-2EAE3C9E7D7C}"/>
                </a:ext>
              </a:extLst>
            </p:cNvPr>
            <p:cNvSpPr txBox="1"/>
            <p:nvPr/>
          </p:nvSpPr>
          <p:spPr>
            <a:xfrm>
              <a:off x="5194314" y="1888276"/>
              <a:ext cx="287191" cy="245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3F4F03A-DBE4-4CEF-8017-7B693261C0F3}"/>
              </a:ext>
            </a:extLst>
          </p:cNvPr>
          <p:cNvSpPr txBox="1"/>
          <p:nvPr/>
        </p:nvSpPr>
        <p:spPr>
          <a:xfrm>
            <a:off x="364264" y="7242699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 선택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9E18F5-8C8F-4EE3-81C8-E8CD0CD6361B}"/>
              </a:ext>
            </a:extLst>
          </p:cNvPr>
          <p:cNvSpPr txBox="1"/>
          <p:nvPr/>
        </p:nvSpPr>
        <p:spPr>
          <a:xfrm>
            <a:off x="2389489" y="7785384"/>
            <a:ext cx="1622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lang="ko-KR" altLang="en-US" sz="1100" b="1" dirty="0">
                <a:latin typeface="맑은 고딕" panose="020F0502020204030204"/>
                <a:ea typeface="맑은 고딕" panose="020B0503020000020004" pitchFamily="50" charset="-127"/>
              </a:rPr>
              <a:t>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2</a:t>
            </a:r>
            <a:r>
              <a:rPr lang="en-US" altLang="ko-KR" sz="1100" b="1" dirty="0">
                <a:latin typeface="맑은 고딕" panose="020F0502020204030204"/>
                <a:ea typeface="맑은 고딕" panose="020B0503020000020004" pitchFamily="50" charset="-127"/>
              </a:rPr>
              <a:t>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13D62D7C-8102-4757-8782-B6D49719D6AB}"/>
              </a:ext>
            </a:extLst>
          </p:cNvPr>
          <p:cNvGrpSpPr/>
          <p:nvPr/>
        </p:nvGrpSpPr>
        <p:grpSpPr>
          <a:xfrm>
            <a:off x="481726" y="7733466"/>
            <a:ext cx="797503" cy="276999"/>
            <a:chOff x="4998712" y="1888276"/>
            <a:chExt cx="706620" cy="245431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0239A79-D6EE-4C9B-9E33-1DC368E1420A}"/>
                </a:ext>
              </a:extLst>
            </p:cNvPr>
            <p:cNvSpPr/>
            <p:nvPr/>
          </p:nvSpPr>
          <p:spPr bwMode="auto">
            <a:xfrm>
              <a:off x="5510461" y="1929341"/>
              <a:ext cx="194871" cy="1948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037E0B94-408F-4AAB-B80E-FA3ACB70E5FF}"/>
                </a:ext>
              </a:extLst>
            </p:cNvPr>
            <p:cNvSpPr/>
            <p:nvPr/>
          </p:nvSpPr>
          <p:spPr bwMode="auto">
            <a:xfrm>
              <a:off x="4998712" y="1924429"/>
              <a:ext cx="194871" cy="19487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1326AF9A-EC9D-4AE0-B121-6F3E05739EA2}"/>
                </a:ext>
              </a:extLst>
            </p:cNvPr>
            <p:cNvSpPr txBox="1"/>
            <p:nvPr/>
          </p:nvSpPr>
          <p:spPr>
            <a:xfrm>
              <a:off x="5194314" y="1888276"/>
              <a:ext cx="287191" cy="2454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F111B0C-24FD-4AAD-A9B5-3562D615B5DA}"/>
              </a:ext>
            </a:extLst>
          </p:cNvPr>
          <p:cNvGrpSpPr/>
          <p:nvPr/>
        </p:nvGrpSpPr>
        <p:grpSpPr>
          <a:xfrm>
            <a:off x="3946009" y="5796744"/>
            <a:ext cx="180020" cy="2205245"/>
            <a:chOff x="6349929" y="2556384"/>
            <a:chExt cx="180020" cy="2205245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401E4D03-B7D2-4474-8370-001E046678ED}"/>
                </a:ext>
              </a:extLst>
            </p:cNvPr>
            <p:cNvSpPr/>
            <p:nvPr/>
          </p:nvSpPr>
          <p:spPr>
            <a:xfrm>
              <a:off x="6349929" y="2556384"/>
              <a:ext cx="180020" cy="22052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1AF8C535-750B-4961-AAE2-1295DB86A283}"/>
                </a:ext>
              </a:extLst>
            </p:cNvPr>
            <p:cNvSpPr/>
            <p:nvPr/>
          </p:nvSpPr>
          <p:spPr>
            <a:xfrm>
              <a:off x="6379289" y="3459959"/>
              <a:ext cx="122956" cy="40157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D2890D8-2225-40C3-A917-BF615DB34374}"/>
              </a:ext>
            </a:extLst>
          </p:cNvPr>
          <p:cNvSpPr txBox="1"/>
          <p:nvPr/>
        </p:nvSpPr>
        <p:spPr>
          <a:xfrm>
            <a:off x="2062422" y="5133343"/>
            <a:ext cx="430887" cy="2253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600" b="1" dirty="0"/>
              <a:t>〉</a:t>
            </a:r>
            <a:endParaRPr lang="ko-KR" altLang="en-US" sz="16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61A4757-6512-4028-8A02-6980714BAFA7}"/>
              </a:ext>
            </a:extLst>
          </p:cNvPr>
          <p:cNvSpPr txBox="1"/>
          <p:nvPr/>
        </p:nvSpPr>
        <p:spPr>
          <a:xfrm>
            <a:off x="403457" y="5902060"/>
            <a:ext cx="352926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6E2A71-2E59-4D3C-BF32-52EFDA99B9F7}"/>
              </a:ext>
            </a:extLst>
          </p:cNvPr>
          <p:cNvSpPr txBox="1"/>
          <p:nvPr/>
        </p:nvSpPr>
        <p:spPr>
          <a:xfrm>
            <a:off x="403457" y="6682443"/>
            <a:ext cx="3529268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lang="en-US" altLang="ko-KR" sz="10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lang="en-US" altLang="ko-KR" sz="10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C173053-440F-4718-9F93-8496B33A1DAB}"/>
              </a:ext>
            </a:extLst>
          </p:cNvPr>
          <p:cNvSpPr txBox="1"/>
          <p:nvPr/>
        </p:nvSpPr>
        <p:spPr>
          <a:xfrm>
            <a:off x="403457" y="7458088"/>
            <a:ext cx="3529268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lang="en-US" altLang="ko-KR" sz="10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D35852A4-D415-4A8B-B05B-EE2F07A0193D}"/>
              </a:ext>
            </a:extLst>
          </p:cNvPr>
          <p:cNvSpPr/>
          <p:nvPr/>
        </p:nvSpPr>
        <p:spPr>
          <a:xfrm>
            <a:off x="206173" y="503165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3090C9F-8507-448D-AF94-9C5C0D3D37EC}"/>
              </a:ext>
            </a:extLst>
          </p:cNvPr>
          <p:cNvSpPr/>
          <p:nvPr/>
        </p:nvSpPr>
        <p:spPr>
          <a:xfrm>
            <a:off x="207781" y="536326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0F8CEC67-6889-4948-A155-065A2F026532}"/>
              </a:ext>
            </a:extLst>
          </p:cNvPr>
          <p:cNvSpPr/>
          <p:nvPr/>
        </p:nvSpPr>
        <p:spPr>
          <a:xfrm>
            <a:off x="207781" y="563779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00B633A-0C5A-4A70-951A-023C01374A27}"/>
              </a:ext>
            </a:extLst>
          </p:cNvPr>
          <p:cNvSpPr/>
          <p:nvPr/>
        </p:nvSpPr>
        <p:spPr>
          <a:xfrm>
            <a:off x="214194" y="620479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1-4</a:t>
            </a:r>
            <a:endParaRPr lang="ko-KR" altLang="en-US" sz="1050" b="1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7B82AC16-BE76-4C0F-B18C-E93FA2BC31E6}"/>
              </a:ext>
            </a:extLst>
          </p:cNvPr>
          <p:cNvSpPr/>
          <p:nvPr/>
        </p:nvSpPr>
        <p:spPr>
          <a:xfrm>
            <a:off x="2730133" y="61179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1-5</a:t>
            </a:r>
            <a:endParaRPr lang="ko-KR" altLang="en-US" sz="1050" b="1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3B488C5D-DB8C-460A-ACFF-0A5D8F2CEB0F}"/>
              </a:ext>
            </a:extLst>
          </p:cNvPr>
          <p:cNvSpPr/>
          <p:nvPr/>
        </p:nvSpPr>
        <p:spPr>
          <a:xfrm>
            <a:off x="3236888" y="806232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000E9C1-9F66-4693-8416-7BF694905C52}"/>
              </a:ext>
            </a:extLst>
          </p:cNvPr>
          <p:cNvSpPr/>
          <p:nvPr/>
        </p:nvSpPr>
        <p:spPr>
          <a:xfrm>
            <a:off x="1118925" y="806151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DD0C0EC-4768-4F2D-A1C1-F79D8CD4184D}"/>
              </a:ext>
            </a:extLst>
          </p:cNvPr>
          <p:cNvSpPr txBox="1"/>
          <p:nvPr/>
        </p:nvSpPr>
        <p:spPr>
          <a:xfrm>
            <a:off x="364264" y="5325753"/>
            <a:ext cx="378042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7B11E93D-7251-4768-A826-A213F12863D0}"/>
              </a:ext>
            </a:extLst>
          </p:cNvPr>
          <p:cNvSpPr/>
          <p:nvPr/>
        </p:nvSpPr>
        <p:spPr>
          <a:xfrm>
            <a:off x="207781" y="591555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1-3</a:t>
            </a:r>
            <a:endParaRPr lang="ko-KR" altLang="en-US" sz="1050" b="1" dirty="0"/>
          </a:p>
        </p:txBody>
      </p:sp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240FF341-364A-450C-8013-79455035A594}"/>
              </a:ext>
            </a:extLst>
          </p:cNvPr>
          <p:cNvSpPr/>
          <p:nvPr/>
        </p:nvSpPr>
        <p:spPr>
          <a:xfrm>
            <a:off x="178119" y="6627462"/>
            <a:ext cx="137709" cy="9694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69CD1E7B-77AD-4390-91F6-045B59E78E91}"/>
              </a:ext>
            </a:extLst>
          </p:cNvPr>
          <p:cNvSpPr/>
          <p:nvPr/>
        </p:nvSpPr>
        <p:spPr>
          <a:xfrm>
            <a:off x="-40781" y="699979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4976B3AB-2744-468F-BEC3-563F0D341019}"/>
              </a:ext>
            </a:extLst>
          </p:cNvPr>
          <p:cNvSpPr/>
          <p:nvPr/>
        </p:nvSpPr>
        <p:spPr>
          <a:xfrm>
            <a:off x="207781" y="652935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4AD8B26-EB31-4922-A8F8-7A9E72C105A6}"/>
              </a:ext>
            </a:extLst>
          </p:cNvPr>
          <p:cNvSpPr/>
          <p:nvPr/>
        </p:nvSpPr>
        <p:spPr>
          <a:xfrm>
            <a:off x="207781" y="675683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FD3FB630-4D68-4EAD-80A3-B5227F987020}"/>
              </a:ext>
            </a:extLst>
          </p:cNvPr>
          <p:cNvSpPr/>
          <p:nvPr/>
        </p:nvSpPr>
        <p:spPr>
          <a:xfrm>
            <a:off x="2850528" y="688298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graphicFrame>
        <p:nvGraphicFramePr>
          <p:cNvPr id="107" name="Table 42">
            <a:extLst>
              <a:ext uri="{FF2B5EF4-FFF2-40B4-BE49-F238E27FC236}">
                <a16:creationId xmlns:a16="http://schemas.microsoft.com/office/drawing/2014/main" id="{47412316-2D3A-4981-9624-8C2586528C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388725"/>
              </p:ext>
            </p:extLst>
          </p:nvPr>
        </p:nvGraphicFramePr>
        <p:xfrm>
          <a:off x="11503498" y="891199"/>
          <a:ext cx="2293197" cy="7644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골프텔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18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홀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호텔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 상세페이지 예약 레이어 창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1-1)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숙소명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1-2)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숙소 타입 출력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1-3)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수량 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카운팅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버튼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1-4)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예약날짜와 </a:t>
                      </a:r>
                      <a:r>
                        <a:rPr lang="ko-KR" altLang="en-US" sz="1100" b="0" strike="noStrike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숙박수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1-5)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선택한 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/ 2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실  </a:t>
                      </a:r>
                      <a:r>
                        <a:rPr lang="en-US" altLang="ko-KR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* </a:t>
                      </a:r>
                      <a:r>
                        <a:rPr lang="ko-KR" altLang="en-US" sz="1100" b="0" strike="noStrike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수량 합계</a:t>
                      </a:r>
                      <a:endParaRPr lang="en-US" altLang="ko-KR" sz="1100" b="0" strike="noStrike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72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패키지 상품일 시 </a:t>
                      </a:r>
                      <a:r>
                        <a:rPr lang="en-US" altLang="ko-KR" sz="1100" dirty="0"/>
                        <a:t>18</a:t>
                      </a:r>
                      <a:r>
                        <a:rPr lang="ko-KR" altLang="en-US" sz="1100" dirty="0"/>
                        <a:t>홀 옵션 선택 정보 출력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2-1) 18</a:t>
                      </a:r>
                      <a:r>
                        <a:rPr lang="ko-KR" altLang="en-US" sz="1100" dirty="0"/>
                        <a:t>홀 옵션 상품명 출력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2-2) 18</a:t>
                      </a:r>
                      <a:r>
                        <a:rPr lang="ko-KR" altLang="en-US" sz="1100" dirty="0"/>
                        <a:t>홀 옵션 신청 날짜 시간 출력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2-3) 18</a:t>
                      </a:r>
                      <a:r>
                        <a:rPr lang="ko-KR" altLang="en-US" sz="1100" dirty="0"/>
                        <a:t>홀 옵션 수량 </a:t>
                      </a:r>
                      <a:r>
                        <a:rPr lang="ko-KR" altLang="en-US" sz="1100" dirty="0" err="1"/>
                        <a:t>카운팅</a:t>
                      </a:r>
                      <a:r>
                        <a:rPr lang="ko-KR" altLang="en-US" sz="1100" dirty="0"/>
                        <a:t> 버튼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2-4) </a:t>
                      </a:r>
                      <a:r>
                        <a:rPr lang="ko-KR" altLang="en-US" sz="1100" dirty="0"/>
                        <a:t>선택한 </a:t>
                      </a:r>
                      <a:r>
                        <a:rPr lang="en-US" altLang="ko-KR" sz="1100" dirty="0"/>
                        <a:t>18</a:t>
                      </a:r>
                      <a:r>
                        <a:rPr lang="ko-KR" altLang="en-US" sz="1100" dirty="0"/>
                        <a:t>홀 옵션의 수량에 따른 금액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전체 합계 금액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견적내기 버튼 클릭 시  결제페이지 </a:t>
                      </a:r>
                      <a:r>
                        <a:rPr lang="en-US" altLang="ko-KR" sz="1100" dirty="0"/>
                        <a:t>pay01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이동</a:t>
                      </a:r>
                      <a:endParaRPr lang="ko-KR" altLang="en-US" sz="1100" dirty="0"/>
                    </a:p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176CBAC5-EB8E-484D-9475-49CC648C4D61}"/>
              </a:ext>
            </a:extLst>
          </p:cNvPr>
          <p:cNvSpPr/>
          <p:nvPr/>
        </p:nvSpPr>
        <p:spPr>
          <a:xfrm>
            <a:off x="1338609" y="697299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6C850F-5987-E440-A9A1-E55EC6A1805A}"/>
              </a:ext>
            </a:extLst>
          </p:cNvPr>
          <p:cNvSpPr txBox="1"/>
          <p:nvPr/>
        </p:nvSpPr>
        <p:spPr>
          <a:xfrm>
            <a:off x="4845343" y="6929926"/>
            <a:ext cx="3961341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추가라운드를 변경을 </a:t>
            </a:r>
            <a:r>
              <a:rPr lang="ko-KR" altLang="en-US" dirty="0" err="1">
                <a:solidFill>
                  <a:srgbClr val="FF0000"/>
                </a:solidFill>
              </a:rPr>
              <a:t>원할시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KR" dirty="0">
              <a:solidFill>
                <a:srgbClr val="FF0000"/>
              </a:solidFill>
            </a:endParaRP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136A4BEA-B4CA-42B6-96C6-EFD2461D00C3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A3CFDB4-1FE9-4049-9369-F927DF7B92DC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F8C72DD8-8165-4F91-AE83-7027393127FB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06053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FF5153C0-1C7E-47EB-B6D2-4CA870BB5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/>
              <a:t>골프텔</a:t>
            </a:r>
            <a:r>
              <a:rPr lang="ko-KR" altLang="en-US" dirty="0"/>
              <a:t> </a:t>
            </a:r>
            <a:r>
              <a:rPr lang="ko-KR" altLang="en-US" dirty="0" err="1"/>
              <a:t>일때</a:t>
            </a:r>
            <a:r>
              <a:rPr lang="ko-KR" altLang="en-US" dirty="0"/>
              <a:t> 추가 옵션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FDE223-1ED4-4D06-94BA-A4BBC6A1F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87B8EF7C-273E-45CF-8130-28D457C7D12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option_select01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76A72FD-3A00-42C0-B8C2-8D4770DF069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8" name="Table 42">
            <a:extLst>
              <a:ext uri="{FF2B5EF4-FFF2-40B4-BE49-F238E27FC236}">
                <a16:creationId xmlns:a16="http://schemas.microsoft.com/office/drawing/2014/main" id="{3851D286-81A7-4951-8DF8-F20CCC215E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351916"/>
              </p:ext>
            </p:extLst>
          </p:nvPr>
        </p:nvGraphicFramePr>
        <p:xfrm>
          <a:off x="12290589" y="936204"/>
          <a:ext cx="1602752" cy="4291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9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35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1407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32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4964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656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1378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868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825083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1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1869D8BA-BB31-4A89-A159-08FE4BDBB80A}"/>
              </a:ext>
            </a:extLst>
          </p:cNvPr>
          <p:cNvSpPr txBox="1"/>
          <p:nvPr/>
        </p:nvSpPr>
        <p:spPr>
          <a:xfrm>
            <a:off x="795264" y="144542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추가옵션 선택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DCA947F-F90D-4478-BC00-847DF47B4EFA}"/>
              </a:ext>
            </a:extLst>
          </p:cNvPr>
          <p:cNvSpPr/>
          <p:nvPr/>
        </p:nvSpPr>
        <p:spPr>
          <a:xfrm>
            <a:off x="409089" y="2125767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Rectangle 89">
            <a:extLst>
              <a:ext uri="{FF2B5EF4-FFF2-40B4-BE49-F238E27FC236}">
                <a16:creationId xmlns:a16="http://schemas.microsoft.com/office/drawing/2014/main" id="{E9AFFD9D-6066-4791-B3F6-F2FD7EF86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7836" y="8378872"/>
            <a:ext cx="3825425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선택하기</a:t>
            </a:r>
            <a:endParaRPr kumimoji="0" lang="ko-KR" altLang="en-US" sz="1798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Rectangle 89">
            <a:extLst>
              <a:ext uri="{FF2B5EF4-FFF2-40B4-BE49-F238E27FC236}">
                <a16:creationId xmlns:a16="http://schemas.microsoft.com/office/drawing/2014/main" id="{8E8D769E-85B3-458A-9553-A0B5AFCC1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03" y="8370945"/>
            <a:ext cx="3794281" cy="468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선택하기</a:t>
            </a:r>
            <a:endParaRPr kumimoji="0" lang="ko-KR" altLang="en-US" sz="1798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6FB0AD7D-C734-4488-84AC-F2425C3CD461}"/>
              </a:ext>
            </a:extLst>
          </p:cNvPr>
          <p:cNvSpPr/>
          <p:nvPr/>
        </p:nvSpPr>
        <p:spPr>
          <a:xfrm>
            <a:off x="4735364" y="2125767"/>
            <a:ext cx="200870" cy="223606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C2DCC588-2BA4-45C0-ADCD-9E648FC026AF}"/>
              </a:ext>
            </a:extLst>
          </p:cNvPr>
          <p:cNvSpPr/>
          <p:nvPr/>
        </p:nvSpPr>
        <p:spPr>
          <a:xfrm>
            <a:off x="4749923" y="2171508"/>
            <a:ext cx="171750" cy="147463"/>
          </a:xfrm>
          <a:custGeom>
            <a:avLst/>
            <a:gdLst>
              <a:gd name="connsiteX0" fmla="*/ 0 w 228600"/>
              <a:gd name="connsiteY0" fmla="*/ 101600 h 215900"/>
              <a:gd name="connsiteX1" fmla="*/ 114300 w 228600"/>
              <a:gd name="connsiteY1" fmla="*/ 215900 h 215900"/>
              <a:gd name="connsiteX2" fmla="*/ 228600 w 228600"/>
              <a:gd name="connsiteY2" fmla="*/ 0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215900">
                <a:moveTo>
                  <a:pt x="0" y="101600"/>
                </a:moveTo>
                <a:lnTo>
                  <a:pt x="114300" y="215900"/>
                </a:lnTo>
                <a:lnTo>
                  <a:pt x="228600" y="0"/>
                </a:ln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A78EC2-9BA0-476D-82D3-FB38848A6377}"/>
              </a:ext>
            </a:extLst>
          </p:cNvPr>
          <p:cNvSpPr txBox="1"/>
          <p:nvPr/>
        </p:nvSpPr>
        <p:spPr>
          <a:xfrm>
            <a:off x="4834819" y="1445422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defRPr>
            </a:lvl1pPr>
          </a:lstStyle>
          <a:p>
            <a:r>
              <a:rPr lang="ko-KR" altLang="en-US" dirty="0"/>
              <a:t>추가옵션 선택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D0A88FA5-12A3-427F-9605-09CC4A5632D0}"/>
              </a:ext>
            </a:extLst>
          </p:cNvPr>
          <p:cNvSpPr/>
          <p:nvPr/>
        </p:nvSpPr>
        <p:spPr>
          <a:xfrm>
            <a:off x="4727661" y="178558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4D43C7BD-AF87-45AC-86C8-DF31AD1E6D93}"/>
              </a:ext>
            </a:extLst>
          </p:cNvPr>
          <p:cNvSpPr/>
          <p:nvPr/>
        </p:nvSpPr>
        <p:spPr>
          <a:xfrm>
            <a:off x="210584" y="174629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DCE04626-2E03-4DE6-BF75-E2D3134145D7}"/>
              </a:ext>
            </a:extLst>
          </p:cNvPr>
          <p:cNvSpPr/>
          <p:nvPr/>
        </p:nvSpPr>
        <p:spPr>
          <a:xfrm>
            <a:off x="288694" y="827453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C4C4B7AC-8376-4A65-8FC7-4C0765B95F7D}"/>
              </a:ext>
            </a:extLst>
          </p:cNvPr>
          <p:cNvSpPr/>
          <p:nvPr/>
        </p:nvSpPr>
        <p:spPr>
          <a:xfrm>
            <a:off x="4865543" y="827453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7F951EF-C346-482F-8871-26EE00789FD4}"/>
              </a:ext>
            </a:extLst>
          </p:cNvPr>
          <p:cNvSpPr txBox="1"/>
          <p:nvPr/>
        </p:nvSpPr>
        <p:spPr>
          <a:xfrm>
            <a:off x="592223" y="2100962"/>
            <a:ext cx="2337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싱글룸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20CFD6-D3FC-4F9E-B7BC-9F23A1E70C38}"/>
              </a:ext>
            </a:extLst>
          </p:cNvPr>
          <p:cNvSpPr txBox="1"/>
          <p:nvPr/>
        </p:nvSpPr>
        <p:spPr>
          <a:xfrm>
            <a:off x="4931597" y="2100962"/>
            <a:ext cx="23373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싱글룸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4A5403-24CF-4B3C-A93C-2D1E81BAE0E0}"/>
              </a:ext>
            </a:extLst>
          </p:cNvPr>
          <p:cNvSpPr txBox="1"/>
          <p:nvPr/>
        </p:nvSpPr>
        <p:spPr>
          <a:xfrm>
            <a:off x="3063058" y="246637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4DD8C32-23F4-493C-8240-25B66727945D}"/>
              </a:ext>
            </a:extLst>
          </p:cNvPr>
          <p:cNvSpPr/>
          <p:nvPr/>
        </p:nvSpPr>
        <p:spPr bwMode="auto">
          <a:xfrm>
            <a:off x="1035230" y="260273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C943716-5741-421C-A029-1455A702264B}"/>
              </a:ext>
            </a:extLst>
          </p:cNvPr>
          <p:cNvSpPr/>
          <p:nvPr/>
        </p:nvSpPr>
        <p:spPr bwMode="auto">
          <a:xfrm>
            <a:off x="457662" y="2597187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DE3E74-D381-4C6D-A45B-C68A64567389}"/>
              </a:ext>
            </a:extLst>
          </p:cNvPr>
          <p:cNvSpPr txBox="1"/>
          <p:nvPr/>
        </p:nvSpPr>
        <p:spPr>
          <a:xfrm>
            <a:off x="678422" y="25563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0214B1-4D7D-4CD7-AA3D-8A0335C23209}"/>
              </a:ext>
            </a:extLst>
          </p:cNvPr>
          <p:cNvSpPr txBox="1"/>
          <p:nvPr/>
        </p:nvSpPr>
        <p:spPr>
          <a:xfrm>
            <a:off x="7362789" y="2466374"/>
            <a:ext cx="1081626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100,000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540B772-5083-4F0B-BE99-DB080F6E8775}"/>
              </a:ext>
            </a:extLst>
          </p:cNvPr>
          <p:cNvSpPr/>
          <p:nvPr/>
        </p:nvSpPr>
        <p:spPr bwMode="auto">
          <a:xfrm>
            <a:off x="5334961" y="2602731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4614E63A-022F-4098-A4E0-A28898CB4AB1}"/>
              </a:ext>
            </a:extLst>
          </p:cNvPr>
          <p:cNvSpPr/>
          <p:nvPr/>
        </p:nvSpPr>
        <p:spPr bwMode="auto">
          <a:xfrm>
            <a:off x="4757393" y="2597187"/>
            <a:ext cx="219935" cy="219936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  <a:miter lim="800000"/>
            <a:headEnd/>
            <a:tailEnd/>
          </a:ln>
        </p:spPr>
        <p:txBody>
          <a:bodyPr lIns="0" tIns="0" rIns="0" bIns="0" rtlCol="0" anchor="ctr"/>
          <a:lstStyle/>
          <a:p>
            <a:pPr algn="ctr" defTabSz="757535" eaLnBrk="0" hangingPunct="0"/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9C485D-094B-41F3-B479-76F4F3E19018}"/>
              </a:ext>
            </a:extLst>
          </p:cNvPr>
          <p:cNvSpPr txBox="1"/>
          <p:nvPr/>
        </p:nvSpPr>
        <p:spPr>
          <a:xfrm>
            <a:off x="4978153" y="2556384"/>
            <a:ext cx="324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1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191529-F3AC-4D1B-A1A3-1C6E59ED3303}"/>
              </a:ext>
            </a:extLst>
          </p:cNvPr>
          <p:cNvSpPr txBox="1"/>
          <p:nvPr/>
        </p:nvSpPr>
        <p:spPr>
          <a:xfrm>
            <a:off x="3668982" y="12935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EEAE3F-0AAF-4F36-BCBE-C98063439487}"/>
              </a:ext>
            </a:extLst>
          </p:cNvPr>
          <p:cNvSpPr txBox="1"/>
          <p:nvPr/>
        </p:nvSpPr>
        <p:spPr>
          <a:xfrm>
            <a:off x="7930281" y="12935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EE8A6F93-13C9-4CB2-9750-252946BF15AD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CDC8455-B266-443A-8C7A-9688DFB29E84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91B17EFF-8809-4886-8328-C71ED9C26CA0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4596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19651B-4D65-4426-B179-7A8574FBB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9906"/>
              </p:ext>
            </p:extLst>
          </p:nvPr>
        </p:nvGraphicFramePr>
        <p:xfrm>
          <a:off x="11493267" y="920112"/>
          <a:ext cx="2367157" cy="9595371"/>
        </p:xfrm>
        <a:graphic>
          <a:graphicData uri="http://schemas.openxmlformats.org/drawingml/2006/table">
            <a:tbl>
              <a:tblPr/>
              <a:tblGrid>
                <a:gridCol w="2071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60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 보관 정책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일주일 보관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997000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스크롤 고정 영역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486764"/>
                  </a:ext>
                </a:extLst>
              </a:tr>
              <a:tr h="901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2-1)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 담긴 예약상품별 체크박스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2-2) 2-1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삭제할 예약상품 체크 후 버튼 클릭 시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8-2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팝업 안내 후 장바구니 삭제 처리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체크 없이 버튼 클릭 시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8-3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안내 팝업 출력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2-3)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전체 선택 체크 후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2-2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삭제 버튼 클릭 시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8-2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팝업 안내 후 장바구니 삭제 처리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 담긴 예약상품정보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장바구니에서 옵션 수량변경 가능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3-2) PCR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검사 수량변경 가능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PCR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검사는 예약 명수대로 필수로 선택되어야 함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3-3)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각 상품 합계 금액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장바구니 담긴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18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홀 골프상품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4-1)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수량 변경가능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05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삭제 버튼 클릭 시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8-2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확인 팝업 안내 후 삭제처리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06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 담긴 상품 전체 합계금액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07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견적내기 버튼 클릭 시 주문결제 페이지 화면코드 </a:t>
                      </a:r>
                      <a:r>
                        <a:rPr lang="en-US" altLang="ko-KR" sz="1050" dirty="0"/>
                        <a:t>pay01</a:t>
                      </a:r>
                      <a:r>
                        <a:rPr kumimoji="0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예약명수보다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 적게 셋팅 후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07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번 견적내기 버튼 클릭 시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7-1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번 안내 팝업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PCR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수량 예약인원 초과 수량 선택 후 견적내기 버튼 클릭 시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7-2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번 안내 팝업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08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환율에 따른 가격 변경 안내 문구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4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09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10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579198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11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716496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225634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923266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92802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7CD653B7-A54E-4A51-8E14-0BC4195105C6}"/>
              </a:ext>
            </a:extLst>
          </p:cNvPr>
          <p:cNvSpPr/>
          <p:nvPr/>
        </p:nvSpPr>
        <p:spPr>
          <a:xfrm>
            <a:off x="676831" y="1931292"/>
            <a:ext cx="697627" cy="2460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999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전체선택</a:t>
            </a:r>
          </a:p>
        </p:txBody>
      </p:sp>
      <p:sp>
        <p:nvSpPr>
          <p:cNvPr id="10" name="AutoShape 391">
            <a:extLst>
              <a:ext uri="{FF2B5EF4-FFF2-40B4-BE49-F238E27FC236}">
                <a16:creationId xmlns:a16="http://schemas.microsoft.com/office/drawing/2014/main" id="{1E66B6BE-ECD4-4187-A0A8-91997C764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103" y="1916221"/>
            <a:ext cx="1000554" cy="292127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999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선택제품삭제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14415A-9A0C-4323-B0A3-634AA15915C0}"/>
              </a:ext>
            </a:extLst>
          </p:cNvPr>
          <p:cNvGrpSpPr/>
          <p:nvPr/>
        </p:nvGrpSpPr>
        <p:grpSpPr>
          <a:xfrm>
            <a:off x="428254" y="2659917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3" name="Rectangle 174">
              <a:extLst>
                <a:ext uri="{FF2B5EF4-FFF2-40B4-BE49-F238E27FC236}">
                  <a16:creationId xmlns:a16="http://schemas.microsoft.com/office/drawing/2014/main" id="{AF9F46EE-68D2-4E02-A03D-122CC5EB2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4" name="Line 175">
              <a:extLst>
                <a:ext uri="{FF2B5EF4-FFF2-40B4-BE49-F238E27FC236}">
                  <a16:creationId xmlns:a16="http://schemas.microsoft.com/office/drawing/2014/main" id="{024FA63C-B391-4060-AE8B-4393C3279A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5" name="Line 176">
              <a:extLst>
                <a:ext uri="{FF2B5EF4-FFF2-40B4-BE49-F238E27FC236}">
                  <a16:creationId xmlns:a16="http://schemas.microsoft.com/office/drawing/2014/main" id="{94B1CE06-F6CB-4593-B8C0-D8403EE20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21" name="AutoShape 159">
            <a:extLst>
              <a:ext uri="{FF2B5EF4-FFF2-40B4-BE49-F238E27FC236}">
                <a16:creationId xmlns:a16="http://schemas.microsoft.com/office/drawing/2014/main" id="{2A21FAAB-1831-4A4B-9964-BEC50C6C15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50811" y="1224729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01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929F31-581A-47C1-B446-5360E7172908}"/>
              </a:ext>
            </a:extLst>
          </p:cNvPr>
          <p:cNvGrpSpPr/>
          <p:nvPr/>
        </p:nvGrpSpPr>
        <p:grpSpPr>
          <a:xfrm>
            <a:off x="57432" y="1268824"/>
            <a:ext cx="335888" cy="515316"/>
            <a:chOff x="57432" y="1274051"/>
            <a:chExt cx="335888" cy="485799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FE9AB0D-7BA8-40A2-8501-3B01317653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7472" y="1281367"/>
              <a:ext cx="0" cy="47250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B6CCF7C-875F-423C-A7F8-DB26DD55A5FB}"/>
                </a:ext>
              </a:extLst>
            </p:cNvPr>
            <p:cNvCxnSpPr/>
            <p:nvPr/>
          </p:nvCxnSpPr>
          <p:spPr bwMode="auto">
            <a:xfrm>
              <a:off x="69767" y="1274051"/>
              <a:ext cx="323553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2C901ED-31CB-4CDC-BF3B-C1CE53206379}"/>
                </a:ext>
              </a:extLst>
            </p:cNvPr>
            <p:cNvCxnSpPr/>
            <p:nvPr/>
          </p:nvCxnSpPr>
          <p:spPr bwMode="auto">
            <a:xfrm>
              <a:off x="57432" y="1759850"/>
              <a:ext cx="323553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5" name="TextBox 92">
            <a:extLst>
              <a:ext uri="{FF2B5EF4-FFF2-40B4-BE49-F238E27FC236}">
                <a16:creationId xmlns:a16="http://schemas.microsoft.com/office/drawing/2014/main" id="{C66D8D24-47E8-4C2C-BA4E-6CA31DF67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205" y="2166521"/>
            <a:ext cx="436338" cy="52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797" dirty="0"/>
              <a:t>×</a:t>
            </a:r>
            <a:endParaRPr lang="ko-KR" altLang="en-US" sz="2797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35C911-A1B3-4952-9825-316FC4694024}"/>
              </a:ext>
            </a:extLst>
          </p:cNvPr>
          <p:cNvSpPr/>
          <p:nvPr/>
        </p:nvSpPr>
        <p:spPr>
          <a:xfrm>
            <a:off x="393320" y="2276130"/>
            <a:ext cx="3751363" cy="322686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AutoShape 159">
            <a:extLst>
              <a:ext uri="{FF2B5EF4-FFF2-40B4-BE49-F238E27FC236}">
                <a16:creationId xmlns:a16="http://schemas.microsoft.com/office/drawing/2014/main" id="{BF9805D6-D095-4C25-934C-D055770052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71792" y="1831076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2-2</a:t>
            </a:r>
          </a:p>
        </p:txBody>
      </p:sp>
      <p:sp>
        <p:nvSpPr>
          <p:cNvPr id="168" name="AutoShape 159">
            <a:extLst>
              <a:ext uri="{FF2B5EF4-FFF2-40B4-BE49-F238E27FC236}">
                <a16:creationId xmlns:a16="http://schemas.microsoft.com/office/drawing/2014/main" id="{F13ABAD4-2A0A-43F1-9EB6-338F247711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3639124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309" name="AutoShape 178">
            <a:extLst>
              <a:ext uri="{FF2B5EF4-FFF2-40B4-BE49-F238E27FC236}">
                <a16:creationId xmlns:a16="http://schemas.microsoft.com/office/drawing/2014/main" id="{2EBB6F2D-A773-45C8-8130-6AD4D6072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221" y="2209384"/>
            <a:ext cx="2661984" cy="970433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ko-KR" altLang="en-US" sz="999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0" name="TextBox 1122">
            <a:extLst>
              <a:ext uri="{FF2B5EF4-FFF2-40B4-BE49-F238E27FC236}">
                <a16:creationId xmlns:a16="http://schemas.microsoft.com/office/drawing/2014/main" id="{0B42B436-DB10-411C-AF1B-C8C2E56EE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5206" y="2354353"/>
            <a:ext cx="2463624" cy="39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999" dirty="0">
                <a:ea typeface="맑은 고딕" pitchFamily="50" charset="-127"/>
              </a:rPr>
              <a:t>장바구니에서 예약상품을 삭제하시겠습니까</a:t>
            </a:r>
            <a:r>
              <a:rPr lang="en-US" altLang="ko-KR" sz="999" dirty="0">
                <a:ea typeface="맑은 고딕" pitchFamily="50" charset="-127"/>
              </a:rPr>
              <a:t>?</a:t>
            </a:r>
          </a:p>
        </p:txBody>
      </p:sp>
      <p:sp>
        <p:nvSpPr>
          <p:cNvPr id="311" name="TextBox 1122">
            <a:extLst>
              <a:ext uri="{FF2B5EF4-FFF2-40B4-BE49-F238E27FC236}">
                <a16:creationId xmlns:a16="http://schemas.microsoft.com/office/drawing/2014/main" id="{A238FF2F-9C47-40F7-B7B9-8D98467943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4657" y="2803670"/>
            <a:ext cx="714583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99" dirty="0">
                <a:ea typeface="맑은 고딕" pitchFamily="50" charset="-127"/>
              </a:rPr>
              <a:t>확인</a:t>
            </a:r>
            <a:endParaRPr lang="en-US" altLang="ko-KR" sz="999" dirty="0">
              <a:ea typeface="맑은 고딕" pitchFamily="50" charset="-127"/>
            </a:endParaRPr>
          </a:p>
        </p:txBody>
      </p:sp>
      <p:sp>
        <p:nvSpPr>
          <p:cNvPr id="312" name="TextBox 1122">
            <a:extLst>
              <a:ext uri="{FF2B5EF4-FFF2-40B4-BE49-F238E27FC236}">
                <a16:creationId xmlns:a16="http://schemas.microsoft.com/office/drawing/2014/main" id="{CFF5906B-C98A-40D1-BC33-072584D21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8813" y="2807901"/>
            <a:ext cx="714583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99" dirty="0">
                <a:ea typeface="맑은 고딕" pitchFamily="50" charset="-127"/>
              </a:rPr>
              <a:t>취소</a:t>
            </a:r>
            <a:endParaRPr lang="en-US" altLang="ko-KR" sz="999" dirty="0">
              <a:ea typeface="맑은 고딕" pitchFamily="50" charset="-127"/>
            </a:endParaRPr>
          </a:p>
        </p:txBody>
      </p:sp>
      <p:sp>
        <p:nvSpPr>
          <p:cNvPr id="316" name="AutoShape 178">
            <a:extLst>
              <a:ext uri="{FF2B5EF4-FFF2-40B4-BE49-F238E27FC236}">
                <a16:creationId xmlns:a16="http://schemas.microsoft.com/office/drawing/2014/main" id="{5F094235-7703-438E-B3FE-62B793A1D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9459" y="3358810"/>
            <a:ext cx="2661984" cy="970433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ko-KR" altLang="en-US" sz="999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7" name="TextBox 1122">
            <a:extLst>
              <a:ext uri="{FF2B5EF4-FFF2-40B4-BE49-F238E27FC236}">
                <a16:creationId xmlns:a16="http://schemas.microsoft.com/office/drawing/2014/main" id="{BF863606-9E2E-480C-9691-B91961829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6445" y="3503779"/>
            <a:ext cx="2564999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999" dirty="0">
                <a:ea typeface="맑은 고딕" pitchFamily="50" charset="-127"/>
              </a:rPr>
              <a:t>예약하실 여행상품을 선택하세요</a:t>
            </a:r>
            <a:r>
              <a:rPr lang="en-US" altLang="ko-KR" sz="999" dirty="0">
                <a:ea typeface="맑은 고딕" pitchFamily="50" charset="-127"/>
              </a:rPr>
              <a:t>.</a:t>
            </a:r>
          </a:p>
        </p:txBody>
      </p:sp>
      <p:sp>
        <p:nvSpPr>
          <p:cNvPr id="318" name="TextBox 1122">
            <a:extLst>
              <a:ext uri="{FF2B5EF4-FFF2-40B4-BE49-F238E27FC236}">
                <a16:creationId xmlns:a16="http://schemas.microsoft.com/office/drawing/2014/main" id="{EC6EA4CE-D551-44C7-92B1-9DD33B704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5896" y="3953096"/>
            <a:ext cx="714583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99" dirty="0">
                <a:ea typeface="맑은 고딕" pitchFamily="50" charset="-127"/>
              </a:rPr>
              <a:t>확인</a:t>
            </a:r>
            <a:endParaRPr lang="en-US" altLang="ko-KR" sz="999" dirty="0">
              <a:ea typeface="맑은 고딕" pitchFamily="50" charset="-127"/>
            </a:endParaRPr>
          </a:p>
        </p:txBody>
      </p:sp>
      <p:sp>
        <p:nvSpPr>
          <p:cNvPr id="319" name="AutoShape 178">
            <a:extLst>
              <a:ext uri="{FF2B5EF4-FFF2-40B4-BE49-F238E27FC236}">
                <a16:creationId xmlns:a16="http://schemas.microsoft.com/office/drawing/2014/main" id="{69127786-141C-40B0-9FE4-C75E9EB00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221" y="1082291"/>
            <a:ext cx="2661984" cy="970433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ko-KR" altLang="en-US" sz="999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0" name="TextBox 1122">
            <a:extLst>
              <a:ext uri="{FF2B5EF4-FFF2-40B4-BE49-F238E27FC236}">
                <a16:creationId xmlns:a16="http://schemas.microsoft.com/office/drawing/2014/main" id="{D0AB07F6-F0CF-4CB9-8D37-4B1682025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5206" y="1227259"/>
            <a:ext cx="2463624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ko-KR" altLang="en-US" sz="999" dirty="0">
                <a:ea typeface="맑은 고딕" pitchFamily="50" charset="-127"/>
              </a:rPr>
              <a:t>삭제하실 예약상품을 선택하세요</a:t>
            </a:r>
            <a:endParaRPr lang="en-US" altLang="ko-KR" sz="999" dirty="0">
              <a:ea typeface="맑은 고딕" pitchFamily="50" charset="-127"/>
            </a:endParaRPr>
          </a:p>
        </p:txBody>
      </p:sp>
      <p:sp>
        <p:nvSpPr>
          <p:cNvPr id="321" name="TextBox 1122">
            <a:extLst>
              <a:ext uri="{FF2B5EF4-FFF2-40B4-BE49-F238E27FC236}">
                <a16:creationId xmlns:a16="http://schemas.microsoft.com/office/drawing/2014/main" id="{3BAE3850-8442-4170-BF0B-A09CD98D8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4657" y="1676577"/>
            <a:ext cx="714583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99" dirty="0">
                <a:ea typeface="맑은 고딕" pitchFamily="50" charset="-127"/>
              </a:rPr>
              <a:t>확인</a:t>
            </a:r>
            <a:endParaRPr lang="en-US" altLang="ko-KR" sz="999" dirty="0">
              <a:ea typeface="맑은 고딕" pitchFamily="50" charset="-127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22B5326-057B-4697-B90D-708B5F84B3BB}"/>
              </a:ext>
            </a:extLst>
          </p:cNvPr>
          <p:cNvSpPr txBox="1"/>
          <p:nvPr/>
        </p:nvSpPr>
        <p:spPr>
          <a:xfrm>
            <a:off x="1395598" y="2578870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AutoShape 159">
            <a:extLst>
              <a:ext uri="{FF2B5EF4-FFF2-40B4-BE49-F238E27FC236}">
                <a16:creationId xmlns:a16="http://schemas.microsoft.com/office/drawing/2014/main" id="{A9B0BB61-E8F5-450E-B892-1BBEF2A97B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3035" y="2345230"/>
            <a:ext cx="216674" cy="200915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114" name="Rectangle 89">
            <a:extLst>
              <a:ext uri="{FF2B5EF4-FFF2-40B4-BE49-F238E27FC236}">
                <a16:creationId xmlns:a16="http://schemas.microsoft.com/office/drawing/2014/main" id="{3638BE1B-4680-43E3-8E7A-AF11D7C97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3198367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Rectangle 89">
            <a:extLst>
              <a:ext uri="{FF2B5EF4-FFF2-40B4-BE49-F238E27FC236}">
                <a16:creationId xmlns:a16="http://schemas.microsoft.com/office/drawing/2014/main" id="{8DCFF779-C96C-456A-981D-C4E16F69E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4" y="3610399"/>
            <a:ext cx="3641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                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73C0C5E-0F0B-4F17-A41F-FBAFEBB0C840}"/>
              </a:ext>
            </a:extLst>
          </p:cNvPr>
          <p:cNvGrpSpPr/>
          <p:nvPr/>
        </p:nvGrpSpPr>
        <p:grpSpPr>
          <a:xfrm>
            <a:off x="437989" y="2317734"/>
            <a:ext cx="256821" cy="289647"/>
            <a:chOff x="437989" y="2528888"/>
            <a:chExt cx="256821" cy="289647"/>
          </a:xfrm>
        </p:grpSpPr>
        <p:pic>
          <p:nvPicPr>
            <p:cNvPr id="116" name="그림 115">
              <a:extLst>
                <a:ext uri="{FF2B5EF4-FFF2-40B4-BE49-F238E27FC236}">
                  <a16:creationId xmlns:a16="http://schemas.microsoft.com/office/drawing/2014/main" id="{C0487AE0-21AF-4BF8-9784-6B5FC4B103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65"/>
            <a:stretch/>
          </p:blipFill>
          <p:spPr>
            <a:xfrm>
              <a:off x="437989" y="2528888"/>
              <a:ext cx="256821" cy="289647"/>
            </a:xfrm>
            <a:prstGeom prst="rect">
              <a:avLst/>
            </a:prstGeom>
            <a:noFill/>
          </p:spPr>
        </p:pic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673FD97-0B1D-42D3-BCED-10D98AF2465C}"/>
                </a:ext>
              </a:extLst>
            </p:cNvPr>
            <p:cNvSpPr/>
            <p:nvPr/>
          </p:nvSpPr>
          <p:spPr bwMode="auto">
            <a:xfrm>
              <a:off x="466645" y="2579878"/>
              <a:ext cx="161703" cy="147002"/>
            </a:xfrm>
            <a:custGeom>
              <a:avLst/>
              <a:gdLst>
                <a:gd name="connsiteX0" fmla="*/ 0 w 161925"/>
                <a:gd name="connsiteY0" fmla="*/ 71438 h 161925"/>
                <a:gd name="connsiteX1" fmla="*/ 71438 w 161925"/>
                <a:gd name="connsiteY1" fmla="*/ 161925 h 161925"/>
                <a:gd name="connsiteX2" fmla="*/ 161925 w 161925"/>
                <a:gd name="connsiteY2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61925">
                  <a:moveTo>
                    <a:pt x="0" y="71438"/>
                  </a:moveTo>
                  <a:lnTo>
                    <a:pt x="71438" y="161925"/>
                  </a:lnTo>
                  <a:lnTo>
                    <a:pt x="161925" y="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798" b="1" dirty="0"/>
            </a:p>
          </p:txBody>
        </p:sp>
      </p:grpSp>
      <p:sp>
        <p:nvSpPr>
          <p:cNvPr id="172" name="Rectangle 89">
            <a:extLst>
              <a:ext uri="{FF2B5EF4-FFF2-40B4-BE49-F238E27FC236}">
                <a16:creationId xmlns:a16="http://schemas.microsoft.com/office/drawing/2014/main" id="{CA6797CB-E10A-496C-BC7E-04D4C443F4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317" y="7706829"/>
            <a:ext cx="3751363" cy="450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5,600,000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934CC8-4010-4582-8F6E-F451554298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골프텔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/18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홀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호텔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장바구니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E8178A6C-665B-407C-9076-A86E8FF0CF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5F33182-A76E-4B31-8ED9-D969539EBD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9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cart01</a:t>
            </a:r>
          </a:p>
        </p:txBody>
      </p:sp>
      <p:sp>
        <p:nvSpPr>
          <p:cNvPr id="29" name="텍스트 개체 틀 28">
            <a:extLst>
              <a:ext uri="{FF2B5EF4-FFF2-40B4-BE49-F238E27FC236}">
                <a16:creationId xmlns:a16="http://schemas.microsoft.com/office/drawing/2014/main" id="{0A72F699-68B3-4965-A618-87DFA97CCA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4E0A38A-6FFD-4317-ABF4-B38788BD5B7C}"/>
              </a:ext>
            </a:extLst>
          </p:cNvPr>
          <p:cNvSpPr txBox="1"/>
          <p:nvPr/>
        </p:nvSpPr>
        <p:spPr>
          <a:xfrm>
            <a:off x="557665" y="1443981"/>
            <a:ext cx="3487300" cy="340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장바구니</a:t>
            </a:r>
            <a:endParaRPr lang="en-US" altLang="ko-KR" sz="1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94" name="Rectangle 89">
            <a:extLst>
              <a:ext uri="{FF2B5EF4-FFF2-40B4-BE49-F238E27FC236}">
                <a16:creationId xmlns:a16="http://schemas.microsoft.com/office/drawing/2014/main" id="{96E6F0DD-5B8E-4C4E-B920-1EC3E624E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61039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24B7B94-1753-429F-B43E-19E44330602D}"/>
              </a:ext>
            </a:extLst>
          </p:cNvPr>
          <p:cNvGrpSpPr/>
          <p:nvPr/>
        </p:nvGrpSpPr>
        <p:grpSpPr>
          <a:xfrm>
            <a:off x="437989" y="1947785"/>
            <a:ext cx="256821" cy="289647"/>
            <a:chOff x="437989" y="2528888"/>
            <a:chExt cx="256821" cy="289647"/>
          </a:xfrm>
        </p:grpSpPr>
        <p:pic>
          <p:nvPicPr>
            <p:cNvPr id="196" name="그림 195">
              <a:extLst>
                <a:ext uri="{FF2B5EF4-FFF2-40B4-BE49-F238E27FC236}">
                  <a16:creationId xmlns:a16="http://schemas.microsoft.com/office/drawing/2014/main" id="{9CEBFD87-1E90-409B-B8BE-37E5616F2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65"/>
            <a:stretch/>
          </p:blipFill>
          <p:spPr>
            <a:xfrm>
              <a:off x="437989" y="2528888"/>
              <a:ext cx="256821" cy="289647"/>
            </a:xfrm>
            <a:prstGeom prst="rect">
              <a:avLst/>
            </a:prstGeom>
            <a:noFill/>
          </p:spPr>
        </p:pic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1E781F97-D23E-43C7-8EC4-732E81AF5C48}"/>
                </a:ext>
              </a:extLst>
            </p:cNvPr>
            <p:cNvSpPr/>
            <p:nvPr/>
          </p:nvSpPr>
          <p:spPr bwMode="auto">
            <a:xfrm>
              <a:off x="466645" y="2579878"/>
              <a:ext cx="161703" cy="147002"/>
            </a:xfrm>
            <a:custGeom>
              <a:avLst/>
              <a:gdLst>
                <a:gd name="connsiteX0" fmla="*/ 0 w 161925"/>
                <a:gd name="connsiteY0" fmla="*/ 71438 h 161925"/>
                <a:gd name="connsiteX1" fmla="*/ 71438 w 161925"/>
                <a:gd name="connsiteY1" fmla="*/ 161925 h 161925"/>
                <a:gd name="connsiteX2" fmla="*/ 161925 w 161925"/>
                <a:gd name="connsiteY2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61925">
                  <a:moveTo>
                    <a:pt x="0" y="71438"/>
                  </a:moveTo>
                  <a:lnTo>
                    <a:pt x="71438" y="161925"/>
                  </a:lnTo>
                  <a:lnTo>
                    <a:pt x="161925" y="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798" b="1" dirty="0"/>
            </a:p>
          </p:txBody>
        </p:sp>
      </p:grpSp>
      <p:sp>
        <p:nvSpPr>
          <p:cNvPr id="199" name="Rectangle 89">
            <a:extLst>
              <a:ext uri="{FF2B5EF4-FFF2-40B4-BE49-F238E27FC236}">
                <a16:creationId xmlns:a16="http://schemas.microsoft.com/office/drawing/2014/main" id="{FE62BFC7-FD0B-4805-8D80-217A2327E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4" y="3952432"/>
            <a:ext cx="3641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                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200" name="AutoShape 159">
            <a:extLst>
              <a:ext uri="{FF2B5EF4-FFF2-40B4-BE49-F238E27FC236}">
                <a16:creationId xmlns:a16="http://schemas.microsoft.com/office/drawing/2014/main" id="{1BBDE8D8-B9D1-4170-8B3E-22A21C85D1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4277310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3-2</a:t>
            </a:r>
          </a:p>
        </p:txBody>
      </p:sp>
      <p:sp>
        <p:nvSpPr>
          <p:cNvPr id="202" name="Rectangle 89">
            <a:extLst>
              <a:ext uri="{FF2B5EF4-FFF2-40B4-BE49-F238E27FC236}">
                <a16:creationId xmlns:a16="http://schemas.microsoft.com/office/drawing/2014/main" id="{97EA4977-4CFA-439B-B9F8-93490A79D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4272436"/>
            <a:ext cx="3641470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    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150,000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원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3" name="Rectangle 89">
            <a:extLst>
              <a:ext uri="{FF2B5EF4-FFF2-40B4-BE49-F238E27FC236}">
                <a16:creationId xmlns:a16="http://schemas.microsoft.com/office/drawing/2014/main" id="{180C87A8-3BFD-41D2-B9CA-AC2EBA580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404154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5" name="Rectangle 89">
            <a:extLst>
              <a:ext uri="{FF2B5EF4-FFF2-40B4-BE49-F238E27FC236}">
                <a16:creationId xmlns:a16="http://schemas.microsoft.com/office/drawing/2014/main" id="{8CDC7464-20F4-4D28-B9DC-1B74023C4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4" y="4688122"/>
            <a:ext cx="3641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   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22E658-6DF7-439B-8458-54AE3695CA0B}"/>
              </a:ext>
            </a:extLst>
          </p:cNvPr>
          <p:cNvGrpSpPr/>
          <p:nvPr/>
        </p:nvGrpSpPr>
        <p:grpSpPr>
          <a:xfrm>
            <a:off x="3212274" y="3585948"/>
            <a:ext cx="797395" cy="276999"/>
            <a:chOff x="3255781" y="3763348"/>
            <a:chExt cx="797395" cy="276999"/>
          </a:xfrm>
        </p:grpSpPr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7FD38CEC-3B6F-49FA-86D8-BB377D68FFCA}"/>
                </a:ext>
              </a:extLst>
            </p:cNvPr>
            <p:cNvSpPr/>
            <p:nvPr/>
          </p:nvSpPr>
          <p:spPr bwMode="auto">
            <a:xfrm>
              <a:off x="3833243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F76BD7A3-4CA9-4493-A007-F4B287EAA4F3}"/>
                </a:ext>
              </a:extLst>
            </p:cNvPr>
            <p:cNvSpPr/>
            <p:nvPr/>
          </p:nvSpPr>
          <p:spPr bwMode="auto">
            <a:xfrm>
              <a:off x="3255781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E9906430-5CC6-4BFB-9045-38DBECB48FCB}"/>
                </a:ext>
              </a:extLst>
            </p:cNvPr>
            <p:cNvSpPr txBox="1"/>
            <p:nvPr/>
          </p:nvSpPr>
          <p:spPr>
            <a:xfrm>
              <a:off x="3476541" y="376334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47936E5D-C8D1-4B80-B5C9-F865A6E7101A}"/>
              </a:ext>
            </a:extLst>
          </p:cNvPr>
          <p:cNvGrpSpPr/>
          <p:nvPr/>
        </p:nvGrpSpPr>
        <p:grpSpPr>
          <a:xfrm>
            <a:off x="3212274" y="3951539"/>
            <a:ext cx="797395" cy="276999"/>
            <a:chOff x="3255781" y="3763348"/>
            <a:chExt cx="797395" cy="276999"/>
          </a:xfrm>
        </p:grpSpPr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F5FB71DC-05DA-4D00-BFA0-2B9FB6018D6D}"/>
                </a:ext>
              </a:extLst>
            </p:cNvPr>
            <p:cNvSpPr/>
            <p:nvPr/>
          </p:nvSpPr>
          <p:spPr bwMode="auto">
            <a:xfrm>
              <a:off x="3833243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6FD2D921-D210-49E0-B3F6-2874FD14EEE6}"/>
                </a:ext>
              </a:extLst>
            </p:cNvPr>
            <p:cNvSpPr/>
            <p:nvPr/>
          </p:nvSpPr>
          <p:spPr bwMode="auto">
            <a:xfrm>
              <a:off x="3255781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779B430A-8743-4B94-8794-64BCB9C3A3B2}"/>
                </a:ext>
              </a:extLst>
            </p:cNvPr>
            <p:cNvSpPr txBox="1"/>
            <p:nvPr/>
          </p:nvSpPr>
          <p:spPr>
            <a:xfrm>
              <a:off x="3476541" y="376334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3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4" name="그룹 213">
            <a:extLst>
              <a:ext uri="{FF2B5EF4-FFF2-40B4-BE49-F238E27FC236}">
                <a16:creationId xmlns:a16="http://schemas.microsoft.com/office/drawing/2014/main" id="{98121F03-8934-42F6-9385-39A6BE7887FB}"/>
              </a:ext>
            </a:extLst>
          </p:cNvPr>
          <p:cNvGrpSpPr/>
          <p:nvPr/>
        </p:nvGrpSpPr>
        <p:grpSpPr>
          <a:xfrm>
            <a:off x="3212274" y="4305287"/>
            <a:ext cx="797395" cy="276999"/>
            <a:chOff x="3255781" y="3763348"/>
            <a:chExt cx="797395" cy="276999"/>
          </a:xfrm>
        </p:grpSpPr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7695EFCF-5912-4886-9106-6490B88332A1}"/>
                </a:ext>
              </a:extLst>
            </p:cNvPr>
            <p:cNvSpPr/>
            <p:nvPr/>
          </p:nvSpPr>
          <p:spPr bwMode="auto">
            <a:xfrm>
              <a:off x="3833243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6" name="직사각형 215">
              <a:extLst>
                <a:ext uri="{FF2B5EF4-FFF2-40B4-BE49-F238E27FC236}">
                  <a16:creationId xmlns:a16="http://schemas.microsoft.com/office/drawing/2014/main" id="{99C7B753-8CE9-470A-9BB3-556073B460DA}"/>
                </a:ext>
              </a:extLst>
            </p:cNvPr>
            <p:cNvSpPr/>
            <p:nvPr/>
          </p:nvSpPr>
          <p:spPr bwMode="auto">
            <a:xfrm>
              <a:off x="3255781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45638B32-D59C-4136-B337-D38814B8C07B}"/>
                </a:ext>
              </a:extLst>
            </p:cNvPr>
            <p:cNvSpPr txBox="1"/>
            <p:nvPr/>
          </p:nvSpPr>
          <p:spPr>
            <a:xfrm>
              <a:off x="3476541" y="376334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2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18" name="그룹 217">
            <a:extLst>
              <a:ext uri="{FF2B5EF4-FFF2-40B4-BE49-F238E27FC236}">
                <a16:creationId xmlns:a16="http://schemas.microsoft.com/office/drawing/2014/main" id="{E1755FD8-7D58-4D6A-8C98-2A8A6CAD2B03}"/>
              </a:ext>
            </a:extLst>
          </p:cNvPr>
          <p:cNvGrpSpPr/>
          <p:nvPr/>
        </p:nvGrpSpPr>
        <p:grpSpPr>
          <a:xfrm>
            <a:off x="3212274" y="4633367"/>
            <a:ext cx="797395" cy="276999"/>
            <a:chOff x="3255781" y="3763348"/>
            <a:chExt cx="797395" cy="276999"/>
          </a:xfrm>
        </p:grpSpPr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115EBBA6-C983-4931-9718-A9BD5E772032}"/>
                </a:ext>
              </a:extLst>
            </p:cNvPr>
            <p:cNvSpPr/>
            <p:nvPr/>
          </p:nvSpPr>
          <p:spPr bwMode="auto">
            <a:xfrm>
              <a:off x="3833243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8340409E-86DD-48C4-9060-B13BF3BE9C56}"/>
                </a:ext>
              </a:extLst>
            </p:cNvPr>
            <p:cNvSpPr/>
            <p:nvPr/>
          </p:nvSpPr>
          <p:spPr bwMode="auto">
            <a:xfrm>
              <a:off x="3255781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FBEAAEEA-D9EA-4B9A-B32A-177CF8A29BFA}"/>
                </a:ext>
              </a:extLst>
            </p:cNvPr>
            <p:cNvSpPr txBox="1"/>
            <p:nvPr/>
          </p:nvSpPr>
          <p:spPr>
            <a:xfrm>
              <a:off x="3476541" y="376334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3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CEDBFF72-210B-404B-9434-938B128DCD02}"/>
              </a:ext>
            </a:extLst>
          </p:cNvPr>
          <p:cNvGrpSpPr/>
          <p:nvPr/>
        </p:nvGrpSpPr>
        <p:grpSpPr>
          <a:xfrm>
            <a:off x="377713" y="5031659"/>
            <a:ext cx="3766971" cy="471332"/>
            <a:chOff x="4563552" y="7664268"/>
            <a:chExt cx="3766971" cy="471332"/>
          </a:xfrm>
        </p:grpSpPr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8859FE7E-3932-40B8-81AD-DB6713E2B059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4,200,000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25" name="직선 연결선 224">
              <a:extLst>
                <a:ext uri="{FF2B5EF4-FFF2-40B4-BE49-F238E27FC236}">
                  <a16:creationId xmlns:a16="http://schemas.microsoft.com/office/drawing/2014/main" id="{C1A298E3-F58F-4FC6-87AA-EE0DFCEE99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642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44248CA9-9067-4B4A-8CCA-DA44261CDF82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/PCR 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8CE5B8B6-18AE-4CC3-ABD0-56EC605796BC}"/>
              </a:ext>
            </a:extLst>
          </p:cNvPr>
          <p:cNvGrpSpPr/>
          <p:nvPr/>
        </p:nvGrpSpPr>
        <p:grpSpPr>
          <a:xfrm>
            <a:off x="429014" y="5945639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228" name="Rectangle 174">
              <a:extLst>
                <a:ext uri="{FF2B5EF4-FFF2-40B4-BE49-F238E27FC236}">
                  <a16:creationId xmlns:a16="http://schemas.microsoft.com/office/drawing/2014/main" id="{01540C87-F9FF-4B99-85C9-7367423DB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229" name="Line 175">
              <a:extLst>
                <a:ext uri="{FF2B5EF4-FFF2-40B4-BE49-F238E27FC236}">
                  <a16:creationId xmlns:a16="http://schemas.microsoft.com/office/drawing/2014/main" id="{D87F1B2E-4591-4DF2-9D17-ED69A84F00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230" name="Line 176">
              <a:extLst>
                <a:ext uri="{FF2B5EF4-FFF2-40B4-BE49-F238E27FC236}">
                  <a16:creationId xmlns:a16="http://schemas.microsoft.com/office/drawing/2014/main" id="{5020009F-BDBB-460C-B98B-C8E38FF4C3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5EC2DBAF-77EF-4C32-9BD9-0627F34B9AB6}"/>
              </a:ext>
            </a:extLst>
          </p:cNvPr>
          <p:cNvSpPr/>
          <p:nvPr/>
        </p:nvSpPr>
        <p:spPr>
          <a:xfrm>
            <a:off x="394080" y="5585599"/>
            <a:ext cx="3751363" cy="205346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7FA1A90-82CF-476B-B810-D6D10C5E8082}"/>
              </a:ext>
            </a:extLst>
          </p:cNvPr>
          <p:cNvSpPr txBox="1"/>
          <p:nvPr/>
        </p:nvSpPr>
        <p:spPr>
          <a:xfrm>
            <a:off x="1396358" y="5960848"/>
            <a:ext cx="276254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5" name="Rectangle 89">
            <a:extLst>
              <a:ext uri="{FF2B5EF4-FFF2-40B4-BE49-F238E27FC236}">
                <a16:creationId xmlns:a16="http://schemas.microsoft.com/office/drawing/2014/main" id="{92B11069-4860-4EB4-B900-70CD6D20F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5134" y="6418112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37" name="그룹 236">
            <a:extLst>
              <a:ext uri="{FF2B5EF4-FFF2-40B4-BE49-F238E27FC236}">
                <a16:creationId xmlns:a16="http://schemas.microsoft.com/office/drawing/2014/main" id="{C324291D-4C32-4ED9-A56B-55E6E548440F}"/>
              </a:ext>
            </a:extLst>
          </p:cNvPr>
          <p:cNvGrpSpPr/>
          <p:nvPr/>
        </p:nvGrpSpPr>
        <p:grpSpPr>
          <a:xfrm>
            <a:off x="438749" y="5627203"/>
            <a:ext cx="256821" cy="289647"/>
            <a:chOff x="437989" y="2528888"/>
            <a:chExt cx="256821" cy="289647"/>
          </a:xfrm>
        </p:grpSpPr>
        <p:pic>
          <p:nvPicPr>
            <p:cNvPr id="238" name="그림 237">
              <a:extLst>
                <a:ext uri="{FF2B5EF4-FFF2-40B4-BE49-F238E27FC236}">
                  <a16:creationId xmlns:a16="http://schemas.microsoft.com/office/drawing/2014/main" id="{84F18173-EA60-4C93-A5E7-DE664CDB84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865"/>
            <a:stretch/>
          </p:blipFill>
          <p:spPr>
            <a:xfrm>
              <a:off x="437989" y="2528888"/>
              <a:ext cx="256821" cy="289647"/>
            </a:xfrm>
            <a:prstGeom prst="rect">
              <a:avLst/>
            </a:prstGeom>
            <a:noFill/>
          </p:spPr>
        </p:pic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D7051EF0-297C-4D45-AEB8-73C35170C4D0}"/>
                </a:ext>
              </a:extLst>
            </p:cNvPr>
            <p:cNvSpPr/>
            <p:nvPr/>
          </p:nvSpPr>
          <p:spPr bwMode="auto">
            <a:xfrm>
              <a:off x="466645" y="2579878"/>
              <a:ext cx="161703" cy="147002"/>
            </a:xfrm>
            <a:custGeom>
              <a:avLst/>
              <a:gdLst>
                <a:gd name="connsiteX0" fmla="*/ 0 w 161925"/>
                <a:gd name="connsiteY0" fmla="*/ 71438 h 161925"/>
                <a:gd name="connsiteX1" fmla="*/ 71438 w 161925"/>
                <a:gd name="connsiteY1" fmla="*/ 161925 h 161925"/>
                <a:gd name="connsiteX2" fmla="*/ 161925 w 161925"/>
                <a:gd name="connsiteY2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61925">
                  <a:moveTo>
                    <a:pt x="0" y="71438"/>
                  </a:moveTo>
                  <a:lnTo>
                    <a:pt x="71438" y="161925"/>
                  </a:lnTo>
                  <a:lnTo>
                    <a:pt x="161925" y="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798" b="1" dirty="0"/>
            </a:p>
          </p:txBody>
        </p:sp>
      </p:grpSp>
      <p:sp>
        <p:nvSpPr>
          <p:cNvPr id="240" name="Rectangle 89">
            <a:extLst>
              <a:ext uri="{FF2B5EF4-FFF2-40B4-BE49-F238E27FC236}">
                <a16:creationId xmlns:a16="http://schemas.microsoft.com/office/drawing/2014/main" id="{F33E438C-BB4D-4121-ABDA-2BFBBC9F33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0279" y="6821480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TextBox 92">
            <a:extLst>
              <a:ext uri="{FF2B5EF4-FFF2-40B4-BE49-F238E27FC236}">
                <a16:creationId xmlns:a16="http://schemas.microsoft.com/office/drawing/2014/main" id="{167FBE15-8C64-4C85-B734-AA4F3DD3D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6965" y="5476144"/>
            <a:ext cx="436338" cy="522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</a:pPr>
            <a:r>
              <a:rPr lang="en-US" altLang="ko-KR" sz="2797" dirty="0"/>
              <a:t>×</a:t>
            </a:r>
            <a:endParaRPr lang="ko-KR" altLang="en-US" sz="2797" dirty="0"/>
          </a:p>
        </p:txBody>
      </p:sp>
      <p:grpSp>
        <p:nvGrpSpPr>
          <p:cNvPr id="271" name="그룹 270">
            <a:extLst>
              <a:ext uri="{FF2B5EF4-FFF2-40B4-BE49-F238E27FC236}">
                <a16:creationId xmlns:a16="http://schemas.microsoft.com/office/drawing/2014/main" id="{B41F5DFF-33DF-4ED9-B694-20A0F89E9C4A}"/>
              </a:ext>
            </a:extLst>
          </p:cNvPr>
          <p:cNvGrpSpPr/>
          <p:nvPr/>
        </p:nvGrpSpPr>
        <p:grpSpPr>
          <a:xfrm>
            <a:off x="378473" y="7234530"/>
            <a:ext cx="3766971" cy="445932"/>
            <a:chOff x="4563552" y="7689668"/>
            <a:chExt cx="3766971" cy="445932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891DD238-03DB-4212-A5D6-FBF787D99FB7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1,400,000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73" name="직선 연결선 272">
              <a:extLst>
                <a:ext uri="{FF2B5EF4-FFF2-40B4-BE49-F238E27FC236}">
                  <a16:creationId xmlns:a16="http://schemas.microsoft.com/office/drawing/2014/main" id="{0185FFBC-1681-4802-B429-8D7F6F0FD4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4" name="TextBox 273">
              <a:extLst>
                <a:ext uri="{FF2B5EF4-FFF2-40B4-BE49-F238E27FC236}">
                  <a16:creationId xmlns:a16="http://schemas.microsoft.com/office/drawing/2014/main" id="{56A42402-71D2-4D11-9BE4-00AF366574AD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sp>
        <p:nvSpPr>
          <p:cNvPr id="275" name="AutoShape 159">
            <a:extLst>
              <a:ext uri="{FF2B5EF4-FFF2-40B4-BE49-F238E27FC236}">
                <a16:creationId xmlns:a16="http://schemas.microsoft.com/office/drawing/2014/main" id="{912068F5-469C-471F-9C6D-86A106E4A9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9564" y="1831076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2-3</a:t>
            </a:r>
          </a:p>
        </p:txBody>
      </p:sp>
      <p:sp>
        <p:nvSpPr>
          <p:cNvPr id="276" name="AutoShape 159">
            <a:extLst>
              <a:ext uri="{FF2B5EF4-FFF2-40B4-BE49-F238E27FC236}">
                <a16:creationId xmlns:a16="http://schemas.microsoft.com/office/drawing/2014/main" id="{AC42DDFC-22A2-4CB8-8540-9C3FCF8CA5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9564" y="2300225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2-1</a:t>
            </a:r>
          </a:p>
        </p:txBody>
      </p:sp>
      <p:sp>
        <p:nvSpPr>
          <p:cNvPr id="277" name="AutoShape 159">
            <a:extLst>
              <a:ext uri="{FF2B5EF4-FFF2-40B4-BE49-F238E27FC236}">
                <a16:creationId xmlns:a16="http://schemas.microsoft.com/office/drawing/2014/main" id="{69FEB80E-DBB8-4F99-9BFA-4C734CCCEA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626998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81" name="AutoShape 159">
            <a:extLst>
              <a:ext uri="{FF2B5EF4-FFF2-40B4-BE49-F238E27FC236}">
                <a16:creationId xmlns:a16="http://schemas.microsoft.com/office/drawing/2014/main" id="{4D06953B-6C7A-40B5-8AB4-B58DB19F7E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5080309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3-3</a:t>
            </a:r>
          </a:p>
        </p:txBody>
      </p:sp>
      <p:sp>
        <p:nvSpPr>
          <p:cNvPr id="282" name="AutoShape 159">
            <a:extLst>
              <a:ext uri="{FF2B5EF4-FFF2-40B4-BE49-F238E27FC236}">
                <a16:creationId xmlns:a16="http://schemas.microsoft.com/office/drawing/2014/main" id="{944F78A6-5501-4826-AFFF-B2F64A662C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0009" y="5910263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84" name="AutoShape 159">
            <a:extLst>
              <a:ext uri="{FF2B5EF4-FFF2-40B4-BE49-F238E27FC236}">
                <a16:creationId xmlns:a16="http://schemas.microsoft.com/office/drawing/2014/main" id="{FE676280-24BB-4F11-81CB-AC16D8E1D5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0009" y="7235825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3-3</a:t>
            </a:r>
          </a:p>
        </p:txBody>
      </p:sp>
      <p:sp>
        <p:nvSpPr>
          <p:cNvPr id="285" name="AutoShape 159">
            <a:extLst>
              <a:ext uri="{FF2B5EF4-FFF2-40B4-BE49-F238E27FC236}">
                <a16:creationId xmlns:a16="http://schemas.microsoft.com/office/drawing/2014/main" id="{C196397E-650A-45A3-91F4-F8A1223A95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3795" y="5660482"/>
            <a:ext cx="216674" cy="200915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286" name="Rectangle 89">
            <a:extLst>
              <a:ext uri="{FF2B5EF4-FFF2-40B4-BE49-F238E27FC236}">
                <a16:creationId xmlns:a16="http://schemas.microsoft.com/office/drawing/2014/main" id="{4ACF5A94-1A67-47DC-9D9E-C70F024A3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20" y="8833167"/>
            <a:ext cx="3860227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견적내기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BC65BB87-D200-446C-AFD8-F3CB2E81F6BC}"/>
              </a:ext>
            </a:extLst>
          </p:cNvPr>
          <p:cNvSpPr/>
          <p:nvPr/>
        </p:nvSpPr>
        <p:spPr>
          <a:xfrm>
            <a:off x="1444384" y="2678573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E9338C52-3BE2-4F34-B2A8-C40E63591B9A}"/>
              </a:ext>
            </a:extLst>
          </p:cNvPr>
          <p:cNvSpPr/>
          <p:nvPr/>
        </p:nvSpPr>
        <p:spPr>
          <a:xfrm>
            <a:off x="1445144" y="5994358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11" name="AutoShape 159">
            <a:extLst>
              <a:ext uri="{FF2B5EF4-FFF2-40B4-BE49-F238E27FC236}">
                <a16:creationId xmlns:a16="http://schemas.microsoft.com/office/drawing/2014/main" id="{C6168CCE-69E2-445E-9503-47232E7E75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0009" y="7680462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06</a:t>
            </a:r>
          </a:p>
        </p:txBody>
      </p:sp>
      <p:sp>
        <p:nvSpPr>
          <p:cNvPr id="112" name="AutoShape 159">
            <a:extLst>
              <a:ext uri="{FF2B5EF4-FFF2-40B4-BE49-F238E27FC236}">
                <a16:creationId xmlns:a16="http://schemas.microsoft.com/office/drawing/2014/main" id="{677D2884-0A35-4301-AB0B-FC0A761CC8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257" y="8848769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07</a:t>
            </a:r>
          </a:p>
        </p:txBody>
      </p:sp>
      <p:sp>
        <p:nvSpPr>
          <p:cNvPr id="113" name="AutoShape 159">
            <a:extLst>
              <a:ext uri="{FF2B5EF4-FFF2-40B4-BE49-F238E27FC236}">
                <a16:creationId xmlns:a16="http://schemas.microsoft.com/office/drawing/2014/main" id="{0D1A9BC4-574D-4FAC-9F49-9E6EFA44CD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46598" y="1026214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8-1</a:t>
            </a:r>
          </a:p>
        </p:txBody>
      </p:sp>
      <p:sp>
        <p:nvSpPr>
          <p:cNvPr id="118" name="AutoShape 159">
            <a:extLst>
              <a:ext uri="{FF2B5EF4-FFF2-40B4-BE49-F238E27FC236}">
                <a16:creationId xmlns:a16="http://schemas.microsoft.com/office/drawing/2014/main" id="{C303031C-2974-4AE8-A467-4AC6D8FCD8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46598" y="2196344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8-2</a:t>
            </a:r>
          </a:p>
        </p:txBody>
      </p:sp>
      <p:sp>
        <p:nvSpPr>
          <p:cNvPr id="119" name="AutoShape 159">
            <a:extLst>
              <a:ext uri="{FF2B5EF4-FFF2-40B4-BE49-F238E27FC236}">
                <a16:creationId xmlns:a16="http://schemas.microsoft.com/office/drawing/2014/main" id="{2177DB5E-FFE3-42C4-A5A4-3B61296EB8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46598" y="3283433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8-3</a:t>
            </a:r>
          </a:p>
        </p:txBody>
      </p:sp>
      <p:sp>
        <p:nvSpPr>
          <p:cNvPr id="121" name="AutoShape 159">
            <a:extLst>
              <a:ext uri="{FF2B5EF4-FFF2-40B4-BE49-F238E27FC236}">
                <a16:creationId xmlns:a16="http://schemas.microsoft.com/office/drawing/2014/main" id="{D2ABC218-B02B-45F3-80FD-25C65AAF75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324" y="5627203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2-1</a:t>
            </a:r>
          </a:p>
        </p:txBody>
      </p:sp>
      <p:sp>
        <p:nvSpPr>
          <p:cNvPr id="122" name="AutoShape 178">
            <a:extLst>
              <a:ext uri="{FF2B5EF4-FFF2-40B4-BE49-F238E27FC236}">
                <a16:creationId xmlns:a16="http://schemas.microsoft.com/office/drawing/2014/main" id="{060975E0-131E-445C-BB64-BAA24AFA3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8221" y="5519209"/>
            <a:ext cx="2661984" cy="970433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ko-KR" altLang="en-US" sz="999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3" name="TextBox 1122">
            <a:extLst>
              <a:ext uri="{FF2B5EF4-FFF2-40B4-BE49-F238E27FC236}">
                <a16:creationId xmlns:a16="http://schemas.microsoft.com/office/drawing/2014/main" id="{160D162E-C2D0-4F40-8E66-0A03B6C7B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5206" y="5664178"/>
            <a:ext cx="2463624" cy="39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999" dirty="0">
                <a:ea typeface="맑은 고딕" pitchFamily="50" charset="-127"/>
              </a:rPr>
              <a:t>PCR </a:t>
            </a:r>
            <a:r>
              <a:rPr lang="ko-KR" altLang="en-US" sz="999" dirty="0">
                <a:ea typeface="맑은 고딕" pitchFamily="50" charset="-127"/>
              </a:rPr>
              <a:t>검사 수량을 예약인원에 맞게 수량을 맞춰주세요</a:t>
            </a:r>
            <a:r>
              <a:rPr lang="en-US" altLang="ko-KR" sz="999" dirty="0">
                <a:ea typeface="맑은 고딕" pitchFamily="50" charset="-127"/>
              </a:rPr>
              <a:t>.</a:t>
            </a:r>
            <a:r>
              <a:rPr lang="ko-KR" altLang="en-US" sz="999" dirty="0">
                <a:ea typeface="맑은 고딕" pitchFamily="50" charset="-127"/>
              </a:rPr>
              <a:t>  </a:t>
            </a:r>
            <a:endParaRPr lang="en-US" altLang="ko-KR" sz="999" dirty="0">
              <a:ea typeface="맑은 고딕" pitchFamily="50" charset="-127"/>
            </a:endParaRPr>
          </a:p>
        </p:txBody>
      </p:sp>
      <p:sp>
        <p:nvSpPr>
          <p:cNvPr id="124" name="TextBox 1122">
            <a:extLst>
              <a:ext uri="{FF2B5EF4-FFF2-40B4-BE49-F238E27FC236}">
                <a16:creationId xmlns:a16="http://schemas.microsoft.com/office/drawing/2014/main" id="{EC279F7C-57F6-4672-B0D5-DC98DA8D6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4657" y="6113495"/>
            <a:ext cx="714583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99" dirty="0">
                <a:ea typeface="맑은 고딕" pitchFamily="50" charset="-127"/>
              </a:rPr>
              <a:t>확인</a:t>
            </a:r>
            <a:endParaRPr lang="en-US" altLang="ko-KR" sz="999" dirty="0">
              <a:ea typeface="맑은 고딕" pitchFamily="50" charset="-127"/>
            </a:endParaRPr>
          </a:p>
        </p:txBody>
      </p:sp>
      <p:sp>
        <p:nvSpPr>
          <p:cNvPr id="125" name="TextBox 1122">
            <a:extLst>
              <a:ext uri="{FF2B5EF4-FFF2-40B4-BE49-F238E27FC236}">
                <a16:creationId xmlns:a16="http://schemas.microsoft.com/office/drawing/2014/main" id="{C71B1F2A-503A-48BD-A4E8-D24E61595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8813" y="6117726"/>
            <a:ext cx="714583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99" dirty="0">
                <a:ea typeface="맑은 고딕" pitchFamily="50" charset="-127"/>
              </a:rPr>
              <a:t>취소</a:t>
            </a:r>
            <a:endParaRPr lang="en-US" altLang="ko-KR" sz="999" dirty="0">
              <a:ea typeface="맑은 고딕" pitchFamily="50" charset="-127"/>
            </a:endParaRPr>
          </a:p>
        </p:txBody>
      </p:sp>
      <p:sp>
        <p:nvSpPr>
          <p:cNvPr id="126" name="AutoShape 178">
            <a:extLst>
              <a:ext uri="{FF2B5EF4-FFF2-40B4-BE49-F238E27FC236}">
                <a16:creationId xmlns:a16="http://schemas.microsoft.com/office/drawing/2014/main" id="{C00114E4-C4EC-4613-869B-F8B27608C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9459" y="6668635"/>
            <a:ext cx="2661984" cy="970433"/>
          </a:xfrm>
          <a:prstGeom prst="rect">
            <a:avLst/>
          </a:prstGeom>
          <a:solidFill>
            <a:schemeClr val="bg1"/>
          </a:solidFill>
          <a:ln w="6350" algn="ctr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pPr algn="ctr" latinLnBrk="1"/>
            <a:endParaRPr lang="ko-KR" altLang="en-US" sz="999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7" name="TextBox 1122">
            <a:extLst>
              <a:ext uri="{FF2B5EF4-FFF2-40B4-BE49-F238E27FC236}">
                <a16:creationId xmlns:a16="http://schemas.microsoft.com/office/drawing/2014/main" id="{1BDA36D0-F73A-46E5-A7C1-293DAD5BF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76445" y="6813604"/>
            <a:ext cx="2564999" cy="399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ko-KR" sz="999" dirty="0">
                <a:ea typeface="맑은 고딕" pitchFamily="50" charset="-127"/>
              </a:rPr>
              <a:t>PCR </a:t>
            </a:r>
            <a:r>
              <a:rPr lang="ko-KR" altLang="en-US" sz="999" dirty="0">
                <a:ea typeface="맑은 고딕" pitchFamily="50" charset="-127"/>
              </a:rPr>
              <a:t>검사 수량은 예약인원을 초과할 수 없습니다</a:t>
            </a:r>
            <a:r>
              <a:rPr lang="en-US" altLang="ko-KR" sz="999" dirty="0">
                <a:ea typeface="맑은 고딕" pitchFamily="50" charset="-127"/>
              </a:rPr>
              <a:t>.</a:t>
            </a:r>
          </a:p>
        </p:txBody>
      </p:sp>
      <p:sp>
        <p:nvSpPr>
          <p:cNvPr id="128" name="TextBox 1122">
            <a:extLst>
              <a:ext uri="{FF2B5EF4-FFF2-40B4-BE49-F238E27FC236}">
                <a16:creationId xmlns:a16="http://schemas.microsoft.com/office/drawing/2014/main" id="{E76D1947-6249-4033-AE65-807C5D98B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5896" y="7262921"/>
            <a:ext cx="714583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999" dirty="0">
                <a:ea typeface="맑은 고딕" pitchFamily="50" charset="-127"/>
              </a:rPr>
              <a:t>확인</a:t>
            </a:r>
            <a:endParaRPr lang="en-US" altLang="ko-KR" sz="999" dirty="0">
              <a:ea typeface="맑은 고딕" pitchFamily="50" charset="-127"/>
            </a:endParaRPr>
          </a:p>
        </p:txBody>
      </p:sp>
      <p:sp>
        <p:nvSpPr>
          <p:cNvPr id="129" name="AutoShape 159">
            <a:extLst>
              <a:ext uri="{FF2B5EF4-FFF2-40B4-BE49-F238E27FC236}">
                <a16:creationId xmlns:a16="http://schemas.microsoft.com/office/drawing/2014/main" id="{C461DBEF-BD1B-4925-B5FD-4B2CDF0003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46598" y="5506169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7-1</a:t>
            </a:r>
          </a:p>
        </p:txBody>
      </p:sp>
      <p:sp>
        <p:nvSpPr>
          <p:cNvPr id="130" name="AutoShape 159">
            <a:extLst>
              <a:ext uri="{FF2B5EF4-FFF2-40B4-BE49-F238E27FC236}">
                <a16:creationId xmlns:a16="http://schemas.microsoft.com/office/drawing/2014/main" id="{1AF7AC64-4CDD-4E68-B5AC-22B4B8D98E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46598" y="6593258"/>
            <a:ext cx="220728" cy="204676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7-2</a:t>
            </a:r>
          </a:p>
        </p:txBody>
      </p:sp>
      <p:sp>
        <p:nvSpPr>
          <p:cNvPr id="131" name="물결 130">
            <a:extLst>
              <a:ext uri="{FF2B5EF4-FFF2-40B4-BE49-F238E27FC236}">
                <a16:creationId xmlns:a16="http://schemas.microsoft.com/office/drawing/2014/main" id="{64F33EF0-3B57-4E4F-8E7D-96B0CAE5D62B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132" name="Rectangle 89">
            <a:extLst>
              <a:ext uri="{FF2B5EF4-FFF2-40B4-BE49-F238E27FC236}">
                <a16:creationId xmlns:a16="http://schemas.microsoft.com/office/drawing/2014/main" id="{18F1A3E2-14A2-43A4-BC6A-315B38214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76" y="8245879"/>
            <a:ext cx="3810718" cy="446275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주문결제 시 환율에 따라 결제 금액이 변경될 수 </a:t>
            </a:r>
            <a:r>
              <a:rPr kumimoji="0" lang="ko-KR" altLang="en-US" sz="1050" spc="-5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있사오니</a:t>
            </a:r>
            <a:r>
              <a:rPr kumimoji="0" lang="en-US" altLang="ko-KR" sz="105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결제금액을 확인하시기 바랍니다</a:t>
            </a:r>
            <a:r>
              <a:rPr kumimoji="0" lang="en-US" altLang="ko-KR" sz="105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kumimoji="0" lang="ko-KR" altLang="en-US" sz="105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3" name="AutoShape 159">
            <a:extLst>
              <a:ext uri="{FF2B5EF4-FFF2-40B4-BE49-F238E27FC236}">
                <a16:creationId xmlns:a16="http://schemas.microsoft.com/office/drawing/2014/main" id="{9E5A8739-D508-45CB-8889-F7FC28B13C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9685" y="8227014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08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C47D0A-8191-49CC-BD71-892D67990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794" y="1341244"/>
            <a:ext cx="2762636" cy="8030696"/>
          </a:xfrm>
          <a:prstGeom prst="rect">
            <a:avLst/>
          </a:prstGeom>
        </p:spPr>
      </p:pic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C261CF06-2559-459E-AB81-18E974F20371}"/>
              </a:ext>
            </a:extLst>
          </p:cNvPr>
          <p:cNvGrpSpPr/>
          <p:nvPr/>
        </p:nvGrpSpPr>
        <p:grpSpPr>
          <a:xfrm>
            <a:off x="3212274" y="6871758"/>
            <a:ext cx="797395" cy="276999"/>
            <a:chOff x="3255781" y="3763348"/>
            <a:chExt cx="797395" cy="276999"/>
          </a:xfrm>
        </p:grpSpPr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AE9C8DF0-17DD-4CE9-ADFE-AB311850FA44}"/>
                </a:ext>
              </a:extLst>
            </p:cNvPr>
            <p:cNvSpPr/>
            <p:nvPr/>
          </p:nvSpPr>
          <p:spPr bwMode="auto">
            <a:xfrm>
              <a:off x="3833243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7" name="직사각형 146">
              <a:extLst>
                <a:ext uri="{FF2B5EF4-FFF2-40B4-BE49-F238E27FC236}">
                  <a16:creationId xmlns:a16="http://schemas.microsoft.com/office/drawing/2014/main" id="{8BFCA97A-DCE8-4A55-BB49-2AEBAB3456EA}"/>
                </a:ext>
              </a:extLst>
            </p:cNvPr>
            <p:cNvSpPr/>
            <p:nvPr/>
          </p:nvSpPr>
          <p:spPr bwMode="auto">
            <a:xfrm>
              <a:off x="3255781" y="3804151"/>
              <a:ext cx="219933" cy="21993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2"/>
              </a:solidFill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757535" eaLnBrk="0" hangingPunct="0"/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</a:t>
              </a:r>
              <a:endPara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A99C3E3-79E9-4C11-8B8B-059F97E8E8D3}"/>
                </a:ext>
              </a:extLst>
            </p:cNvPr>
            <p:cNvSpPr txBox="1"/>
            <p:nvPr/>
          </p:nvSpPr>
          <p:spPr>
            <a:xfrm>
              <a:off x="3476541" y="3763348"/>
              <a:ext cx="3241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7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9" name="AutoShape 159">
            <a:extLst>
              <a:ext uri="{FF2B5EF4-FFF2-40B4-BE49-F238E27FC236}">
                <a16:creationId xmlns:a16="http://schemas.microsoft.com/office/drawing/2014/main" id="{B906F4BB-CE9A-4D2A-96B8-CE48B4CA47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67548" y="6821892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4-1</a:t>
            </a:r>
          </a:p>
        </p:txBody>
      </p:sp>
      <p:sp>
        <p:nvSpPr>
          <p:cNvPr id="151" name="Rectangle 89">
            <a:extLst>
              <a:ext uri="{FF2B5EF4-FFF2-40B4-BE49-F238E27FC236}">
                <a16:creationId xmlns:a16="http://schemas.microsoft.com/office/drawing/2014/main" id="{6ABD6374-1C14-41F5-A83F-15B523AF6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4" y="6890278"/>
            <a:ext cx="3641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                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</p:spTree>
    <p:extLst>
      <p:ext uri="{BB962C8B-B14F-4D97-AF65-F5344CB8AC3E}">
        <p14:creationId xmlns:p14="http://schemas.microsoft.com/office/powerpoint/2010/main" val="3909559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C19651B-4D65-4426-B179-7A8574FBB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333730"/>
              </p:ext>
            </p:extLst>
          </p:nvPr>
        </p:nvGraphicFramePr>
        <p:xfrm>
          <a:off x="11480499" y="920112"/>
          <a:ext cx="2379926" cy="5912852"/>
        </p:xfrm>
        <a:graphic>
          <a:graphicData uri="http://schemas.openxmlformats.org/drawingml/2006/table">
            <a:tbl>
              <a:tblPr/>
              <a:tblGrid>
                <a:gridCol w="208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997000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 담긴 예약 상품 없을 시 화면 출력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486764"/>
                  </a:ext>
                </a:extLst>
              </a:tr>
              <a:tr h="901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2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05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1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06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07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46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08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864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09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10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2579198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11</a:t>
                      </a: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716496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225634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6923266"/>
                  </a:ext>
                </a:extLst>
              </a:tr>
              <a:tr h="2100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" marR="3595" marT="3595" marB="3595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92802"/>
                  </a:ext>
                </a:extLst>
              </a:tr>
            </a:tbl>
          </a:graphicData>
        </a:graphic>
      </p:graphicFrame>
      <p:grpSp>
        <p:nvGrpSpPr>
          <p:cNvPr id="23" name="그룹 22">
            <a:extLst>
              <a:ext uri="{FF2B5EF4-FFF2-40B4-BE49-F238E27FC236}">
                <a16:creationId xmlns:a16="http://schemas.microsoft.com/office/drawing/2014/main" id="{13929F31-581A-47C1-B446-5360E7172908}"/>
              </a:ext>
            </a:extLst>
          </p:cNvPr>
          <p:cNvGrpSpPr/>
          <p:nvPr/>
        </p:nvGrpSpPr>
        <p:grpSpPr>
          <a:xfrm>
            <a:off x="57432" y="1268823"/>
            <a:ext cx="335888" cy="515316"/>
            <a:chOff x="57432" y="1274051"/>
            <a:chExt cx="335888" cy="485799"/>
          </a:xfrm>
        </p:grpSpPr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9FE9AB0D-7BA8-40A2-8501-3B013176537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77472" y="1281367"/>
              <a:ext cx="0" cy="472505"/>
            </a:xfrm>
            <a:prstGeom prst="straightConnector1">
              <a:avLst/>
            </a:prstGeom>
            <a:solidFill>
              <a:schemeClr val="accent1"/>
            </a:solidFill>
            <a:ln w="317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B6CCF7C-875F-423C-A7F8-DB26DD55A5FB}"/>
                </a:ext>
              </a:extLst>
            </p:cNvPr>
            <p:cNvCxnSpPr/>
            <p:nvPr/>
          </p:nvCxnSpPr>
          <p:spPr bwMode="auto">
            <a:xfrm>
              <a:off x="69767" y="1274051"/>
              <a:ext cx="323553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62C901ED-31CB-4CDC-BF3B-C1CE53206379}"/>
                </a:ext>
              </a:extLst>
            </p:cNvPr>
            <p:cNvCxnSpPr/>
            <p:nvPr/>
          </p:nvCxnSpPr>
          <p:spPr bwMode="auto">
            <a:xfrm>
              <a:off x="57432" y="1759850"/>
              <a:ext cx="323553" cy="0"/>
            </a:xfrm>
            <a:prstGeom prst="line">
              <a:avLst/>
            </a:prstGeom>
            <a:solidFill>
              <a:schemeClr val="accent1"/>
            </a:solidFill>
            <a:ln w="63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2934CC8-4010-4582-8F6E-F451554298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dirty="0" err="1">
                <a:latin typeface="맑은 고딕" pitchFamily="50" charset="-127"/>
                <a:ea typeface="맑은 고딕" pitchFamily="50" charset="-127"/>
              </a:rPr>
              <a:t>골프텔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/18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호텔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장바구니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A25895F-3C64-4CF7-9E1E-F9B14EC3BCF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5F33182-A76E-4B31-8ED9-D969539EBD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900" dirty="0">
                <a:solidFill>
                  <a:srgbClr val="26262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cart02</a:t>
            </a: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99122144-1DB8-4C81-AF61-8CF9D2CEC8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4E0A38A-6FFD-4317-ABF4-B38788BD5B7C}"/>
              </a:ext>
            </a:extLst>
          </p:cNvPr>
          <p:cNvSpPr txBox="1"/>
          <p:nvPr/>
        </p:nvSpPr>
        <p:spPr>
          <a:xfrm>
            <a:off x="557665" y="1443980"/>
            <a:ext cx="3487300" cy="340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600" b="1"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장바구니</a:t>
            </a:r>
            <a:endParaRPr lang="en-US" altLang="ko-KR" sz="1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209A6FEA-A8CF-457F-8771-48D6825D59C7}"/>
              </a:ext>
            </a:extLst>
          </p:cNvPr>
          <p:cNvSpPr/>
          <p:nvPr/>
        </p:nvSpPr>
        <p:spPr>
          <a:xfrm>
            <a:off x="380985" y="2556384"/>
            <a:ext cx="3750386" cy="162018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장바구니에 담긴 제품이 없습니다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7D66CE6-8A24-434E-B70E-5B3801B0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34" y="2691398"/>
            <a:ext cx="625640" cy="851678"/>
          </a:xfrm>
          <a:prstGeom prst="rect">
            <a:avLst/>
          </a:prstGeom>
        </p:spPr>
      </p:pic>
      <p:sp>
        <p:nvSpPr>
          <p:cNvPr id="16" name="물결 15">
            <a:extLst>
              <a:ext uri="{FF2B5EF4-FFF2-40B4-BE49-F238E27FC236}">
                <a16:creationId xmlns:a16="http://schemas.microsoft.com/office/drawing/2014/main" id="{3C3BC5BD-6FFE-4AAB-882F-D95CBE1B4308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</p:spTree>
    <p:extLst>
      <p:ext uri="{BB962C8B-B14F-4D97-AF65-F5344CB8AC3E}">
        <p14:creationId xmlns:p14="http://schemas.microsoft.com/office/powerpoint/2010/main" val="15803019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2BECA863-56BE-4324-8A61-3C335AA5D492}"/>
              </a:ext>
            </a:extLst>
          </p:cNvPr>
          <p:cNvSpPr/>
          <p:nvPr/>
        </p:nvSpPr>
        <p:spPr>
          <a:xfrm>
            <a:off x="439420" y="7439305"/>
            <a:ext cx="3634611" cy="49505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대행 예약 신청 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예약 전 개인 자료를 요청하기 위해 유선 통화연결이 필요합니다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. 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>
                <a:latin typeface="+mn-lt"/>
              </a:rPr>
              <a:t>18</a:t>
            </a:r>
            <a:r>
              <a:rPr lang="ko-KR" altLang="en-US" dirty="0">
                <a:latin typeface="+mn-lt"/>
              </a:rPr>
              <a:t>홀 주문결제 </a:t>
            </a:r>
            <a:r>
              <a:rPr lang="en-US" altLang="ko-KR" dirty="0">
                <a:latin typeface="+mn-lt"/>
              </a:rPr>
              <a:t>_ </a:t>
            </a:r>
            <a:r>
              <a:rPr lang="ko-KR" altLang="en-US" dirty="0">
                <a:latin typeface="+mn-lt"/>
              </a:rPr>
              <a:t>결제 수단 선택 전  </a:t>
            </a:r>
            <a:endParaRPr lang="ko-KR" altLang="en-US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기사님 회원가입 </a:t>
            </a:r>
            <a:r>
              <a:rPr lang="en-US" altLang="ko-KR" dirty="0"/>
              <a:t>&gt; </a:t>
            </a:r>
            <a:r>
              <a:rPr lang="ko-KR" altLang="en-US" dirty="0"/>
              <a:t>결제수단 등록 </a:t>
            </a:r>
            <a:r>
              <a:rPr lang="en-US" altLang="ko-KR" dirty="0"/>
              <a:t>&gt; </a:t>
            </a:r>
            <a:r>
              <a:rPr lang="ko-KR" altLang="en-US" dirty="0"/>
              <a:t>카드 등록 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pay_18holes01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BB61DB-57B5-47EE-BA5B-4745E4C3B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457913" y="138625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및 결제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469942"/>
              </p:ext>
            </p:extLst>
          </p:nvPr>
        </p:nvGraphicFramePr>
        <p:xfrm>
          <a:off x="11435494" y="936203"/>
          <a:ext cx="2361201" cy="8744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3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골프텔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/ 18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홀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/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호텔 주문결제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확인 및 결제페이지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_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 수단 선택 전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 담긴 예약상품정보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장바구니에서 옵션 수량변경 가능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3-2) PCR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검사 수량변경 가능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PCR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검사는 예약 명수대로 필수로 선택되어야 함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3-3)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각 상품 합계 금액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772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장바구니 담긴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18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홀 골프상품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4-1)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수량 변경가능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장바구니 담긴 상품 전체 합계금액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 신청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신청 체크 시  결제 완료 후 마이페이지 에서 항공권 예약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6-2)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체크 시 결제 완료 후 마이페이지 에서 항공권 발권 신청 정보 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6-3)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 신청 체크 시 항공사 선택 질의 리스트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복수 선택 가능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 연동 결제수단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7-3)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카드 안내 사항 출력 고정 문구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결제 동의 체크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결제하기 버튼 비활성화 처리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고객사 환불정책 확인 필요 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7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8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결제하기 버튼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미활성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7423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요청사항 텍스트 입력박스 추가</a:t>
                      </a:r>
                      <a:endParaRPr lang="en-US" altLang="ko-KR" sz="105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731353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여행자 보험 신청 부분 확인 필요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203365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고객사 환불정책 확인 필요 </a:t>
                      </a:r>
                      <a:endParaRPr lang="en-US" altLang="ko-KR" sz="9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72" name="Rectangle 89">
            <a:extLst>
              <a:ext uri="{FF2B5EF4-FFF2-40B4-BE49-F238E27FC236}">
                <a16:creationId xmlns:a16="http://schemas.microsoft.com/office/drawing/2014/main" id="{41A3C012-C778-48CF-B115-402494E14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947" y="8613852"/>
            <a:ext cx="3860227" cy="468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8" name="표 207">
            <a:extLst>
              <a:ext uri="{FF2B5EF4-FFF2-40B4-BE49-F238E27FC236}">
                <a16:creationId xmlns:a16="http://schemas.microsoft.com/office/drawing/2014/main" id="{2BA36D36-EB2B-4B2D-8887-860EE9149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739627"/>
              </p:ext>
            </p:extLst>
          </p:nvPr>
        </p:nvGraphicFramePr>
        <p:xfrm>
          <a:off x="4777861" y="7476890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209" name="표 208">
            <a:extLst>
              <a:ext uri="{FF2B5EF4-FFF2-40B4-BE49-F238E27FC236}">
                <a16:creationId xmlns:a16="http://schemas.microsoft.com/office/drawing/2014/main" id="{8A524DF9-8C7D-4E81-85B8-9C3AAA089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342243"/>
              </p:ext>
            </p:extLst>
          </p:nvPr>
        </p:nvGraphicFramePr>
        <p:xfrm>
          <a:off x="4778149" y="7788383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F1116F-2DCB-4936-B16B-12CD4FB536DC}"/>
              </a:ext>
            </a:extLst>
          </p:cNvPr>
          <p:cNvSpPr/>
          <p:nvPr/>
        </p:nvSpPr>
        <p:spPr>
          <a:xfrm>
            <a:off x="4739906" y="7037575"/>
            <a:ext cx="367989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최종 확인하였으며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본인은 결제에 동의합니다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E2960CD-B63A-486C-8E00-072E92F54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83017"/>
              </p:ext>
            </p:extLst>
          </p:nvPr>
        </p:nvGraphicFramePr>
        <p:xfrm>
          <a:off x="4814745" y="5219800"/>
          <a:ext cx="3614216" cy="1605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4216">
                  <a:extLst>
                    <a:ext uri="{9D8B030D-6E8A-4147-A177-3AD203B41FA5}">
                      <a16:colId xmlns:a16="http://schemas.microsoft.com/office/drawing/2014/main" val="1895722768"/>
                    </a:ext>
                  </a:extLst>
                </a:gridCol>
              </a:tblGrid>
              <a:tr h="394331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+mn-ea"/>
                        </a:rPr>
                        <a:t>○ 신용카드         </a:t>
                      </a: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가상계좌 입금</a:t>
                      </a:r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41744"/>
                  </a:ext>
                </a:extLst>
              </a:tr>
              <a:tr h="1167634">
                <a:tc>
                  <a:txBody>
                    <a:bodyPr/>
                    <a:lstStyle/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결제금액이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이상일 경우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삼성카드는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ARS,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공인인증서 등 추가 인증이 필요합니다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5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카드사별 포인트 혜택은 각 카드사를 통해 확인해주시기 바랍니다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dirty="0"/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879"/>
                  </a:ext>
                </a:extLst>
              </a:tr>
            </a:tbl>
          </a:graphicData>
        </a:graphic>
      </p:graphicFrame>
      <p:sp>
        <p:nvSpPr>
          <p:cNvPr id="38" name="AutoShape 159">
            <a:extLst>
              <a:ext uri="{FF2B5EF4-FFF2-40B4-BE49-F238E27FC236}">
                <a16:creationId xmlns:a16="http://schemas.microsoft.com/office/drawing/2014/main" id="{2B54B56F-52F8-418F-9DD0-E778C511F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7468" y="5121765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7-1</a:t>
            </a:r>
          </a:p>
        </p:txBody>
      </p:sp>
      <p:sp>
        <p:nvSpPr>
          <p:cNvPr id="39" name="AutoShape 159">
            <a:extLst>
              <a:ext uri="{FF2B5EF4-FFF2-40B4-BE49-F238E27FC236}">
                <a16:creationId xmlns:a16="http://schemas.microsoft.com/office/drawing/2014/main" id="{A866BF0E-807C-4C6D-9427-1C6AA4496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30183" y="5129580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7-2</a:t>
            </a:r>
          </a:p>
        </p:txBody>
      </p:sp>
      <p:sp>
        <p:nvSpPr>
          <p:cNvPr id="42" name="AutoShape 159">
            <a:extLst>
              <a:ext uri="{FF2B5EF4-FFF2-40B4-BE49-F238E27FC236}">
                <a16:creationId xmlns:a16="http://schemas.microsoft.com/office/drawing/2014/main" id="{715E0BC5-19B1-44EB-A16C-154E5E62B5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4515" y="6997845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08</a:t>
            </a:r>
          </a:p>
        </p:txBody>
      </p:sp>
      <p:sp>
        <p:nvSpPr>
          <p:cNvPr id="43" name="AutoShape 159">
            <a:extLst>
              <a:ext uri="{FF2B5EF4-FFF2-40B4-BE49-F238E27FC236}">
                <a16:creationId xmlns:a16="http://schemas.microsoft.com/office/drawing/2014/main" id="{A0C41B43-13DA-4291-9C6E-8635FED9CC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43945" y="850193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10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3454FD6-1F8C-40ED-BF7C-1F7BBBCB4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77016"/>
              </p:ext>
            </p:extLst>
          </p:nvPr>
        </p:nvGraphicFramePr>
        <p:xfrm>
          <a:off x="4690105" y="4801818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585A789-F792-47F4-AA35-F0F55C7F8F5C}"/>
              </a:ext>
            </a:extLst>
          </p:cNvPr>
          <p:cNvSpPr/>
          <p:nvPr/>
        </p:nvSpPr>
        <p:spPr>
          <a:xfrm>
            <a:off x="209378" y="1170036"/>
            <a:ext cx="218900" cy="218900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C0037E5-A5BC-441C-A9B6-F9C8509EE8D4}"/>
              </a:ext>
            </a:extLst>
          </p:cNvPr>
          <p:cNvSpPr/>
          <p:nvPr/>
        </p:nvSpPr>
        <p:spPr>
          <a:xfrm>
            <a:off x="4555090" y="471153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55" name="AutoShape 159">
            <a:extLst>
              <a:ext uri="{FF2B5EF4-FFF2-40B4-BE49-F238E27FC236}">
                <a16:creationId xmlns:a16="http://schemas.microsoft.com/office/drawing/2014/main" id="{097F8333-D497-4982-8063-7F5E7E5BF4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2380" y="5667105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7-3</a:t>
            </a:r>
          </a:p>
        </p:txBody>
      </p:sp>
      <p:sp>
        <p:nvSpPr>
          <p:cNvPr id="56" name="AutoShape 159">
            <a:extLst>
              <a:ext uri="{FF2B5EF4-FFF2-40B4-BE49-F238E27FC236}">
                <a16:creationId xmlns:a16="http://schemas.microsoft.com/office/drawing/2014/main" id="{7E5C69EE-42F2-46A3-8BEE-BDD282051A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4515" y="7462993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09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B7F097D-719C-46C2-AB92-A2FB55B64B10}"/>
              </a:ext>
            </a:extLst>
          </p:cNvPr>
          <p:cNvSpPr/>
          <p:nvPr/>
        </p:nvSpPr>
        <p:spPr>
          <a:xfrm>
            <a:off x="376106" y="8282217"/>
            <a:ext cx="3643894" cy="608059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고고고골프에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요청하실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내용있으시면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작성해주시기 바랍니다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3BC7383D-64E2-4256-B1E0-9AF683412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99149"/>
              </p:ext>
            </p:extLst>
          </p:nvPr>
        </p:nvGraphicFramePr>
        <p:xfrm>
          <a:off x="290301" y="7942017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95" name="AutoShape 159">
            <a:extLst>
              <a:ext uri="{FF2B5EF4-FFF2-40B4-BE49-F238E27FC236}">
                <a16:creationId xmlns:a16="http://schemas.microsoft.com/office/drawing/2014/main" id="{2381310A-F621-453D-B1D5-6B0E9E2E17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3989" y="8001109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11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B2A3CBB-4AF6-454A-9AE0-FCE0C374C44E}"/>
              </a:ext>
            </a:extLst>
          </p:cNvPr>
          <p:cNvGrpSpPr/>
          <p:nvPr/>
        </p:nvGrpSpPr>
        <p:grpSpPr>
          <a:xfrm>
            <a:off x="466354" y="2009109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90" name="Rectangle 174">
              <a:extLst>
                <a:ext uri="{FF2B5EF4-FFF2-40B4-BE49-F238E27FC236}">
                  <a16:creationId xmlns:a16="http://schemas.microsoft.com/office/drawing/2014/main" id="{B2A6D5DA-B63A-4598-8EAF-E9150268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91" name="Line 175">
              <a:extLst>
                <a:ext uri="{FF2B5EF4-FFF2-40B4-BE49-F238E27FC236}">
                  <a16:creationId xmlns:a16="http://schemas.microsoft.com/office/drawing/2014/main" id="{BCB78598-EFE1-4273-99DE-276F315AD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92" name="Line 176">
              <a:extLst>
                <a:ext uri="{FF2B5EF4-FFF2-40B4-BE49-F238E27FC236}">
                  <a16:creationId xmlns:a16="http://schemas.microsoft.com/office/drawing/2014/main" id="{D66AE960-66FE-4F4A-8D1E-97F074574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CB73F94-26A1-4A25-9B69-4A62EBF1DEDF}"/>
              </a:ext>
            </a:extLst>
          </p:cNvPr>
          <p:cNvSpPr/>
          <p:nvPr/>
        </p:nvSpPr>
        <p:spPr>
          <a:xfrm>
            <a:off x="393320" y="1881309"/>
            <a:ext cx="3751363" cy="121198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6321871-73AE-49D6-8F95-5D83D1A6AA11}"/>
              </a:ext>
            </a:extLst>
          </p:cNvPr>
          <p:cNvSpPr txBox="1"/>
          <p:nvPr/>
        </p:nvSpPr>
        <p:spPr>
          <a:xfrm>
            <a:off x="1395598" y="1940094"/>
            <a:ext cx="2762545" cy="55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Rectangle 89">
            <a:extLst>
              <a:ext uri="{FF2B5EF4-FFF2-40B4-BE49-F238E27FC236}">
                <a16:creationId xmlns:a16="http://schemas.microsoft.com/office/drawing/2014/main" id="{4E4ACE45-7C8D-4EFC-AF0C-A92DF2961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197" y="2532811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오전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11:00 </a:t>
            </a:r>
          </a:p>
        </p:txBody>
      </p:sp>
      <p:sp>
        <p:nvSpPr>
          <p:cNvPr id="135" name="Rectangle 89">
            <a:extLst>
              <a:ext uri="{FF2B5EF4-FFF2-40B4-BE49-F238E27FC236}">
                <a16:creationId xmlns:a16="http://schemas.microsoft.com/office/drawing/2014/main" id="{C8B79C0D-E926-4CA4-8C9B-F9D3C5268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839945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878B29B1-96C6-4B29-A7C2-17A0F597D80E}"/>
              </a:ext>
            </a:extLst>
          </p:cNvPr>
          <p:cNvGrpSpPr/>
          <p:nvPr/>
        </p:nvGrpSpPr>
        <p:grpSpPr>
          <a:xfrm>
            <a:off x="466354" y="3198302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65" name="Rectangle 174">
              <a:extLst>
                <a:ext uri="{FF2B5EF4-FFF2-40B4-BE49-F238E27FC236}">
                  <a16:creationId xmlns:a16="http://schemas.microsoft.com/office/drawing/2014/main" id="{681E2FCE-4D75-498C-B0E8-2DBAFC7C7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66" name="Line 175">
              <a:extLst>
                <a:ext uri="{FF2B5EF4-FFF2-40B4-BE49-F238E27FC236}">
                  <a16:creationId xmlns:a16="http://schemas.microsoft.com/office/drawing/2014/main" id="{80601B8B-A578-41A2-8D0B-EA76D36F9A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67" name="Line 176">
              <a:extLst>
                <a:ext uri="{FF2B5EF4-FFF2-40B4-BE49-F238E27FC236}">
                  <a16:creationId xmlns:a16="http://schemas.microsoft.com/office/drawing/2014/main" id="{65E15F73-10A9-4E9F-9F89-5C0187096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565F3F7-471C-46DA-9752-31926203BEBF}"/>
              </a:ext>
            </a:extLst>
          </p:cNvPr>
          <p:cNvSpPr/>
          <p:nvPr/>
        </p:nvSpPr>
        <p:spPr>
          <a:xfrm>
            <a:off x="393320" y="3141449"/>
            <a:ext cx="3751363" cy="1144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56896FB-EEC2-4090-BA95-C606AE999E99}"/>
              </a:ext>
            </a:extLst>
          </p:cNvPr>
          <p:cNvSpPr txBox="1"/>
          <p:nvPr/>
        </p:nvSpPr>
        <p:spPr>
          <a:xfrm>
            <a:off x="1395598" y="3213511"/>
            <a:ext cx="276254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Rectangle 89">
            <a:extLst>
              <a:ext uri="{FF2B5EF4-FFF2-40B4-BE49-F238E27FC236}">
                <a16:creationId xmlns:a16="http://schemas.microsoft.com/office/drawing/2014/main" id="{4C503943-2920-472F-8F9C-42AD9930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3670775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Rectangle 89">
            <a:extLst>
              <a:ext uri="{FF2B5EF4-FFF2-40B4-BE49-F238E27FC236}">
                <a16:creationId xmlns:a16="http://schemas.microsoft.com/office/drawing/2014/main" id="{2C99DD56-4CF8-4430-A313-C70EEA2A4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906534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E88AFD9-CEA7-4235-BF9E-17B44FB3C494}"/>
              </a:ext>
            </a:extLst>
          </p:cNvPr>
          <p:cNvSpPr txBox="1"/>
          <p:nvPr/>
        </p:nvSpPr>
        <p:spPr>
          <a:xfrm>
            <a:off x="1768327" y="3975332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1,4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2" name="Rectangle 89">
            <a:extLst>
              <a:ext uri="{FF2B5EF4-FFF2-40B4-BE49-F238E27FC236}">
                <a16:creationId xmlns:a16="http://schemas.microsoft.com/office/drawing/2014/main" id="{0484DD08-665C-44B7-A741-74D9026CD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01" y="279056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합계 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86" name="Rectangle 89">
            <a:extLst>
              <a:ext uri="{FF2B5EF4-FFF2-40B4-BE49-F238E27FC236}">
                <a16:creationId xmlns:a16="http://schemas.microsoft.com/office/drawing/2014/main" id="{0D4B8567-140F-439B-8589-50163B845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9" y="3953290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합계 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453E45D4-5B45-447B-B1B7-8198FA097C8C}"/>
              </a:ext>
            </a:extLst>
          </p:cNvPr>
          <p:cNvSpPr/>
          <p:nvPr/>
        </p:nvSpPr>
        <p:spPr>
          <a:xfrm>
            <a:off x="1444384" y="202776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D525A26-F7D1-4C6F-B063-76EBA1E36D05}"/>
              </a:ext>
            </a:extLst>
          </p:cNvPr>
          <p:cNvSpPr/>
          <p:nvPr/>
        </p:nvSpPr>
        <p:spPr>
          <a:xfrm>
            <a:off x="1444384" y="3229841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216" name="Rectangle 89">
            <a:extLst>
              <a:ext uri="{FF2B5EF4-FFF2-40B4-BE49-F238E27FC236}">
                <a16:creationId xmlns:a16="http://schemas.microsoft.com/office/drawing/2014/main" id="{0D93C928-803B-4201-96CF-30AC0BA5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57" y="5526714"/>
            <a:ext cx="3751363" cy="450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2,800,000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8" name="AutoShape 159">
            <a:extLst>
              <a:ext uri="{FF2B5EF4-FFF2-40B4-BE49-F238E27FC236}">
                <a16:creationId xmlns:a16="http://schemas.microsoft.com/office/drawing/2014/main" id="{0DB30CD7-8CCA-4C7F-8E44-554C2FF2C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781771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222" name="AutoShape 159">
            <a:extLst>
              <a:ext uri="{FF2B5EF4-FFF2-40B4-BE49-F238E27FC236}">
                <a16:creationId xmlns:a16="http://schemas.microsoft.com/office/drawing/2014/main" id="{BF5B5F2A-ED4D-4757-A53E-43B8CF2C5E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1976190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24" name="AutoShape 159">
            <a:extLst>
              <a:ext uri="{FF2B5EF4-FFF2-40B4-BE49-F238E27FC236}">
                <a16:creationId xmlns:a16="http://schemas.microsoft.com/office/drawing/2014/main" id="{7A736E76-7F26-48FB-A521-71A5AA4EAD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3198382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25" name="AutoShape 159">
            <a:extLst>
              <a:ext uri="{FF2B5EF4-FFF2-40B4-BE49-F238E27FC236}">
                <a16:creationId xmlns:a16="http://schemas.microsoft.com/office/drawing/2014/main" id="{C0F12A0F-75D7-49A5-AB70-D2E282EA71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3942402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4-1</a:t>
            </a:r>
          </a:p>
        </p:txBody>
      </p:sp>
      <p:sp>
        <p:nvSpPr>
          <p:cNvPr id="227" name="AutoShape 159">
            <a:extLst>
              <a:ext uri="{FF2B5EF4-FFF2-40B4-BE49-F238E27FC236}">
                <a16:creationId xmlns:a16="http://schemas.microsoft.com/office/drawing/2014/main" id="{D8483414-1E58-45A3-B62F-B0B4344045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7215" y="5680123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5FC7527-7B1D-4C10-B09C-B1B41DE51778}"/>
              </a:ext>
            </a:extLst>
          </p:cNvPr>
          <p:cNvSpPr txBox="1"/>
          <p:nvPr/>
        </p:nvSpPr>
        <p:spPr>
          <a:xfrm>
            <a:off x="2663269" y="2781409"/>
            <a:ext cx="147959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/>
              <a:t>1,200,000</a:t>
            </a:r>
            <a:r>
              <a:rPr lang="ko-KR" altLang="en-US" sz="1100" b="1" dirty="0"/>
              <a:t>원</a:t>
            </a:r>
            <a:endParaRPr lang="en-US" altLang="ko-KR" sz="1100" b="1" dirty="0"/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FAA4D9C0-6100-46B9-BA12-196F633306DA}"/>
              </a:ext>
            </a:extLst>
          </p:cNvPr>
          <p:cNvGrpSpPr/>
          <p:nvPr/>
        </p:nvGrpSpPr>
        <p:grpSpPr>
          <a:xfrm>
            <a:off x="466354" y="4422355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05" name="Rectangle 174">
              <a:extLst>
                <a:ext uri="{FF2B5EF4-FFF2-40B4-BE49-F238E27FC236}">
                  <a16:creationId xmlns:a16="http://schemas.microsoft.com/office/drawing/2014/main" id="{D4D288ED-C7C3-4924-A820-D3C46F5E7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06" name="Line 175">
              <a:extLst>
                <a:ext uri="{FF2B5EF4-FFF2-40B4-BE49-F238E27FC236}">
                  <a16:creationId xmlns:a16="http://schemas.microsoft.com/office/drawing/2014/main" id="{66ADA5DF-1C26-41F2-9DAD-F0ACE9253E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07" name="Line 176">
              <a:extLst>
                <a:ext uri="{FF2B5EF4-FFF2-40B4-BE49-F238E27FC236}">
                  <a16:creationId xmlns:a16="http://schemas.microsoft.com/office/drawing/2014/main" id="{C00258A3-F8B3-4070-8CD0-571695944B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064B9532-C723-414E-82BB-6A7E38167729}"/>
              </a:ext>
            </a:extLst>
          </p:cNvPr>
          <p:cNvSpPr/>
          <p:nvPr/>
        </p:nvSpPr>
        <p:spPr>
          <a:xfrm>
            <a:off x="393320" y="4365502"/>
            <a:ext cx="3751363" cy="1144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8B9BFCA-C608-441C-9215-3E28E86CD532}"/>
              </a:ext>
            </a:extLst>
          </p:cNvPr>
          <p:cNvSpPr txBox="1"/>
          <p:nvPr/>
        </p:nvSpPr>
        <p:spPr>
          <a:xfrm>
            <a:off x="1395598" y="4437564"/>
            <a:ext cx="2762545" cy="39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렌트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(18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홀왕복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>
              <a:defRPr/>
            </a:pP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Rectangle 89">
            <a:extLst>
              <a:ext uri="{FF2B5EF4-FFF2-40B4-BE49-F238E27FC236}">
                <a16:creationId xmlns:a16="http://schemas.microsoft.com/office/drawing/2014/main" id="{3A738F44-13F8-401E-869E-8DC8691AE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5187430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F7FF7BB-F414-4597-90D6-A5C8352B7031}"/>
              </a:ext>
            </a:extLst>
          </p:cNvPr>
          <p:cNvSpPr txBox="1"/>
          <p:nvPr/>
        </p:nvSpPr>
        <p:spPr>
          <a:xfrm>
            <a:off x="1768327" y="5256228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Rectangle 89">
            <a:extLst>
              <a:ext uri="{FF2B5EF4-FFF2-40B4-BE49-F238E27FC236}">
                <a16:creationId xmlns:a16="http://schemas.microsoft.com/office/drawing/2014/main" id="{62F18C79-13A9-41A5-80E2-007689EB1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9" y="523418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A91D4DBE-28D3-47D6-BF55-A7AFD10D9820}"/>
              </a:ext>
            </a:extLst>
          </p:cNvPr>
          <p:cNvSpPr/>
          <p:nvPr/>
        </p:nvSpPr>
        <p:spPr>
          <a:xfrm>
            <a:off x="1444384" y="4453894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렌트</a:t>
            </a:r>
          </a:p>
        </p:txBody>
      </p:sp>
      <p:sp>
        <p:nvSpPr>
          <p:cNvPr id="128" name="물결 127">
            <a:extLst>
              <a:ext uri="{FF2B5EF4-FFF2-40B4-BE49-F238E27FC236}">
                <a16:creationId xmlns:a16="http://schemas.microsoft.com/office/drawing/2014/main" id="{06596974-23FD-46CD-8152-4FB773275525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5A7B6-5CFD-AF4A-AE91-020CB54894D9}"/>
              </a:ext>
            </a:extLst>
          </p:cNvPr>
          <p:cNvSpPr txBox="1"/>
          <p:nvPr/>
        </p:nvSpPr>
        <p:spPr>
          <a:xfrm>
            <a:off x="14090283" y="4925504"/>
            <a:ext cx="2723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필수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</a:rPr>
              <a:t>체크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 </a:t>
            </a:r>
            <a:r>
              <a:rPr lang="ko-KR" altLang="en-US" sz="1600" dirty="0" err="1">
                <a:solidFill>
                  <a:srgbClr val="FF0000"/>
                </a:solidFill>
              </a:rPr>
              <a:t>스케쥴을</a:t>
            </a:r>
            <a:r>
              <a:rPr lang="ko-KR" altLang="en-US" sz="1600" dirty="0">
                <a:solidFill>
                  <a:srgbClr val="FF0000"/>
                </a:solidFill>
              </a:rPr>
              <a:t> 인지하기 위해 직접 전화상담이 필요합니다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endParaRPr lang="en-KR" sz="16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8EDEB-3CD9-394F-B230-7001C467DD95}"/>
              </a:ext>
            </a:extLst>
          </p:cNvPr>
          <p:cNvSpPr/>
          <p:nvPr/>
        </p:nvSpPr>
        <p:spPr>
          <a:xfrm>
            <a:off x="14045784" y="662821"/>
            <a:ext cx="27764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다삭제하시고 아래사항으로 해주세요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대행 예약 신청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여행자 보험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가이드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이렇게 해주세요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위 사항을 체크 시 예약 전 개인 자료를 요청하기 위해 전화를 드릴 수 있습니다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33D6833-D7B7-AF44-B8E0-B50924778F8F}"/>
              </a:ext>
            </a:extLst>
          </p:cNvPr>
          <p:cNvSpPr/>
          <p:nvPr/>
        </p:nvSpPr>
        <p:spPr>
          <a:xfrm>
            <a:off x="14020831" y="3285864"/>
            <a:ext cx="2776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항공권 신청은 받고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사용자가 표기하는 것을 안하는 것입니다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다른 카테고리 역시 마찬 가지입니다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53ED04-1D31-3842-A94B-07D6CADC8E9F}"/>
              </a:ext>
            </a:extLst>
          </p:cNvPr>
          <p:cNvSpPr/>
          <p:nvPr/>
        </p:nvSpPr>
        <p:spPr>
          <a:xfrm>
            <a:off x="14020831" y="1343154"/>
            <a:ext cx="2801380" cy="18742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aphicFrame>
        <p:nvGraphicFramePr>
          <p:cNvPr id="159" name="표 158">
            <a:extLst>
              <a:ext uri="{FF2B5EF4-FFF2-40B4-BE49-F238E27FC236}">
                <a16:creationId xmlns:a16="http://schemas.microsoft.com/office/drawing/2014/main" id="{DEC6F314-F94B-4268-B076-457631CD7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091204"/>
              </p:ext>
            </p:extLst>
          </p:nvPr>
        </p:nvGraphicFramePr>
        <p:xfrm>
          <a:off x="290301" y="6156784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대행 예약 신청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90B462E1-7A7C-42A1-9D5D-67D10BC2BD11}"/>
              </a:ext>
            </a:extLst>
          </p:cNvPr>
          <p:cNvSpPr/>
          <p:nvPr/>
        </p:nvSpPr>
        <p:spPr>
          <a:xfrm>
            <a:off x="409269" y="6490771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항공권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DDFAA166-DBA9-4E5F-87C3-81A00F0BED34}"/>
              </a:ext>
            </a:extLst>
          </p:cNvPr>
          <p:cNvSpPr/>
          <p:nvPr/>
        </p:nvSpPr>
        <p:spPr>
          <a:xfrm>
            <a:off x="2375192" y="6490771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여행자 보험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F18760AE-4736-43FB-998A-F8CB37927845}"/>
              </a:ext>
            </a:extLst>
          </p:cNvPr>
          <p:cNvSpPr/>
          <p:nvPr/>
        </p:nvSpPr>
        <p:spPr>
          <a:xfrm>
            <a:off x="409269" y="6956574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가이드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0B4FD307-81B0-4AC4-BC3C-9A1383497B71}"/>
              </a:ext>
            </a:extLst>
          </p:cNvPr>
          <p:cNvSpPr/>
          <p:nvPr/>
        </p:nvSpPr>
        <p:spPr>
          <a:xfrm>
            <a:off x="2375192" y="6956574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신청하지 않습니다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83189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BB61DB-57B5-47EE-BA5B-4745E4C3B85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457913" y="138625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및 결제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585A789-F792-47F4-AA35-F0F55C7F8F5C}"/>
              </a:ext>
            </a:extLst>
          </p:cNvPr>
          <p:cNvSpPr/>
          <p:nvPr/>
        </p:nvSpPr>
        <p:spPr>
          <a:xfrm>
            <a:off x="209378" y="1170036"/>
            <a:ext cx="218900" cy="218900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28" name="물결 127">
            <a:extLst>
              <a:ext uri="{FF2B5EF4-FFF2-40B4-BE49-F238E27FC236}">
                <a16:creationId xmlns:a16="http://schemas.microsoft.com/office/drawing/2014/main" id="{06596974-23FD-46CD-8152-4FB773275525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5A7B6-5CFD-AF4A-AE91-020CB54894D9}"/>
              </a:ext>
            </a:extLst>
          </p:cNvPr>
          <p:cNvSpPr txBox="1"/>
          <p:nvPr/>
        </p:nvSpPr>
        <p:spPr>
          <a:xfrm>
            <a:off x="14090283" y="4925504"/>
            <a:ext cx="272336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필수</a:t>
            </a:r>
            <a:r>
              <a:rPr lang="en-US" altLang="ko-KR" sz="1600" b="1" dirty="0">
                <a:solidFill>
                  <a:srgbClr val="FF0000"/>
                </a:solidFill>
              </a:rPr>
              <a:t>)</a:t>
            </a:r>
            <a:r>
              <a:rPr lang="ko-KR" altLang="en-US" sz="1600" b="1" dirty="0">
                <a:solidFill>
                  <a:srgbClr val="FF0000"/>
                </a:solidFill>
              </a:rPr>
              <a:t>체크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 </a:t>
            </a:r>
            <a:r>
              <a:rPr lang="ko-KR" altLang="en-US" sz="1600" dirty="0" err="1">
                <a:solidFill>
                  <a:srgbClr val="FF0000"/>
                </a:solidFill>
              </a:rPr>
              <a:t>스케쥴을</a:t>
            </a:r>
            <a:r>
              <a:rPr lang="ko-KR" altLang="en-US" sz="1600" dirty="0">
                <a:solidFill>
                  <a:srgbClr val="FF0000"/>
                </a:solidFill>
              </a:rPr>
              <a:t> 인지하기 위해 직접 전화상담이 필요합니다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endParaRPr lang="en-KR" sz="1600" dirty="0">
              <a:solidFill>
                <a:srgbClr val="FF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8EDEB-3CD9-394F-B230-7001C467DD95}"/>
              </a:ext>
            </a:extLst>
          </p:cNvPr>
          <p:cNvSpPr/>
          <p:nvPr/>
        </p:nvSpPr>
        <p:spPr>
          <a:xfrm>
            <a:off x="14045784" y="662821"/>
            <a:ext cx="27764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다삭제하시고 아래사항으로 해주세요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대행 예약 신청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여행자 보험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가이드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이렇게 해주세요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위 사항을 체크 시 예약 전 개인 자료를 요청하기 위해 전화를 드릴 수 있습니다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33D6833-D7B7-AF44-B8E0-B50924778F8F}"/>
              </a:ext>
            </a:extLst>
          </p:cNvPr>
          <p:cNvSpPr/>
          <p:nvPr/>
        </p:nvSpPr>
        <p:spPr>
          <a:xfrm>
            <a:off x="14020831" y="3285864"/>
            <a:ext cx="2776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항공권 신청은 받고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사용자가 표기하는 것을 안하는 것입니다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다른 카테고리 역시 마찬 가지입니다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53ED04-1D31-3842-A94B-07D6CADC8E9F}"/>
              </a:ext>
            </a:extLst>
          </p:cNvPr>
          <p:cNvSpPr/>
          <p:nvPr/>
        </p:nvSpPr>
        <p:spPr>
          <a:xfrm>
            <a:off x="14020831" y="1343154"/>
            <a:ext cx="2801380" cy="187421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0" name="Rectangle 89">
            <a:extLst>
              <a:ext uri="{FF2B5EF4-FFF2-40B4-BE49-F238E27FC236}">
                <a16:creationId xmlns:a16="http://schemas.microsoft.com/office/drawing/2014/main" id="{D919D19F-27D7-435F-B48B-7CE90B43F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947" y="8748867"/>
            <a:ext cx="3860227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AutoShape 159">
            <a:extLst>
              <a:ext uri="{FF2B5EF4-FFF2-40B4-BE49-F238E27FC236}">
                <a16:creationId xmlns:a16="http://schemas.microsoft.com/office/drawing/2014/main" id="{31B793B5-EFFB-4EF8-A05A-9E3EEE5CAF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79032" y="4974125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3-1</a:t>
            </a:r>
          </a:p>
        </p:txBody>
      </p:sp>
      <p:pic>
        <p:nvPicPr>
          <p:cNvPr id="123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86E4E77E-E00F-4CA7-89EE-A0A8B70AF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45933" r="26945" b="20269"/>
          <a:stretch/>
        </p:blipFill>
        <p:spPr bwMode="auto">
          <a:xfrm>
            <a:off x="5185340" y="7058108"/>
            <a:ext cx="248514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AutoShape 159">
            <a:extLst>
              <a:ext uri="{FF2B5EF4-FFF2-40B4-BE49-F238E27FC236}">
                <a16:creationId xmlns:a16="http://schemas.microsoft.com/office/drawing/2014/main" id="{1CCD21D4-230D-4D98-B20B-60FF239036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64642" y="6834507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26" name="AutoShape 159">
            <a:extLst>
              <a:ext uri="{FF2B5EF4-FFF2-40B4-BE49-F238E27FC236}">
                <a16:creationId xmlns:a16="http://schemas.microsoft.com/office/drawing/2014/main" id="{E3F0AD7A-0D2A-45CA-AFBB-678D5A7CB1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9939" y="4972340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3-2</a:t>
            </a:r>
          </a:p>
        </p:txBody>
      </p:sp>
      <p:graphicFrame>
        <p:nvGraphicFramePr>
          <p:cNvPr id="127" name="표 126">
            <a:extLst>
              <a:ext uri="{FF2B5EF4-FFF2-40B4-BE49-F238E27FC236}">
                <a16:creationId xmlns:a16="http://schemas.microsoft.com/office/drawing/2014/main" id="{C09D99BF-FDBC-4A92-BFEC-5FDD0579F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772367"/>
              </p:ext>
            </p:extLst>
          </p:nvPr>
        </p:nvGraphicFramePr>
        <p:xfrm>
          <a:off x="4777861" y="766029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131" name="표 130">
            <a:extLst>
              <a:ext uri="{FF2B5EF4-FFF2-40B4-BE49-F238E27FC236}">
                <a16:creationId xmlns:a16="http://schemas.microsoft.com/office/drawing/2014/main" id="{A69C4771-4DC0-4550-90DF-12CFCFD22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293182"/>
              </p:ext>
            </p:extLst>
          </p:nvPr>
        </p:nvGraphicFramePr>
        <p:xfrm>
          <a:off x="4778149" y="7971789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7E4B0BD0-99BE-4B79-A96E-5BADB34ED46F}"/>
              </a:ext>
            </a:extLst>
          </p:cNvPr>
          <p:cNvSpPr/>
          <p:nvPr/>
        </p:nvSpPr>
        <p:spPr>
          <a:xfrm>
            <a:off x="4739906" y="7029533"/>
            <a:ext cx="36798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확인하였으며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본인은 결제에 동의합니다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3" name="표 132">
            <a:extLst>
              <a:ext uri="{FF2B5EF4-FFF2-40B4-BE49-F238E27FC236}">
                <a16:creationId xmlns:a16="http://schemas.microsoft.com/office/drawing/2014/main" id="{68E31097-6108-4A72-803C-283C676B9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7742063"/>
              </p:ext>
            </p:extLst>
          </p:nvPr>
        </p:nvGraphicFramePr>
        <p:xfrm>
          <a:off x="4783825" y="5084260"/>
          <a:ext cx="3614216" cy="1700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4216">
                  <a:extLst>
                    <a:ext uri="{9D8B030D-6E8A-4147-A177-3AD203B41FA5}">
                      <a16:colId xmlns:a16="http://schemas.microsoft.com/office/drawing/2014/main" val="1895722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+mn-ea"/>
                        </a:rPr>
                        <a:t> ◎ 신용카드         ○ 가상계좌 입금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41744"/>
                  </a:ext>
                </a:extLst>
              </a:tr>
              <a:tr h="1271358">
                <a:tc>
                  <a:txBody>
                    <a:bodyPr/>
                    <a:lstStyle/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결제금액이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이상일 경우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삼성카드는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ARS,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공인인증서 등 추가 인증이 필요합니다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5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카드사별 포인트 혜택은 각 카드사를 통해 확인해주시기 바랍니다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dirty="0"/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879"/>
                  </a:ext>
                </a:extLst>
              </a:tr>
            </a:tbl>
          </a:graphicData>
        </a:graphic>
      </p:graphicFrame>
      <p:graphicFrame>
        <p:nvGraphicFramePr>
          <p:cNvPr id="136" name="표 135">
            <a:extLst>
              <a:ext uri="{FF2B5EF4-FFF2-40B4-BE49-F238E27FC236}">
                <a16:creationId xmlns:a16="http://schemas.microsoft.com/office/drawing/2014/main" id="{7A0B5632-9879-4EBE-9F9C-0C80172A82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76557"/>
              </p:ext>
            </p:extLst>
          </p:nvPr>
        </p:nvGraphicFramePr>
        <p:xfrm>
          <a:off x="4659185" y="4666278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37" name="AutoShape 159">
            <a:extLst>
              <a:ext uri="{FF2B5EF4-FFF2-40B4-BE49-F238E27FC236}">
                <a16:creationId xmlns:a16="http://schemas.microsoft.com/office/drawing/2014/main" id="{F74B3FEB-D24D-4A2E-93C9-494C6B8FD4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84944" y="854816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05</a:t>
            </a:r>
          </a:p>
        </p:txBody>
      </p:sp>
      <p:graphicFrame>
        <p:nvGraphicFramePr>
          <p:cNvPr id="138" name="Table 42">
            <a:extLst>
              <a:ext uri="{FF2B5EF4-FFF2-40B4-BE49-F238E27FC236}">
                <a16:creationId xmlns:a16="http://schemas.microsoft.com/office/drawing/2014/main" id="{B5BD7915-7549-4F27-8DD5-5C5D9B081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636149"/>
              </p:ext>
            </p:extLst>
          </p:nvPr>
        </p:nvGraphicFramePr>
        <p:xfrm>
          <a:off x="11461599" y="883540"/>
          <a:ext cx="2293197" cy="73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 수단 체크 된 결제하기 활성화 페이지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 신청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신청 체크 시  결제 완료 후 마이페이지 에서 항공권 예약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체크 시 결제 완료 후 마이페이지 에서 항공권 발권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 연동 결제수단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카드 안내 사항 출력 고정 문구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결제동의 체크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후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결제하기 버튼 클릭 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alert :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결제동의를 체크해주시기 바랍니다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[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2~4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체크  및 선택 후 결제하기 버튼 활성화 처리되어 결제하기 버튼 클릭 시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선택 시 신용카드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선택 시 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여행자 보험 신청 부분 확인 필요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39" name="텍스트 개체 틀 9">
            <a:extLst>
              <a:ext uri="{FF2B5EF4-FFF2-40B4-BE49-F238E27FC236}">
                <a16:creationId xmlns:a16="http://schemas.microsoft.com/office/drawing/2014/main" id="{1FE60DDA-63AA-4E74-B334-4A392FC9AB3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44684" y="87679"/>
            <a:ext cx="4545970" cy="270564"/>
          </a:xfrm>
        </p:spPr>
        <p:txBody>
          <a:bodyPr/>
          <a:lstStyle/>
          <a:p>
            <a:r>
              <a:rPr lang="en-US" altLang="ko-KR" dirty="0">
                <a:latin typeface="+mn-lt"/>
              </a:rPr>
              <a:t>18</a:t>
            </a:r>
            <a:r>
              <a:rPr lang="ko-KR" altLang="en-US" dirty="0">
                <a:latin typeface="+mn-lt"/>
              </a:rPr>
              <a:t>홀 주문결제 </a:t>
            </a:r>
            <a:r>
              <a:rPr lang="en-US" altLang="ko-KR" dirty="0">
                <a:latin typeface="+mn-lt"/>
              </a:rPr>
              <a:t>_ </a:t>
            </a:r>
            <a:r>
              <a:rPr lang="ko-KR" altLang="en-US" dirty="0">
                <a:latin typeface="+mn-lt"/>
              </a:rPr>
              <a:t>결제 수단 선택 후</a:t>
            </a:r>
            <a:endParaRPr lang="ko-KR" altLang="en-US" dirty="0"/>
          </a:p>
        </p:txBody>
      </p:sp>
      <p:sp>
        <p:nvSpPr>
          <p:cNvPr id="140" name="텍스트 개체 틀 10">
            <a:extLst>
              <a:ext uri="{FF2B5EF4-FFF2-40B4-BE49-F238E27FC236}">
                <a16:creationId xmlns:a16="http://schemas.microsoft.com/office/drawing/2014/main" id="{DF533F6E-48A8-436A-B926-3294633BB1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4684" y="353209"/>
            <a:ext cx="4545970" cy="270564"/>
          </a:xfrm>
        </p:spPr>
        <p:txBody>
          <a:bodyPr/>
          <a:lstStyle/>
          <a:p>
            <a:r>
              <a:rPr lang="ko-KR" altLang="en-US" dirty="0"/>
              <a:t>기사님 회원가입 </a:t>
            </a:r>
            <a:r>
              <a:rPr lang="en-US" altLang="ko-KR" dirty="0"/>
              <a:t>&gt; </a:t>
            </a:r>
            <a:r>
              <a:rPr lang="ko-KR" altLang="en-US" dirty="0"/>
              <a:t>결제수단 등록 </a:t>
            </a:r>
            <a:r>
              <a:rPr lang="en-US" altLang="ko-KR" dirty="0"/>
              <a:t>&gt; </a:t>
            </a:r>
            <a:r>
              <a:rPr lang="ko-KR" altLang="en-US" dirty="0"/>
              <a:t>카드 등록 </a:t>
            </a:r>
          </a:p>
        </p:txBody>
      </p:sp>
      <p:sp>
        <p:nvSpPr>
          <p:cNvPr id="141" name="텍스트 개체 틀 11">
            <a:extLst>
              <a:ext uri="{FF2B5EF4-FFF2-40B4-BE49-F238E27FC236}">
                <a16:creationId xmlns:a16="http://schemas.microsoft.com/office/drawing/2014/main" id="{975EFAAE-0439-4F6B-9352-FC76A45541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1935215" cy="270564"/>
          </a:xfrm>
        </p:spPr>
        <p:txBody>
          <a:bodyPr/>
          <a:lstStyle/>
          <a:p>
            <a:r>
              <a:rPr lang="en-US" altLang="ko-KR" dirty="0"/>
              <a:t>pay_18holes02</a:t>
            </a:r>
            <a:endParaRPr lang="ko-KR" altLang="en-US" dirty="0"/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3167F12-C372-4D28-9A9E-D97B57E9EBE7}"/>
              </a:ext>
            </a:extLst>
          </p:cNvPr>
          <p:cNvSpPr/>
          <p:nvPr/>
        </p:nvSpPr>
        <p:spPr>
          <a:xfrm>
            <a:off x="439420" y="7439305"/>
            <a:ext cx="3634611" cy="49505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대행 예약 신청 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예약 전 개인 자료를 요청하기 위해 유선 통화연결이 필요합니다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. 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95FB5433-7105-44C1-A1E6-C8BDEECF320A}"/>
              </a:ext>
            </a:extLst>
          </p:cNvPr>
          <p:cNvSpPr/>
          <p:nvPr/>
        </p:nvSpPr>
        <p:spPr>
          <a:xfrm>
            <a:off x="376106" y="8282217"/>
            <a:ext cx="3643894" cy="608059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고고고골프에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요청하실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내용있으시면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작성해주시기 바랍니다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graphicFrame>
        <p:nvGraphicFramePr>
          <p:cNvPr id="83" name="표 82">
            <a:extLst>
              <a:ext uri="{FF2B5EF4-FFF2-40B4-BE49-F238E27FC236}">
                <a16:creationId xmlns:a16="http://schemas.microsoft.com/office/drawing/2014/main" id="{B6BDECB6-4572-4CB7-BDDA-4EC3C5977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374022"/>
              </p:ext>
            </p:extLst>
          </p:nvPr>
        </p:nvGraphicFramePr>
        <p:xfrm>
          <a:off x="290301" y="7942017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84" name="AutoShape 159">
            <a:extLst>
              <a:ext uri="{FF2B5EF4-FFF2-40B4-BE49-F238E27FC236}">
                <a16:creationId xmlns:a16="http://schemas.microsoft.com/office/drawing/2014/main" id="{6FA7A316-0F04-4C7E-BA7B-DD9AA59C25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3989" y="8001109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11</a:t>
            </a: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6648FA7D-04BD-4E79-BA33-673F60FE29E2}"/>
              </a:ext>
            </a:extLst>
          </p:cNvPr>
          <p:cNvGrpSpPr/>
          <p:nvPr/>
        </p:nvGrpSpPr>
        <p:grpSpPr>
          <a:xfrm>
            <a:off x="466354" y="2009109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86" name="Rectangle 174">
              <a:extLst>
                <a:ext uri="{FF2B5EF4-FFF2-40B4-BE49-F238E27FC236}">
                  <a16:creationId xmlns:a16="http://schemas.microsoft.com/office/drawing/2014/main" id="{3FAD1039-9BAE-4CE8-9241-25EE86ED4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88" name="Line 175">
              <a:extLst>
                <a:ext uri="{FF2B5EF4-FFF2-40B4-BE49-F238E27FC236}">
                  <a16:creationId xmlns:a16="http://schemas.microsoft.com/office/drawing/2014/main" id="{922130A7-F8B9-4DAE-94BD-F22DAB828B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95" name="Line 176">
              <a:extLst>
                <a:ext uri="{FF2B5EF4-FFF2-40B4-BE49-F238E27FC236}">
                  <a16:creationId xmlns:a16="http://schemas.microsoft.com/office/drawing/2014/main" id="{52EF8044-741E-4D33-BED8-AD3CF40F8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B3374E-6A8A-4834-B74E-503FB0865265}"/>
              </a:ext>
            </a:extLst>
          </p:cNvPr>
          <p:cNvSpPr/>
          <p:nvPr/>
        </p:nvSpPr>
        <p:spPr>
          <a:xfrm>
            <a:off x="393320" y="1881309"/>
            <a:ext cx="3751363" cy="121198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93965D9E-5201-49AF-9739-70DA5C797DE4}"/>
              </a:ext>
            </a:extLst>
          </p:cNvPr>
          <p:cNvSpPr txBox="1"/>
          <p:nvPr/>
        </p:nvSpPr>
        <p:spPr>
          <a:xfrm>
            <a:off x="1395598" y="1940094"/>
            <a:ext cx="2762545" cy="55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Rectangle 89">
            <a:extLst>
              <a:ext uri="{FF2B5EF4-FFF2-40B4-BE49-F238E27FC236}">
                <a16:creationId xmlns:a16="http://schemas.microsoft.com/office/drawing/2014/main" id="{0B910324-A587-4700-8474-FBD3C3241B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197" y="2532811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오전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11:00 </a:t>
            </a:r>
          </a:p>
        </p:txBody>
      </p:sp>
      <p:sp>
        <p:nvSpPr>
          <p:cNvPr id="99" name="Rectangle 89">
            <a:extLst>
              <a:ext uri="{FF2B5EF4-FFF2-40B4-BE49-F238E27FC236}">
                <a16:creationId xmlns:a16="http://schemas.microsoft.com/office/drawing/2014/main" id="{9C55EE09-B3CF-40BE-9662-7EC810BB4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839945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7F446FFE-352D-4B4B-B717-93AC0DF5E057}"/>
              </a:ext>
            </a:extLst>
          </p:cNvPr>
          <p:cNvGrpSpPr/>
          <p:nvPr/>
        </p:nvGrpSpPr>
        <p:grpSpPr>
          <a:xfrm>
            <a:off x="466354" y="3198302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01" name="Rectangle 174">
              <a:extLst>
                <a:ext uri="{FF2B5EF4-FFF2-40B4-BE49-F238E27FC236}">
                  <a16:creationId xmlns:a16="http://schemas.microsoft.com/office/drawing/2014/main" id="{3F4DDE13-550B-48F7-98D3-287978A7C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02" name="Line 175">
              <a:extLst>
                <a:ext uri="{FF2B5EF4-FFF2-40B4-BE49-F238E27FC236}">
                  <a16:creationId xmlns:a16="http://schemas.microsoft.com/office/drawing/2014/main" id="{1C6F0AD4-47DE-4590-BC56-1380CC1BEE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03" name="Line 176">
              <a:extLst>
                <a:ext uri="{FF2B5EF4-FFF2-40B4-BE49-F238E27FC236}">
                  <a16:creationId xmlns:a16="http://schemas.microsoft.com/office/drawing/2014/main" id="{C39075A9-C7A8-4002-B763-48E0DD35D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FD82E9BD-5B6A-4F2D-9AAB-E1AB6AF393A6}"/>
              </a:ext>
            </a:extLst>
          </p:cNvPr>
          <p:cNvSpPr/>
          <p:nvPr/>
        </p:nvSpPr>
        <p:spPr>
          <a:xfrm>
            <a:off x="393320" y="3141449"/>
            <a:ext cx="3751363" cy="1144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9BDEDB81-E1B5-47D2-BC95-5D33984222FE}"/>
              </a:ext>
            </a:extLst>
          </p:cNvPr>
          <p:cNvSpPr txBox="1"/>
          <p:nvPr/>
        </p:nvSpPr>
        <p:spPr>
          <a:xfrm>
            <a:off x="1395598" y="3213511"/>
            <a:ext cx="276254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Rectangle 89">
            <a:extLst>
              <a:ext uri="{FF2B5EF4-FFF2-40B4-BE49-F238E27FC236}">
                <a16:creationId xmlns:a16="http://schemas.microsoft.com/office/drawing/2014/main" id="{F95286F0-2852-40D3-B8AC-30D9BADA1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3670775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2" name="Rectangle 89">
            <a:extLst>
              <a:ext uri="{FF2B5EF4-FFF2-40B4-BE49-F238E27FC236}">
                <a16:creationId xmlns:a16="http://schemas.microsoft.com/office/drawing/2014/main" id="{C39E5189-1D1B-48A4-9EBC-9D60A8CAC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906534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09A039AE-C848-49D8-8266-534A4C82DEB4}"/>
              </a:ext>
            </a:extLst>
          </p:cNvPr>
          <p:cNvSpPr txBox="1"/>
          <p:nvPr/>
        </p:nvSpPr>
        <p:spPr>
          <a:xfrm>
            <a:off x="1768327" y="3975332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1,4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4" name="Rectangle 89">
            <a:extLst>
              <a:ext uri="{FF2B5EF4-FFF2-40B4-BE49-F238E27FC236}">
                <a16:creationId xmlns:a16="http://schemas.microsoft.com/office/drawing/2014/main" id="{F93DF619-2DBB-4935-A300-A2DE51E09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01" y="279056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합계 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45" name="Rectangle 89">
            <a:extLst>
              <a:ext uri="{FF2B5EF4-FFF2-40B4-BE49-F238E27FC236}">
                <a16:creationId xmlns:a16="http://schemas.microsoft.com/office/drawing/2014/main" id="{E5B03D4E-F460-435F-87D0-80C33C99E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9" y="3953290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합계 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6C655D35-503B-47F4-BBF8-0226700E6770}"/>
              </a:ext>
            </a:extLst>
          </p:cNvPr>
          <p:cNvSpPr/>
          <p:nvPr/>
        </p:nvSpPr>
        <p:spPr>
          <a:xfrm>
            <a:off x="1444384" y="202776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120963AE-D191-4B71-96F2-E88C9153430C}"/>
              </a:ext>
            </a:extLst>
          </p:cNvPr>
          <p:cNvSpPr/>
          <p:nvPr/>
        </p:nvSpPr>
        <p:spPr>
          <a:xfrm>
            <a:off x="1444384" y="3229841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48" name="Rectangle 89">
            <a:extLst>
              <a:ext uri="{FF2B5EF4-FFF2-40B4-BE49-F238E27FC236}">
                <a16:creationId xmlns:a16="http://schemas.microsoft.com/office/drawing/2014/main" id="{82960797-3D3D-4546-AC63-DFD61510E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57" y="5526714"/>
            <a:ext cx="3751363" cy="450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2,800,000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AutoShape 159">
            <a:extLst>
              <a:ext uri="{FF2B5EF4-FFF2-40B4-BE49-F238E27FC236}">
                <a16:creationId xmlns:a16="http://schemas.microsoft.com/office/drawing/2014/main" id="{AC8B8547-4EF1-4F76-A271-A05FF50629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781771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150" name="AutoShape 159">
            <a:extLst>
              <a:ext uri="{FF2B5EF4-FFF2-40B4-BE49-F238E27FC236}">
                <a16:creationId xmlns:a16="http://schemas.microsoft.com/office/drawing/2014/main" id="{8C39CBF1-53CC-4DAA-AD70-BFF36B342E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1976190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151" name="AutoShape 159">
            <a:extLst>
              <a:ext uri="{FF2B5EF4-FFF2-40B4-BE49-F238E27FC236}">
                <a16:creationId xmlns:a16="http://schemas.microsoft.com/office/drawing/2014/main" id="{883FA861-0675-4CFC-870E-0928DD1E6B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3198382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152" name="AutoShape 159">
            <a:extLst>
              <a:ext uri="{FF2B5EF4-FFF2-40B4-BE49-F238E27FC236}">
                <a16:creationId xmlns:a16="http://schemas.microsoft.com/office/drawing/2014/main" id="{DD50690F-C578-4D03-9C20-8C92AE5A4C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3942402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4-1</a:t>
            </a:r>
          </a:p>
        </p:txBody>
      </p:sp>
      <p:sp>
        <p:nvSpPr>
          <p:cNvPr id="153" name="AutoShape 159">
            <a:extLst>
              <a:ext uri="{FF2B5EF4-FFF2-40B4-BE49-F238E27FC236}">
                <a16:creationId xmlns:a16="http://schemas.microsoft.com/office/drawing/2014/main" id="{6A93B3B9-E548-4405-B8F9-75BCAA0F27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7215" y="5680123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024E6C8-197F-41F1-BB45-B2EDAFC03CBD}"/>
              </a:ext>
            </a:extLst>
          </p:cNvPr>
          <p:cNvSpPr txBox="1"/>
          <p:nvPr/>
        </p:nvSpPr>
        <p:spPr>
          <a:xfrm>
            <a:off x="2663269" y="2781409"/>
            <a:ext cx="147959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/>
              <a:t>1,200,000</a:t>
            </a:r>
            <a:r>
              <a:rPr lang="ko-KR" altLang="en-US" sz="1100" b="1" dirty="0"/>
              <a:t>원</a:t>
            </a:r>
            <a:endParaRPr lang="en-US" altLang="ko-KR" sz="1100" b="1" dirty="0"/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AF6FCEE2-2334-4FEA-83AF-B03B351294A4}"/>
              </a:ext>
            </a:extLst>
          </p:cNvPr>
          <p:cNvGrpSpPr/>
          <p:nvPr/>
        </p:nvGrpSpPr>
        <p:grpSpPr>
          <a:xfrm>
            <a:off x="466354" y="4422355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56" name="Rectangle 174">
              <a:extLst>
                <a:ext uri="{FF2B5EF4-FFF2-40B4-BE49-F238E27FC236}">
                  <a16:creationId xmlns:a16="http://schemas.microsoft.com/office/drawing/2014/main" id="{B7EF1D09-BDB9-4430-BDCD-27D7937E2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57" name="Line 175">
              <a:extLst>
                <a:ext uri="{FF2B5EF4-FFF2-40B4-BE49-F238E27FC236}">
                  <a16:creationId xmlns:a16="http://schemas.microsoft.com/office/drawing/2014/main" id="{89347375-1D55-466B-B6E7-F89C58564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58" name="Line 176">
              <a:extLst>
                <a:ext uri="{FF2B5EF4-FFF2-40B4-BE49-F238E27FC236}">
                  <a16:creationId xmlns:a16="http://schemas.microsoft.com/office/drawing/2014/main" id="{EC1ADCB5-88F0-48D2-81F2-A5CFA61BE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55C0CB60-1F45-4C47-97B4-C82DCFFF99BE}"/>
              </a:ext>
            </a:extLst>
          </p:cNvPr>
          <p:cNvSpPr/>
          <p:nvPr/>
        </p:nvSpPr>
        <p:spPr>
          <a:xfrm>
            <a:off x="393320" y="4365502"/>
            <a:ext cx="3751363" cy="1144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7D9FF09-C633-4381-902D-15332C4FC923}"/>
              </a:ext>
            </a:extLst>
          </p:cNvPr>
          <p:cNvSpPr txBox="1"/>
          <p:nvPr/>
        </p:nvSpPr>
        <p:spPr>
          <a:xfrm>
            <a:off x="1395598" y="4437564"/>
            <a:ext cx="2762545" cy="39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렌트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(18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홀왕복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>
              <a:defRPr/>
            </a:pP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8" name="Rectangle 89">
            <a:extLst>
              <a:ext uri="{FF2B5EF4-FFF2-40B4-BE49-F238E27FC236}">
                <a16:creationId xmlns:a16="http://schemas.microsoft.com/office/drawing/2014/main" id="{833DE445-F613-4C77-8781-8145049AE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5187430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276F32F3-7CC7-4A43-84ED-3CF4722B5F27}"/>
              </a:ext>
            </a:extLst>
          </p:cNvPr>
          <p:cNvSpPr txBox="1"/>
          <p:nvPr/>
        </p:nvSpPr>
        <p:spPr>
          <a:xfrm>
            <a:off x="1768327" y="5256228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1" name="Rectangle 89">
            <a:extLst>
              <a:ext uri="{FF2B5EF4-FFF2-40B4-BE49-F238E27FC236}">
                <a16:creationId xmlns:a16="http://schemas.microsoft.com/office/drawing/2014/main" id="{D991EFC9-450A-4BED-BFFB-7E5FB6FB4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9" y="523418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DDAB0B64-4C5F-4FCF-8DB9-C05BE24CD32E}"/>
              </a:ext>
            </a:extLst>
          </p:cNvPr>
          <p:cNvSpPr/>
          <p:nvPr/>
        </p:nvSpPr>
        <p:spPr>
          <a:xfrm>
            <a:off x="1444384" y="4453894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렌트</a:t>
            </a:r>
          </a:p>
        </p:txBody>
      </p:sp>
      <p:graphicFrame>
        <p:nvGraphicFramePr>
          <p:cNvPr id="184" name="표 183">
            <a:extLst>
              <a:ext uri="{FF2B5EF4-FFF2-40B4-BE49-F238E27FC236}">
                <a16:creationId xmlns:a16="http://schemas.microsoft.com/office/drawing/2014/main" id="{9B720B54-3CB2-4627-8831-34352E664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13799"/>
              </p:ext>
            </p:extLst>
          </p:nvPr>
        </p:nvGraphicFramePr>
        <p:xfrm>
          <a:off x="290301" y="609602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대행 예약 신청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07975A72-151B-4C20-B069-EE7FA71CB485}"/>
              </a:ext>
            </a:extLst>
          </p:cNvPr>
          <p:cNvSpPr/>
          <p:nvPr/>
        </p:nvSpPr>
        <p:spPr>
          <a:xfrm>
            <a:off x="409269" y="6430013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항공권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C9CE6D5C-7354-470C-9264-876A88175324}"/>
              </a:ext>
            </a:extLst>
          </p:cNvPr>
          <p:cNvSpPr/>
          <p:nvPr/>
        </p:nvSpPr>
        <p:spPr>
          <a:xfrm>
            <a:off x="2375192" y="6430013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여행자 보험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4634BB73-6F79-44D8-9CB5-074FB90B0159}"/>
              </a:ext>
            </a:extLst>
          </p:cNvPr>
          <p:cNvSpPr/>
          <p:nvPr/>
        </p:nvSpPr>
        <p:spPr>
          <a:xfrm>
            <a:off x="409269" y="689581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가이드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95" name="사각형: 둥근 모서리 194">
            <a:extLst>
              <a:ext uri="{FF2B5EF4-FFF2-40B4-BE49-F238E27FC236}">
                <a16:creationId xmlns:a16="http://schemas.microsoft.com/office/drawing/2014/main" id="{1B1A753A-C866-4443-8CC0-0569F946526E}"/>
              </a:ext>
            </a:extLst>
          </p:cNvPr>
          <p:cNvSpPr/>
          <p:nvPr/>
        </p:nvSpPr>
        <p:spPr>
          <a:xfrm>
            <a:off x="2375192" y="689581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신청하지 않습니다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78882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확인 및 결제페이지 </a:t>
            </a:r>
            <a:r>
              <a:rPr lang="en-US" altLang="ko-KR" dirty="0">
                <a:latin typeface="+mn-lt"/>
              </a:rPr>
              <a:t>_ </a:t>
            </a:r>
            <a:r>
              <a:rPr lang="ko-KR" altLang="en-US" dirty="0">
                <a:latin typeface="+mn-lt"/>
              </a:rPr>
              <a:t>결제 수단 선택 전  </a:t>
            </a:r>
            <a:endParaRPr lang="ko-KR" altLang="en-US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기사님 회원가입 </a:t>
            </a:r>
            <a:r>
              <a:rPr lang="en-US" altLang="ko-KR" dirty="0"/>
              <a:t>&gt; </a:t>
            </a:r>
            <a:r>
              <a:rPr lang="ko-KR" altLang="en-US" dirty="0"/>
              <a:t>결제수단 등록 </a:t>
            </a:r>
            <a:r>
              <a:rPr lang="en-US" altLang="ko-KR" dirty="0"/>
              <a:t>&gt; </a:t>
            </a:r>
            <a:r>
              <a:rPr lang="ko-KR" altLang="en-US" dirty="0"/>
              <a:t>카드 등록 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pay_hotel01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449CE5-B452-4671-AB37-55A99E7F301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457913" y="145110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및 결제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14369"/>
              </p:ext>
            </p:extLst>
          </p:nvPr>
        </p:nvGraphicFramePr>
        <p:xfrm>
          <a:off x="11503498" y="936203"/>
          <a:ext cx="2293197" cy="921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골프텔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/ 18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홀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/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호텔 주문결제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확인 및 결제페이지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_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 수단 선택 전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 담긴 예약상품정보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장바구니에서 옵션 수량변경 가능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3-2) PCR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검사 수량변경 가능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PCR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검사는 예약 명수대로 필수로 선택되어야 함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3-3)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각 상품 합계 금액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772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장바구니 담긴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18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홀 골프상품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4-1)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수량 변경가능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장바구니 담긴 상품 전체 합계금액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 신청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신청 체크 시  결제 완료 후 마이페이지 에서 항공권 예약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6-2)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체크 시 결제 완료 후 마이페이지 에서 항공권 발권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 연동 결제수단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7-3)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카드 안내 사항 출력 고정 문구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결제 동의 체크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결제하기 버튼 비활성화 처리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고객사 환불정책 확인 필요 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7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8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결제하기 버튼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미활성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7423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요청사항 텍스트 입력박스 추가</a:t>
                      </a:r>
                      <a:endParaRPr lang="en-US" altLang="ko-KR" sz="105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731353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호텔 상품</a:t>
                      </a:r>
                      <a:r>
                        <a:rPr lang="en-US" altLang="ko-KR" sz="105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렌트 추가 시 추가 결제 정보 출력</a:t>
                      </a:r>
                      <a:endParaRPr lang="en-US" altLang="ko-KR" sz="105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58749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호텔상품 픽업 추가 시 추가결제 정보 출력</a:t>
                      </a:r>
                      <a:endParaRPr lang="en-US" altLang="ko-KR" sz="105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27291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호텔상품 </a:t>
                      </a:r>
                      <a:r>
                        <a:rPr lang="ko-KR" altLang="en-US" sz="1050" b="0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샌딩</a:t>
                      </a:r>
                      <a:r>
                        <a:rPr lang="ko-KR" altLang="en-US" sz="105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추가 시 추가결제 정보 출력</a:t>
                      </a:r>
                      <a:endParaRPr lang="en-US" altLang="ko-KR" sz="105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35069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여행자 보험신청 부분 확인 필요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202300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고객사 환불정책 확인 필요 </a:t>
                      </a:r>
                      <a:endParaRPr lang="en-US" altLang="ko-KR" sz="9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72" name="Rectangle 89">
            <a:extLst>
              <a:ext uri="{FF2B5EF4-FFF2-40B4-BE49-F238E27FC236}">
                <a16:creationId xmlns:a16="http://schemas.microsoft.com/office/drawing/2014/main" id="{41A3C012-C778-48CF-B115-402494E14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947" y="8748867"/>
            <a:ext cx="3860227" cy="468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8" name="표 207">
            <a:extLst>
              <a:ext uri="{FF2B5EF4-FFF2-40B4-BE49-F238E27FC236}">
                <a16:creationId xmlns:a16="http://schemas.microsoft.com/office/drawing/2014/main" id="{2BA36D36-EB2B-4B2D-8887-860EE9149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217411"/>
              </p:ext>
            </p:extLst>
          </p:nvPr>
        </p:nvGraphicFramePr>
        <p:xfrm>
          <a:off x="4777861" y="783586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209" name="표 208">
            <a:extLst>
              <a:ext uri="{FF2B5EF4-FFF2-40B4-BE49-F238E27FC236}">
                <a16:creationId xmlns:a16="http://schemas.microsoft.com/office/drawing/2014/main" id="{8A524DF9-8C7D-4E81-85B8-9C3AAA089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202915"/>
              </p:ext>
            </p:extLst>
          </p:nvPr>
        </p:nvGraphicFramePr>
        <p:xfrm>
          <a:off x="4778149" y="8099716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F1116F-2DCB-4936-B16B-12CD4FB536DC}"/>
              </a:ext>
            </a:extLst>
          </p:cNvPr>
          <p:cNvSpPr/>
          <p:nvPr/>
        </p:nvSpPr>
        <p:spPr>
          <a:xfrm>
            <a:off x="4739906" y="7397615"/>
            <a:ext cx="367989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최종 확인하였으며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본인은 결제에 동의합니다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E2960CD-B63A-486C-8E00-072E92F54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316523"/>
              </p:ext>
            </p:extLst>
          </p:nvPr>
        </p:nvGraphicFramePr>
        <p:xfrm>
          <a:off x="4814745" y="5766439"/>
          <a:ext cx="3614216" cy="1605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4216">
                  <a:extLst>
                    <a:ext uri="{9D8B030D-6E8A-4147-A177-3AD203B41FA5}">
                      <a16:colId xmlns:a16="http://schemas.microsoft.com/office/drawing/2014/main" val="1895722768"/>
                    </a:ext>
                  </a:extLst>
                </a:gridCol>
              </a:tblGrid>
              <a:tr h="338209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+mn-ea"/>
                        </a:rPr>
                        <a:t>○ 신용카드         </a:t>
                      </a: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가상계좌 입금</a:t>
                      </a:r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41744"/>
                  </a:ext>
                </a:extLst>
              </a:tr>
              <a:tr h="926434">
                <a:tc>
                  <a:txBody>
                    <a:bodyPr/>
                    <a:lstStyle/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결제금액이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이상일 경우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삼성카드는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ARS,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공인인증서 등 추가 인증이 필요합니다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5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카드사별 포인트 혜택은 각 카드사를 통해 확인해주시기 바랍니다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dirty="0"/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879"/>
                  </a:ext>
                </a:extLst>
              </a:tr>
            </a:tbl>
          </a:graphicData>
        </a:graphic>
      </p:graphicFrame>
      <p:sp>
        <p:nvSpPr>
          <p:cNvPr id="38" name="AutoShape 159">
            <a:extLst>
              <a:ext uri="{FF2B5EF4-FFF2-40B4-BE49-F238E27FC236}">
                <a16:creationId xmlns:a16="http://schemas.microsoft.com/office/drawing/2014/main" id="{2B54B56F-52F8-418F-9DD0-E778C511F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7468" y="5668404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7-1</a:t>
            </a:r>
          </a:p>
        </p:txBody>
      </p:sp>
      <p:sp>
        <p:nvSpPr>
          <p:cNvPr id="39" name="AutoShape 159">
            <a:extLst>
              <a:ext uri="{FF2B5EF4-FFF2-40B4-BE49-F238E27FC236}">
                <a16:creationId xmlns:a16="http://schemas.microsoft.com/office/drawing/2014/main" id="{A866BF0E-807C-4C6D-9427-1C6AA4496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30183" y="5676219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7-2</a:t>
            </a:r>
          </a:p>
        </p:txBody>
      </p:sp>
      <p:sp>
        <p:nvSpPr>
          <p:cNvPr id="42" name="AutoShape 159">
            <a:extLst>
              <a:ext uri="{FF2B5EF4-FFF2-40B4-BE49-F238E27FC236}">
                <a16:creationId xmlns:a16="http://schemas.microsoft.com/office/drawing/2014/main" id="{715E0BC5-19B1-44EB-A16C-154E5E62B5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4515" y="7357885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08</a:t>
            </a:r>
          </a:p>
        </p:txBody>
      </p:sp>
      <p:sp>
        <p:nvSpPr>
          <p:cNvPr id="43" name="AutoShape 159">
            <a:extLst>
              <a:ext uri="{FF2B5EF4-FFF2-40B4-BE49-F238E27FC236}">
                <a16:creationId xmlns:a16="http://schemas.microsoft.com/office/drawing/2014/main" id="{A0C41B43-13DA-4291-9C6E-8635FED9CC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43945" y="8813265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10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3454FD6-1F8C-40ED-BF7C-1F7BBBCB4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862792"/>
              </p:ext>
            </p:extLst>
          </p:nvPr>
        </p:nvGraphicFramePr>
        <p:xfrm>
          <a:off x="4690105" y="5348457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585A789-F792-47F4-AA35-F0F55C7F8F5C}"/>
              </a:ext>
            </a:extLst>
          </p:cNvPr>
          <p:cNvSpPr/>
          <p:nvPr/>
        </p:nvSpPr>
        <p:spPr>
          <a:xfrm>
            <a:off x="209378" y="1170036"/>
            <a:ext cx="218900" cy="218900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C0037E5-A5BC-441C-A9B6-F9C8509EE8D4}"/>
              </a:ext>
            </a:extLst>
          </p:cNvPr>
          <p:cNvSpPr/>
          <p:nvPr/>
        </p:nvSpPr>
        <p:spPr>
          <a:xfrm>
            <a:off x="4555090" y="539782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55" name="AutoShape 159">
            <a:extLst>
              <a:ext uri="{FF2B5EF4-FFF2-40B4-BE49-F238E27FC236}">
                <a16:creationId xmlns:a16="http://schemas.microsoft.com/office/drawing/2014/main" id="{097F8333-D497-4982-8063-7F5E7E5BF4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2380" y="6213744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7-3</a:t>
            </a:r>
          </a:p>
        </p:txBody>
      </p:sp>
      <p:sp>
        <p:nvSpPr>
          <p:cNvPr id="56" name="AutoShape 159">
            <a:extLst>
              <a:ext uri="{FF2B5EF4-FFF2-40B4-BE49-F238E27FC236}">
                <a16:creationId xmlns:a16="http://schemas.microsoft.com/office/drawing/2014/main" id="{7E5C69EE-42F2-46A3-8BEE-BDD282051A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4515" y="7821969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E38EA-0C43-4547-AF0E-657249726D35}"/>
              </a:ext>
            </a:extLst>
          </p:cNvPr>
          <p:cNvSpPr txBox="1"/>
          <p:nvPr/>
        </p:nvSpPr>
        <p:spPr>
          <a:xfrm>
            <a:off x="13910068" y="1463665"/>
            <a:ext cx="2586525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예약자와 여행객의 </a:t>
            </a:r>
            <a:r>
              <a:rPr lang="ko-KR" altLang="en-US" dirty="0" err="1">
                <a:solidFill>
                  <a:srgbClr val="FF0000"/>
                </a:solidFill>
              </a:rPr>
              <a:t>정보입력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FC4DDF-DA75-914E-AF16-B5D8DD8DFB8A}"/>
              </a:ext>
            </a:extLst>
          </p:cNvPr>
          <p:cNvSpPr txBox="1"/>
          <p:nvPr/>
        </p:nvSpPr>
        <p:spPr>
          <a:xfrm>
            <a:off x="14450829" y="806591"/>
            <a:ext cx="1332416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요구사항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B7F097D-719C-46C2-AB92-A2FB55B64B10}"/>
              </a:ext>
            </a:extLst>
          </p:cNvPr>
          <p:cNvSpPr/>
          <p:nvPr/>
        </p:nvSpPr>
        <p:spPr>
          <a:xfrm>
            <a:off x="4775910" y="4627850"/>
            <a:ext cx="3643894" cy="673839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고고고골프에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요청하실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내용있으시면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작성해주시기 바랍니다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3BC7383D-64E2-4256-B1E0-9AF683412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448373"/>
              </p:ext>
            </p:extLst>
          </p:nvPr>
        </p:nvGraphicFramePr>
        <p:xfrm>
          <a:off x="4690105" y="4285087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95" name="AutoShape 159">
            <a:extLst>
              <a:ext uri="{FF2B5EF4-FFF2-40B4-BE49-F238E27FC236}">
                <a16:creationId xmlns:a16="http://schemas.microsoft.com/office/drawing/2014/main" id="{2381310A-F621-453D-B1D5-6B0E9E2E17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3793" y="4344179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11</a:t>
            </a: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BB2A3CBB-4AF6-454A-9AE0-FCE0C374C44E}"/>
              </a:ext>
            </a:extLst>
          </p:cNvPr>
          <p:cNvGrpSpPr/>
          <p:nvPr/>
        </p:nvGrpSpPr>
        <p:grpSpPr>
          <a:xfrm>
            <a:off x="466354" y="2085339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90" name="Rectangle 174">
              <a:extLst>
                <a:ext uri="{FF2B5EF4-FFF2-40B4-BE49-F238E27FC236}">
                  <a16:creationId xmlns:a16="http://schemas.microsoft.com/office/drawing/2014/main" id="{B2A6D5DA-B63A-4598-8EAF-E91502683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91" name="Line 175">
              <a:extLst>
                <a:ext uri="{FF2B5EF4-FFF2-40B4-BE49-F238E27FC236}">
                  <a16:creationId xmlns:a16="http://schemas.microsoft.com/office/drawing/2014/main" id="{BCB78598-EFE1-4273-99DE-276F315ADB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92" name="Line 176">
              <a:extLst>
                <a:ext uri="{FF2B5EF4-FFF2-40B4-BE49-F238E27FC236}">
                  <a16:creationId xmlns:a16="http://schemas.microsoft.com/office/drawing/2014/main" id="{D66AE960-66FE-4F4A-8D1E-97F0745745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DCB73F94-26A1-4A25-9B69-4A62EBF1DEDF}"/>
              </a:ext>
            </a:extLst>
          </p:cNvPr>
          <p:cNvSpPr/>
          <p:nvPr/>
        </p:nvSpPr>
        <p:spPr>
          <a:xfrm>
            <a:off x="393320" y="2020130"/>
            <a:ext cx="3751363" cy="2596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6321871-73AE-49D6-8F95-5D83D1A6AA11}"/>
              </a:ext>
            </a:extLst>
          </p:cNvPr>
          <p:cNvSpPr txBox="1"/>
          <p:nvPr/>
        </p:nvSpPr>
        <p:spPr>
          <a:xfrm>
            <a:off x="1395598" y="2016324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Rectangle 89">
            <a:extLst>
              <a:ext uri="{FF2B5EF4-FFF2-40B4-BE49-F238E27FC236}">
                <a16:creationId xmlns:a16="http://schemas.microsoft.com/office/drawing/2014/main" id="{4E4ACE45-7C8D-4EFC-AF0C-A92DF2961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623789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1" name="Rectangle 89">
            <a:extLst>
              <a:ext uri="{FF2B5EF4-FFF2-40B4-BE49-F238E27FC236}">
                <a16:creationId xmlns:a16="http://schemas.microsoft.com/office/drawing/2014/main" id="{36923A4F-1487-4225-AF26-66D9EAAC1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289768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35" name="Rectangle 89">
            <a:extLst>
              <a:ext uri="{FF2B5EF4-FFF2-40B4-BE49-F238E27FC236}">
                <a16:creationId xmlns:a16="http://schemas.microsoft.com/office/drawing/2014/main" id="{C8B79C0D-E926-4CA4-8C9B-F9D3C5268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897680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Rectangle 89">
            <a:extLst>
              <a:ext uri="{FF2B5EF4-FFF2-40B4-BE49-F238E27FC236}">
                <a16:creationId xmlns:a16="http://schemas.microsoft.com/office/drawing/2014/main" id="{8B6345E6-39AC-43E8-A1E8-B2DC0AAFC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22538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39" name="Rectangle 89">
            <a:extLst>
              <a:ext uri="{FF2B5EF4-FFF2-40B4-BE49-F238E27FC236}">
                <a16:creationId xmlns:a16="http://schemas.microsoft.com/office/drawing/2014/main" id="{119131C6-0F64-4B4A-8CF7-F1CD23C56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48033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Rectangle 89">
            <a:extLst>
              <a:ext uri="{FF2B5EF4-FFF2-40B4-BE49-F238E27FC236}">
                <a16:creationId xmlns:a16="http://schemas.microsoft.com/office/drawing/2014/main" id="{A12D4213-D98D-4D01-AC34-7C6D20372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456484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Rectangle 89">
            <a:extLst>
              <a:ext uri="{FF2B5EF4-FFF2-40B4-BE49-F238E27FC236}">
                <a16:creationId xmlns:a16="http://schemas.microsoft.com/office/drawing/2014/main" id="{6EBE37C2-49D9-40B7-A036-0CE1197A4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85545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96E7A847-AF55-4DC5-B3E3-7D3C4F5F4BB2}"/>
              </a:ext>
            </a:extLst>
          </p:cNvPr>
          <p:cNvGrpSpPr/>
          <p:nvPr/>
        </p:nvGrpSpPr>
        <p:grpSpPr>
          <a:xfrm>
            <a:off x="377713" y="4221569"/>
            <a:ext cx="3766971" cy="445932"/>
            <a:chOff x="4563552" y="7689668"/>
            <a:chExt cx="3766971" cy="445932"/>
          </a:xfrm>
        </p:grpSpPr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CC39A2B8-0DC3-4EBA-B197-1943D73F8D08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</a:t>
              </a:r>
              <a:r>
                <a:rPr lang="en-US" altLang="ko-KR" sz="1100" b="1" dirty="0"/>
                <a:t>4,560,000</a:t>
              </a:r>
              <a:r>
                <a:rPr lang="ko-KR" altLang="en-US" sz="1100" b="1" dirty="0"/>
                <a:t>원</a:t>
              </a:r>
              <a:endParaRPr lang="en-US" altLang="ko-KR" sz="11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38D48A42-AA5A-4CCF-BB25-8F88577281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642E404-AB86-4DA4-84E8-9197FAEE1388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ko-KR"/>
              </a:defPPr>
              <a:lvl1pPr fontAlgn="auto" latinLnBrk="0">
                <a:spcBef>
                  <a:spcPts val="0"/>
                </a:spcBef>
                <a:spcAft>
                  <a:spcPts val="0"/>
                </a:spcAft>
                <a:defRPr kumimoji="0" sz="105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5pPr>
              <a:lvl6pPr marL="2286000" defTabSz="914400">
                <a:defRPr kumimoji="1">
                  <a:solidFill>
                    <a:schemeClr val="dk1"/>
                  </a:solidFill>
                </a:defRPr>
              </a:lvl6pPr>
              <a:lvl7pPr marL="2743200" defTabSz="914400">
                <a:defRPr kumimoji="1">
                  <a:solidFill>
                    <a:schemeClr val="dk1"/>
                  </a:solidFill>
                </a:defRPr>
              </a:lvl7pPr>
              <a:lvl8pPr marL="3200400" defTabSz="914400">
                <a:defRPr kumimoji="1">
                  <a:solidFill>
                    <a:schemeClr val="dk1"/>
                  </a:solidFill>
                </a:defRPr>
              </a:lvl8pPr>
              <a:lvl9pPr marL="3657600" defTabSz="914400">
                <a:defRPr kumimoji="1"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합계 </a:t>
              </a:r>
              <a:r>
                <a:rPr lang="en-US" altLang="ko-KR" dirty="0"/>
                <a:t>(7</a:t>
              </a:r>
              <a:r>
                <a:rPr lang="ko-KR" altLang="en-US" dirty="0"/>
                <a:t>명</a:t>
              </a:r>
              <a:r>
                <a:rPr lang="en-US" altLang="ko-KR" dirty="0"/>
                <a:t>)</a:t>
              </a:r>
              <a:r>
                <a:rPr lang="ko-KR" altLang="en-US" dirty="0"/>
                <a:t>                                               </a:t>
              </a:r>
            </a:p>
          </p:txBody>
        </p:sp>
      </p:grpSp>
      <p:sp>
        <p:nvSpPr>
          <p:cNvPr id="182" name="Rectangle 89">
            <a:extLst>
              <a:ext uri="{FF2B5EF4-FFF2-40B4-BE49-F238E27FC236}">
                <a16:creationId xmlns:a16="http://schemas.microsoft.com/office/drawing/2014/main" id="{0484DD08-665C-44B7-A741-74D9026CD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604" y="2897680"/>
            <a:ext cx="708876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83" name="Rectangle 89">
            <a:extLst>
              <a:ext uri="{FF2B5EF4-FFF2-40B4-BE49-F238E27FC236}">
                <a16:creationId xmlns:a16="http://schemas.microsoft.com/office/drawing/2014/main" id="{5BC01646-FA13-49AD-8AE2-1B1A515A5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22538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84" name="Rectangle 89">
            <a:extLst>
              <a:ext uri="{FF2B5EF4-FFF2-40B4-BE49-F238E27FC236}">
                <a16:creationId xmlns:a16="http://schemas.microsoft.com/office/drawing/2014/main" id="{99A07E40-0390-4B7A-9A67-33E66A870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48033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Rectangle 89">
            <a:extLst>
              <a:ext uri="{FF2B5EF4-FFF2-40B4-BE49-F238E27FC236}">
                <a16:creationId xmlns:a16="http://schemas.microsoft.com/office/drawing/2014/main" id="{0734CAE7-C137-4B8F-968F-3DEFC4609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86815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453E45D4-5B45-447B-B1B7-8198FA097C8C}"/>
              </a:ext>
            </a:extLst>
          </p:cNvPr>
          <p:cNvSpPr/>
          <p:nvPr/>
        </p:nvSpPr>
        <p:spPr>
          <a:xfrm>
            <a:off x="1444384" y="210399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sp>
        <p:nvSpPr>
          <p:cNvPr id="216" name="Rectangle 89">
            <a:extLst>
              <a:ext uri="{FF2B5EF4-FFF2-40B4-BE49-F238E27FC236}">
                <a16:creationId xmlns:a16="http://schemas.microsoft.com/office/drawing/2014/main" id="{0D93C928-803B-4201-96CF-30AC0BA5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20" y="5876409"/>
            <a:ext cx="3751363" cy="450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lang="en-US" altLang="ko-KR" sz="1200" b="1" dirty="0"/>
              <a:t>6,160,000</a:t>
            </a:r>
            <a:r>
              <a:rPr lang="ko-KR" altLang="en-US" sz="1200" b="1" dirty="0"/>
              <a:t>원</a:t>
            </a:r>
            <a:endParaRPr lang="en-US" altLang="ko-KR" sz="1200" b="1" dirty="0"/>
          </a:p>
        </p:txBody>
      </p:sp>
      <p:sp>
        <p:nvSpPr>
          <p:cNvPr id="218" name="AutoShape 159">
            <a:extLst>
              <a:ext uri="{FF2B5EF4-FFF2-40B4-BE49-F238E27FC236}">
                <a16:creationId xmlns:a16="http://schemas.microsoft.com/office/drawing/2014/main" id="{0DB30CD7-8CCA-4C7F-8E44-554C2FF2C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926405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219" name="AutoShape 159">
            <a:extLst>
              <a:ext uri="{FF2B5EF4-FFF2-40B4-BE49-F238E27FC236}">
                <a16:creationId xmlns:a16="http://schemas.microsoft.com/office/drawing/2014/main" id="{6D25E22D-0723-43F7-94E5-AA5E23A771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3485209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3-2</a:t>
            </a:r>
          </a:p>
        </p:txBody>
      </p:sp>
      <p:sp>
        <p:nvSpPr>
          <p:cNvPr id="222" name="AutoShape 159">
            <a:extLst>
              <a:ext uri="{FF2B5EF4-FFF2-40B4-BE49-F238E27FC236}">
                <a16:creationId xmlns:a16="http://schemas.microsoft.com/office/drawing/2014/main" id="{BF5B5F2A-ED4D-4757-A53E-43B8CF2C5E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052420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27" name="AutoShape 159">
            <a:extLst>
              <a:ext uri="{FF2B5EF4-FFF2-40B4-BE49-F238E27FC236}">
                <a16:creationId xmlns:a16="http://schemas.microsoft.com/office/drawing/2014/main" id="{D8483414-1E58-45A3-B62F-B0B4344045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6582" y="981209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91A0D06-2E2C-ED41-A136-F975847FC0FC}"/>
              </a:ext>
            </a:extLst>
          </p:cNvPr>
          <p:cNvSpPr/>
          <p:nvPr/>
        </p:nvSpPr>
        <p:spPr>
          <a:xfrm>
            <a:off x="8603047" y="775147"/>
            <a:ext cx="27764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다삭제하시고 아래사항으로 해주세요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대행 예약 신청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여행자 보험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가이드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위 사항을 체크 시 예약 전 개인 자료를 요청하기 위해 전화를 드릴 수 있습니다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83DF7B5-FCBD-B04A-852D-CF1188EC5C21}"/>
              </a:ext>
            </a:extLst>
          </p:cNvPr>
          <p:cNvSpPr/>
          <p:nvPr/>
        </p:nvSpPr>
        <p:spPr>
          <a:xfrm>
            <a:off x="8578094" y="3398190"/>
            <a:ext cx="2776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항공권 신청은 받고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사용자가 표기하는 것을 안하는 것입니다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다른 카테고리 역시 마찬 가지입니다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A9E6A62-1442-4843-B7DB-719A321AF941}"/>
              </a:ext>
            </a:extLst>
          </p:cNvPr>
          <p:cNvSpPr/>
          <p:nvPr/>
        </p:nvSpPr>
        <p:spPr>
          <a:xfrm>
            <a:off x="8578094" y="1455480"/>
            <a:ext cx="2801380" cy="165864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0BD2C5E8-0035-4683-BBE1-8F9D1526A7F5}"/>
              </a:ext>
            </a:extLst>
          </p:cNvPr>
          <p:cNvSpPr/>
          <p:nvPr/>
        </p:nvSpPr>
        <p:spPr>
          <a:xfrm>
            <a:off x="14360819" y="2428234"/>
            <a:ext cx="3105345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디자인보고 어떻게 </a:t>
            </a:r>
            <a:r>
              <a:rPr lang="ko-KR" altLang="en-US" dirty="0" err="1"/>
              <a:t>수정해달라는것인지</a:t>
            </a:r>
            <a:r>
              <a:rPr lang="ko-KR" altLang="en-US" dirty="0"/>
              <a:t> 재정리필요</a:t>
            </a:r>
          </a:p>
        </p:txBody>
      </p:sp>
      <p:sp>
        <p:nvSpPr>
          <p:cNvPr id="114" name="Rectangle 89">
            <a:extLst>
              <a:ext uri="{FF2B5EF4-FFF2-40B4-BE49-F238E27FC236}">
                <a16:creationId xmlns:a16="http://schemas.microsoft.com/office/drawing/2014/main" id="{A0AD6FF4-87FA-4175-8733-6C4591555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289768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15" name="Rectangle 89">
            <a:extLst>
              <a:ext uri="{FF2B5EF4-FFF2-40B4-BE49-F238E27FC236}">
                <a16:creationId xmlns:a16="http://schemas.microsoft.com/office/drawing/2014/main" id="{1B70FB89-0EB3-49E7-AF50-51C782CD7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230016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16" name="Rectangle 89">
            <a:extLst>
              <a:ext uri="{FF2B5EF4-FFF2-40B4-BE49-F238E27FC236}">
                <a16:creationId xmlns:a16="http://schemas.microsoft.com/office/drawing/2014/main" id="{FD37EBED-3C85-4B83-A315-2D7D7D09E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516037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17" name="Rectangle 89">
            <a:extLst>
              <a:ext uri="{FF2B5EF4-FFF2-40B4-BE49-F238E27FC236}">
                <a16:creationId xmlns:a16="http://schemas.microsoft.com/office/drawing/2014/main" id="{8A2146E0-EDFA-4ECC-B947-F694252B6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855453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5F8F92B7-F649-41C1-AD52-69772725225F}"/>
              </a:ext>
            </a:extLst>
          </p:cNvPr>
          <p:cNvGrpSpPr/>
          <p:nvPr/>
        </p:nvGrpSpPr>
        <p:grpSpPr>
          <a:xfrm>
            <a:off x="466354" y="4728472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19" name="Rectangle 174">
              <a:extLst>
                <a:ext uri="{FF2B5EF4-FFF2-40B4-BE49-F238E27FC236}">
                  <a16:creationId xmlns:a16="http://schemas.microsoft.com/office/drawing/2014/main" id="{92732E47-A896-4ABF-9ACF-E04409FD5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20" name="Line 175">
              <a:extLst>
                <a:ext uri="{FF2B5EF4-FFF2-40B4-BE49-F238E27FC236}">
                  <a16:creationId xmlns:a16="http://schemas.microsoft.com/office/drawing/2014/main" id="{37607703-0AFA-42BD-99F0-4B77053ADC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21" name="Line 176">
              <a:extLst>
                <a:ext uri="{FF2B5EF4-FFF2-40B4-BE49-F238E27FC236}">
                  <a16:creationId xmlns:a16="http://schemas.microsoft.com/office/drawing/2014/main" id="{876674A2-7B72-409A-B57C-EBACF238B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634B60BD-DF65-4D8B-A680-F16A87703970}"/>
              </a:ext>
            </a:extLst>
          </p:cNvPr>
          <p:cNvSpPr/>
          <p:nvPr/>
        </p:nvSpPr>
        <p:spPr>
          <a:xfrm>
            <a:off x="393320" y="4671619"/>
            <a:ext cx="3751363" cy="1144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5678E8E-D7E8-43DC-9E37-E96FD2749972}"/>
              </a:ext>
            </a:extLst>
          </p:cNvPr>
          <p:cNvSpPr txBox="1"/>
          <p:nvPr/>
        </p:nvSpPr>
        <p:spPr>
          <a:xfrm>
            <a:off x="1395598" y="4743681"/>
            <a:ext cx="2762545" cy="39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렌트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(18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홀왕복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>
              <a:defRPr/>
            </a:pP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Rectangle 89">
            <a:extLst>
              <a:ext uri="{FF2B5EF4-FFF2-40B4-BE49-F238E27FC236}">
                <a16:creationId xmlns:a16="http://schemas.microsoft.com/office/drawing/2014/main" id="{8F127773-CC3D-41C7-8A9C-2C4F1972C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5493547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D753D78-895C-49BA-BB3D-F380F64472FB}"/>
              </a:ext>
            </a:extLst>
          </p:cNvPr>
          <p:cNvSpPr txBox="1"/>
          <p:nvPr/>
        </p:nvSpPr>
        <p:spPr>
          <a:xfrm>
            <a:off x="1768327" y="5562345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Rectangle 89">
            <a:extLst>
              <a:ext uri="{FF2B5EF4-FFF2-40B4-BE49-F238E27FC236}">
                <a16:creationId xmlns:a16="http://schemas.microsoft.com/office/drawing/2014/main" id="{0A07473B-86A7-4C4E-AFAC-DCD1F834C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9" y="554030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64EDF788-002E-4F04-BF71-BA0675CF4948}"/>
              </a:ext>
            </a:extLst>
          </p:cNvPr>
          <p:cNvSpPr/>
          <p:nvPr/>
        </p:nvSpPr>
        <p:spPr>
          <a:xfrm>
            <a:off x="1444384" y="4760011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렌트</a:t>
            </a:r>
          </a:p>
        </p:txBody>
      </p:sp>
      <p:graphicFrame>
        <p:nvGraphicFramePr>
          <p:cNvPr id="154" name="표 153">
            <a:extLst>
              <a:ext uri="{FF2B5EF4-FFF2-40B4-BE49-F238E27FC236}">
                <a16:creationId xmlns:a16="http://schemas.microsoft.com/office/drawing/2014/main" id="{D6AC897D-1B90-4C2C-9520-E4CFC86AF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517387"/>
              </p:ext>
            </p:extLst>
          </p:nvPr>
        </p:nvGraphicFramePr>
        <p:xfrm>
          <a:off x="290301" y="6554398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대행 예약 신청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3BFAC16E-B7F4-4AB1-91C2-8E9AD8E511E2}"/>
              </a:ext>
            </a:extLst>
          </p:cNvPr>
          <p:cNvSpPr/>
          <p:nvPr/>
        </p:nvSpPr>
        <p:spPr>
          <a:xfrm>
            <a:off x="409269" y="6888385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항공권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679CD656-8F99-4C76-B0F8-BC261B29A3F8}"/>
              </a:ext>
            </a:extLst>
          </p:cNvPr>
          <p:cNvSpPr/>
          <p:nvPr/>
        </p:nvSpPr>
        <p:spPr>
          <a:xfrm>
            <a:off x="2375192" y="6888385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여행자 보험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57" name="사각형: 둥근 모서리 156">
            <a:extLst>
              <a:ext uri="{FF2B5EF4-FFF2-40B4-BE49-F238E27FC236}">
                <a16:creationId xmlns:a16="http://schemas.microsoft.com/office/drawing/2014/main" id="{2C05A4C1-6F8F-4477-BB08-B1D79A981518}"/>
              </a:ext>
            </a:extLst>
          </p:cNvPr>
          <p:cNvSpPr/>
          <p:nvPr/>
        </p:nvSpPr>
        <p:spPr>
          <a:xfrm>
            <a:off x="409269" y="7354188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가이드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C5A96B20-665A-4535-89F2-DE60A2354DAF}"/>
              </a:ext>
            </a:extLst>
          </p:cNvPr>
          <p:cNvSpPr/>
          <p:nvPr/>
        </p:nvSpPr>
        <p:spPr>
          <a:xfrm>
            <a:off x="2375192" y="7354188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신청하지 않습니다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09986342-418A-439B-A3A4-DB0FD5A76EA3}"/>
              </a:ext>
            </a:extLst>
          </p:cNvPr>
          <p:cNvSpPr/>
          <p:nvPr/>
        </p:nvSpPr>
        <p:spPr>
          <a:xfrm>
            <a:off x="411971" y="7866975"/>
            <a:ext cx="3634611" cy="49505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대행 예약 신청 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예약 전 개인 자료를 요청하기 위해 유선 통화연결이 필요합니다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. 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348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확인 및 결제페이지 </a:t>
            </a:r>
            <a:r>
              <a:rPr lang="en-US" altLang="ko-KR" dirty="0">
                <a:latin typeface="+mn-lt"/>
              </a:rPr>
              <a:t>_ </a:t>
            </a:r>
            <a:r>
              <a:rPr lang="ko-KR" altLang="en-US" dirty="0">
                <a:latin typeface="+mn-lt"/>
              </a:rPr>
              <a:t>결제 수단 선택 후</a:t>
            </a:r>
            <a:endParaRPr lang="ko-KR" altLang="en-US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기사님 회원가입 </a:t>
            </a:r>
            <a:r>
              <a:rPr lang="en-US" altLang="ko-KR" dirty="0"/>
              <a:t>&gt; </a:t>
            </a:r>
            <a:r>
              <a:rPr lang="ko-KR" altLang="en-US" dirty="0"/>
              <a:t>결제수단 등록 </a:t>
            </a:r>
            <a:r>
              <a:rPr lang="en-US" altLang="ko-KR" dirty="0"/>
              <a:t>&gt; </a:t>
            </a:r>
            <a:r>
              <a:rPr lang="ko-KR" altLang="en-US" dirty="0"/>
              <a:t>카드 등록 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pay_hotel02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0909E3-AE64-44CC-8CE0-E295E3CBD9F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457913" y="145110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및 결제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7771550"/>
              </p:ext>
            </p:extLst>
          </p:nvPr>
        </p:nvGraphicFramePr>
        <p:xfrm>
          <a:off x="11461599" y="883540"/>
          <a:ext cx="2293197" cy="71113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 수단 체크 된 결제하기 활성화 페이지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 신청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신청 체크 시  결제 완료 후 마이페이지 에서 항공권 예약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체크 시 결제 완료 후 마이페이지 에서 항공권 발권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 연동 결제수단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카드 안내 사항 출력 고정 문구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결제동의 체크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후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결제하기 버튼 클릭 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alert :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결제동의를 체크해주시기 바랍니다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[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2~4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체크  및 선택 후 결제하기 버튼 활성화 처리되어 결제하기 버튼 클릭 시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선택 시 신용카드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선택 시 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72" name="Rectangle 89">
            <a:extLst>
              <a:ext uri="{FF2B5EF4-FFF2-40B4-BE49-F238E27FC236}">
                <a16:creationId xmlns:a16="http://schemas.microsoft.com/office/drawing/2014/main" id="{41A3C012-C778-48CF-B115-402494E14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947" y="8748867"/>
            <a:ext cx="3860227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AutoShape 159">
            <a:extLst>
              <a:ext uri="{FF2B5EF4-FFF2-40B4-BE49-F238E27FC236}">
                <a16:creationId xmlns:a16="http://schemas.microsoft.com/office/drawing/2014/main" id="{2B54B56F-52F8-418F-9DD0-E778C511F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79032" y="5222161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585A789-F792-47F4-AA35-F0F55C7F8F5C}"/>
              </a:ext>
            </a:extLst>
          </p:cNvPr>
          <p:cNvSpPr/>
          <p:nvPr/>
        </p:nvSpPr>
        <p:spPr>
          <a:xfrm>
            <a:off x="428278" y="11505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pic>
        <p:nvPicPr>
          <p:cNvPr id="34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58F61ACD-05BD-42E7-999D-53A2F999F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45933" r="26945" b="20269"/>
          <a:stretch/>
        </p:blipFill>
        <p:spPr bwMode="auto">
          <a:xfrm>
            <a:off x="5185340" y="7306144"/>
            <a:ext cx="248514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utoShape 159">
            <a:extLst>
              <a:ext uri="{FF2B5EF4-FFF2-40B4-BE49-F238E27FC236}">
                <a16:creationId xmlns:a16="http://schemas.microsoft.com/office/drawing/2014/main" id="{18CD5E9B-5B79-4142-AFCA-CA8EFD49C2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64642" y="7082543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50" name="AutoShape 159">
            <a:extLst>
              <a:ext uri="{FF2B5EF4-FFF2-40B4-BE49-F238E27FC236}">
                <a16:creationId xmlns:a16="http://schemas.microsoft.com/office/drawing/2014/main" id="{673314B2-74D1-4516-A4B4-850A18F671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9939" y="5220376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3-2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4DDF1B91-9E66-42AA-B38D-F828BE7F4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28709"/>
              </p:ext>
            </p:extLst>
          </p:nvPr>
        </p:nvGraphicFramePr>
        <p:xfrm>
          <a:off x="4777861" y="766029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9377462D-CE48-4478-83D7-E9DD723FF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79686"/>
              </p:ext>
            </p:extLst>
          </p:nvPr>
        </p:nvGraphicFramePr>
        <p:xfrm>
          <a:off x="4778149" y="7971789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A69D0190-AC5D-4CE8-93E1-89335ADDC914}"/>
              </a:ext>
            </a:extLst>
          </p:cNvPr>
          <p:cNvSpPr/>
          <p:nvPr/>
        </p:nvSpPr>
        <p:spPr>
          <a:xfrm>
            <a:off x="4739906" y="7277569"/>
            <a:ext cx="36798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확인하였으며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본인은 결제에 동의합니다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F86E0F00-4679-465E-8F55-C378F2DA0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83401"/>
              </p:ext>
            </p:extLst>
          </p:nvPr>
        </p:nvGraphicFramePr>
        <p:xfrm>
          <a:off x="4783825" y="5332296"/>
          <a:ext cx="3614216" cy="1700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4216">
                  <a:extLst>
                    <a:ext uri="{9D8B030D-6E8A-4147-A177-3AD203B41FA5}">
                      <a16:colId xmlns:a16="http://schemas.microsoft.com/office/drawing/2014/main" val="1895722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+mn-ea"/>
                        </a:rPr>
                        <a:t> ◎ 신용카드         ○ 가상계좌 입금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41744"/>
                  </a:ext>
                </a:extLst>
              </a:tr>
              <a:tr h="1271358">
                <a:tc>
                  <a:txBody>
                    <a:bodyPr/>
                    <a:lstStyle/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결제금액이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이상일 경우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삼성카드는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ARS,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공인인증서 등 추가 인증이 필요합니다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5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카드사별 포인트 혜택은 각 카드사를 통해 확인해주시기 바랍니다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dirty="0"/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879"/>
                  </a:ext>
                </a:extLst>
              </a:tr>
            </a:tbl>
          </a:graphicData>
        </a:graphic>
      </p:graphicFrame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4AC27A8A-712A-4ACD-B239-3ACA82942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43656"/>
              </p:ext>
            </p:extLst>
          </p:nvPr>
        </p:nvGraphicFramePr>
        <p:xfrm>
          <a:off x="4659185" y="4914314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84" name="AutoShape 159">
            <a:extLst>
              <a:ext uri="{FF2B5EF4-FFF2-40B4-BE49-F238E27FC236}">
                <a16:creationId xmlns:a16="http://schemas.microsoft.com/office/drawing/2014/main" id="{6506B1CA-3EB3-468E-8220-1DBF1498E7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84944" y="854816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D33CF4FD-DB4F-49FB-AB13-F2F883493258}"/>
              </a:ext>
            </a:extLst>
          </p:cNvPr>
          <p:cNvSpPr/>
          <p:nvPr/>
        </p:nvSpPr>
        <p:spPr>
          <a:xfrm>
            <a:off x="4775910" y="4204292"/>
            <a:ext cx="3643894" cy="673839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고고고골프에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요청하실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내용있으시면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작성해주시기 바랍니다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graphicFrame>
        <p:nvGraphicFramePr>
          <p:cNvPr id="101" name="표 100">
            <a:extLst>
              <a:ext uri="{FF2B5EF4-FFF2-40B4-BE49-F238E27FC236}">
                <a16:creationId xmlns:a16="http://schemas.microsoft.com/office/drawing/2014/main" id="{E1F0782B-CAE6-4754-8C6E-2948ED034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617000"/>
              </p:ext>
            </p:extLst>
          </p:nvPr>
        </p:nvGraphicFramePr>
        <p:xfrm>
          <a:off x="4690105" y="386152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97" name="Rectangle 96">
            <a:extLst>
              <a:ext uri="{FF2B5EF4-FFF2-40B4-BE49-F238E27FC236}">
                <a16:creationId xmlns:a16="http://schemas.microsoft.com/office/drawing/2014/main" id="{C916AD2F-3EF0-E146-8F02-37E647CF31FD}"/>
              </a:ext>
            </a:extLst>
          </p:cNvPr>
          <p:cNvSpPr/>
          <p:nvPr/>
        </p:nvSpPr>
        <p:spPr>
          <a:xfrm>
            <a:off x="8556229" y="826722"/>
            <a:ext cx="27764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다삭제하시고 아래사항으로 해주세요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대행 예약 신청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여행자 보험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가이드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위 사항을 체크 시 예약 전 개인 자료를 요청하기 위해 전화를 드릴 수 있습니다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1B11C05-CE00-8043-A9C7-D2DE4C4AE850}"/>
              </a:ext>
            </a:extLst>
          </p:cNvPr>
          <p:cNvSpPr/>
          <p:nvPr/>
        </p:nvSpPr>
        <p:spPr>
          <a:xfrm>
            <a:off x="8531276" y="3449765"/>
            <a:ext cx="2776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항공권 신청은 받고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사용자가 표기하는 것을 안하는 것입니다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다른 카테고리 역시 마찬 가지입니다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A2A8E3B-3B81-8644-A744-F8B00C685E8F}"/>
              </a:ext>
            </a:extLst>
          </p:cNvPr>
          <p:cNvSpPr/>
          <p:nvPr/>
        </p:nvSpPr>
        <p:spPr>
          <a:xfrm>
            <a:off x="8531276" y="1507055"/>
            <a:ext cx="2801380" cy="1627991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D52EDFDA-1259-474D-98C3-9735FD7E923C}"/>
              </a:ext>
            </a:extLst>
          </p:cNvPr>
          <p:cNvSpPr/>
          <p:nvPr/>
        </p:nvSpPr>
        <p:spPr>
          <a:xfrm>
            <a:off x="11435494" y="2895060"/>
            <a:ext cx="3105345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디자인보고 어떻게 </a:t>
            </a:r>
            <a:r>
              <a:rPr lang="ko-KR" altLang="en-US" dirty="0" err="1"/>
              <a:t>수정해달라는것인지</a:t>
            </a:r>
            <a:r>
              <a:rPr lang="ko-KR" altLang="en-US" dirty="0"/>
              <a:t> 재정리필요</a:t>
            </a:r>
          </a:p>
        </p:txBody>
      </p:sp>
      <p:sp>
        <p:nvSpPr>
          <p:cNvPr id="157" name="AutoShape 159">
            <a:extLst>
              <a:ext uri="{FF2B5EF4-FFF2-40B4-BE49-F238E27FC236}">
                <a16:creationId xmlns:a16="http://schemas.microsoft.com/office/drawing/2014/main" id="{8CDA25AF-3E62-47B3-9CF4-0D7EA44705E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746385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158" name="AutoShape 159">
            <a:extLst>
              <a:ext uri="{FF2B5EF4-FFF2-40B4-BE49-F238E27FC236}">
                <a16:creationId xmlns:a16="http://schemas.microsoft.com/office/drawing/2014/main" id="{15435FE3-4BC9-401F-BDB9-5C5B4AD1A8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3305189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3-2</a:t>
            </a: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6C02A9A5-3D74-4851-8BC6-37DF7D5DBEE6}"/>
              </a:ext>
            </a:extLst>
          </p:cNvPr>
          <p:cNvGrpSpPr/>
          <p:nvPr/>
        </p:nvGrpSpPr>
        <p:grpSpPr>
          <a:xfrm>
            <a:off x="466354" y="1950324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62" name="Rectangle 174">
              <a:extLst>
                <a:ext uri="{FF2B5EF4-FFF2-40B4-BE49-F238E27FC236}">
                  <a16:creationId xmlns:a16="http://schemas.microsoft.com/office/drawing/2014/main" id="{B1020EE2-BC1A-4A58-A4D9-D4DC7F991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63" name="Line 175">
              <a:extLst>
                <a:ext uri="{FF2B5EF4-FFF2-40B4-BE49-F238E27FC236}">
                  <a16:creationId xmlns:a16="http://schemas.microsoft.com/office/drawing/2014/main" id="{2B426CC5-C5AA-4C81-ACB2-38B0C5D50A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64" name="Line 176">
              <a:extLst>
                <a:ext uri="{FF2B5EF4-FFF2-40B4-BE49-F238E27FC236}">
                  <a16:creationId xmlns:a16="http://schemas.microsoft.com/office/drawing/2014/main" id="{38AC522E-31DB-441F-AFDB-41CAA3BA9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E04718E6-4456-4013-9026-A4AF26C38001}"/>
              </a:ext>
            </a:extLst>
          </p:cNvPr>
          <p:cNvSpPr/>
          <p:nvPr/>
        </p:nvSpPr>
        <p:spPr>
          <a:xfrm>
            <a:off x="393320" y="1885115"/>
            <a:ext cx="3751363" cy="2596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77ACB6C-027F-4855-AC56-D5E3A512E662}"/>
              </a:ext>
            </a:extLst>
          </p:cNvPr>
          <p:cNvSpPr txBox="1"/>
          <p:nvPr/>
        </p:nvSpPr>
        <p:spPr>
          <a:xfrm>
            <a:off x="1395598" y="1881309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7" name="Rectangle 89">
            <a:extLst>
              <a:ext uri="{FF2B5EF4-FFF2-40B4-BE49-F238E27FC236}">
                <a16:creationId xmlns:a16="http://schemas.microsoft.com/office/drawing/2014/main" id="{38B24FE7-29D5-409A-88DE-E543A6360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488774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8" name="Rectangle 89">
            <a:extLst>
              <a:ext uri="{FF2B5EF4-FFF2-40B4-BE49-F238E27FC236}">
                <a16:creationId xmlns:a16="http://schemas.microsoft.com/office/drawing/2014/main" id="{AA8A42BD-AEAA-48F3-8E90-03FAE6A5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2762665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69" name="Rectangle 89">
            <a:extLst>
              <a:ext uri="{FF2B5EF4-FFF2-40B4-BE49-F238E27FC236}">
                <a16:creationId xmlns:a16="http://schemas.microsoft.com/office/drawing/2014/main" id="{EE66D358-5FAF-47C5-9F1D-0035A177B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762665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Rectangle 89">
            <a:extLst>
              <a:ext uri="{FF2B5EF4-FFF2-40B4-BE49-F238E27FC236}">
                <a16:creationId xmlns:a16="http://schemas.microsoft.com/office/drawing/2014/main" id="{F05D54B2-629F-4F74-A5AB-0A66C21139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09036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71" name="Rectangle 89">
            <a:extLst>
              <a:ext uri="{FF2B5EF4-FFF2-40B4-BE49-F238E27FC236}">
                <a16:creationId xmlns:a16="http://schemas.microsoft.com/office/drawing/2014/main" id="{8946682A-8166-4178-A165-4C1F6C005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345320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3" name="Rectangle 89">
            <a:extLst>
              <a:ext uri="{FF2B5EF4-FFF2-40B4-BE49-F238E27FC236}">
                <a16:creationId xmlns:a16="http://schemas.microsoft.com/office/drawing/2014/main" id="{7C8C0DF8-5192-4086-A25B-EF47FF44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32146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Rectangle 89">
            <a:extLst>
              <a:ext uri="{FF2B5EF4-FFF2-40B4-BE49-F238E27FC236}">
                <a16:creationId xmlns:a16="http://schemas.microsoft.com/office/drawing/2014/main" id="{CA2687B9-A59B-4C9A-B77F-8881D1703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72043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176" name="그룹 175">
            <a:extLst>
              <a:ext uri="{FF2B5EF4-FFF2-40B4-BE49-F238E27FC236}">
                <a16:creationId xmlns:a16="http://schemas.microsoft.com/office/drawing/2014/main" id="{0298E655-F7B9-4A5A-B60B-EBD71244643D}"/>
              </a:ext>
            </a:extLst>
          </p:cNvPr>
          <p:cNvGrpSpPr/>
          <p:nvPr/>
        </p:nvGrpSpPr>
        <p:grpSpPr>
          <a:xfrm>
            <a:off x="377713" y="4086554"/>
            <a:ext cx="3766971" cy="445932"/>
            <a:chOff x="4563552" y="7689668"/>
            <a:chExt cx="3766971" cy="445932"/>
          </a:xfrm>
        </p:grpSpPr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4A9F89DA-748D-4D63-B5CA-CF58FA3073B7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</a:t>
              </a:r>
              <a:r>
                <a:rPr lang="en-US" altLang="ko-KR" sz="1100" b="1" dirty="0"/>
                <a:t>4,560,000</a:t>
              </a:r>
              <a:r>
                <a:rPr lang="ko-KR" altLang="en-US" sz="1100" b="1" dirty="0"/>
                <a:t>원</a:t>
              </a:r>
              <a:endParaRPr lang="en-US" altLang="ko-KR" sz="11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78" name="직선 연결선 177">
              <a:extLst>
                <a:ext uri="{FF2B5EF4-FFF2-40B4-BE49-F238E27FC236}">
                  <a16:creationId xmlns:a16="http://schemas.microsoft.com/office/drawing/2014/main" id="{5F5B1B6A-A8FB-4DCE-B61C-149B4E9EFF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870D0E65-0915-4D53-A237-4557211E1228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ko-KR"/>
              </a:defPPr>
              <a:lvl1pPr fontAlgn="auto" latinLnBrk="0">
                <a:spcBef>
                  <a:spcPts val="0"/>
                </a:spcBef>
                <a:spcAft>
                  <a:spcPts val="0"/>
                </a:spcAft>
                <a:defRPr kumimoji="0" sz="105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5pPr>
              <a:lvl6pPr marL="2286000" defTabSz="914400">
                <a:defRPr kumimoji="1">
                  <a:solidFill>
                    <a:schemeClr val="dk1"/>
                  </a:solidFill>
                </a:defRPr>
              </a:lvl6pPr>
              <a:lvl7pPr marL="2743200" defTabSz="914400">
                <a:defRPr kumimoji="1">
                  <a:solidFill>
                    <a:schemeClr val="dk1"/>
                  </a:solidFill>
                </a:defRPr>
              </a:lvl7pPr>
              <a:lvl8pPr marL="3200400" defTabSz="914400">
                <a:defRPr kumimoji="1">
                  <a:solidFill>
                    <a:schemeClr val="dk1"/>
                  </a:solidFill>
                </a:defRPr>
              </a:lvl8pPr>
              <a:lvl9pPr marL="3657600" defTabSz="914400">
                <a:defRPr kumimoji="1"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합계 </a:t>
              </a:r>
              <a:r>
                <a:rPr lang="en-US" altLang="ko-KR" dirty="0"/>
                <a:t>(7</a:t>
              </a:r>
              <a:r>
                <a:rPr lang="ko-KR" altLang="en-US" dirty="0"/>
                <a:t>명</a:t>
              </a:r>
              <a:r>
                <a:rPr lang="en-US" altLang="ko-KR" dirty="0"/>
                <a:t>)</a:t>
              </a:r>
              <a:r>
                <a:rPr lang="ko-KR" altLang="en-US" dirty="0"/>
                <a:t>                                               </a:t>
              </a:r>
            </a:p>
          </p:txBody>
        </p:sp>
      </p:grpSp>
      <p:sp>
        <p:nvSpPr>
          <p:cNvPr id="180" name="Rectangle 89">
            <a:extLst>
              <a:ext uri="{FF2B5EF4-FFF2-40B4-BE49-F238E27FC236}">
                <a16:creationId xmlns:a16="http://schemas.microsoft.com/office/drawing/2014/main" id="{72A76690-34CA-479E-BFFE-D30D520AD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604" y="2762665"/>
            <a:ext cx="708876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81" name="Rectangle 89">
            <a:extLst>
              <a:ext uri="{FF2B5EF4-FFF2-40B4-BE49-F238E27FC236}">
                <a16:creationId xmlns:a16="http://schemas.microsoft.com/office/drawing/2014/main" id="{71BF6D12-3554-4321-8D00-1567E60BE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09036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82" name="Rectangle 89">
            <a:extLst>
              <a:ext uri="{FF2B5EF4-FFF2-40B4-BE49-F238E27FC236}">
                <a16:creationId xmlns:a16="http://schemas.microsoft.com/office/drawing/2014/main" id="{6AA9ECDC-AAAC-47F5-9AB5-064EF5BAE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345320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3" name="Rectangle 89">
            <a:extLst>
              <a:ext uri="{FF2B5EF4-FFF2-40B4-BE49-F238E27FC236}">
                <a16:creationId xmlns:a16="http://schemas.microsoft.com/office/drawing/2014/main" id="{A9AA0EF7-2771-4AFB-8EE6-7C2EBD615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73313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A5D7CEBE-B356-405D-B923-FD145F18B3D5}"/>
              </a:ext>
            </a:extLst>
          </p:cNvPr>
          <p:cNvSpPr/>
          <p:nvPr/>
        </p:nvSpPr>
        <p:spPr>
          <a:xfrm>
            <a:off x="1444384" y="1968980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sp>
        <p:nvSpPr>
          <p:cNvPr id="185" name="Rectangle 89">
            <a:extLst>
              <a:ext uri="{FF2B5EF4-FFF2-40B4-BE49-F238E27FC236}">
                <a16:creationId xmlns:a16="http://schemas.microsoft.com/office/drawing/2014/main" id="{664B5B02-9236-4D94-A7BD-2CC06F42BB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20" y="5741394"/>
            <a:ext cx="3751363" cy="4505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lang="en-US" altLang="ko-KR" sz="1200" b="1" dirty="0"/>
              <a:t>6,160,000</a:t>
            </a:r>
            <a:r>
              <a:rPr lang="ko-KR" altLang="en-US" sz="1200" b="1" dirty="0"/>
              <a:t>원</a:t>
            </a:r>
            <a:endParaRPr lang="en-US" altLang="ko-KR" sz="1200" b="1" dirty="0"/>
          </a:p>
        </p:txBody>
      </p:sp>
      <p:sp>
        <p:nvSpPr>
          <p:cNvPr id="186" name="Rectangle 89">
            <a:extLst>
              <a:ext uri="{FF2B5EF4-FFF2-40B4-BE49-F238E27FC236}">
                <a16:creationId xmlns:a16="http://schemas.microsoft.com/office/drawing/2014/main" id="{7B800E68-C9D3-4AE5-B0AC-F709CEAE4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2762665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87" name="Rectangle 89">
            <a:extLst>
              <a:ext uri="{FF2B5EF4-FFF2-40B4-BE49-F238E27FC236}">
                <a16:creationId xmlns:a16="http://schemas.microsoft.com/office/drawing/2014/main" id="{83D90D3B-92C6-460C-A186-41E40F20F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095001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88" name="Rectangle 89">
            <a:extLst>
              <a:ext uri="{FF2B5EF4-FFF2-40B4-BE49-F238E27FC236}">
                <a16:creationId xmlns:a16="http://schemas.microsoft.com/office/drawing/2014/main" id="{DC97483C-5A99-413F-A737-69D469580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381022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89" name="Rectangle 89">
            <a:extLst>
              <a:ext uri="{FF2B5EF4-FFF2-40B4-BE49-F238E27FC236}">
                <a16:creationId xmlns:a16="http://schemas.microsoft.com/office/drawing/2014/main" id="{0E064421-AAEE-4B63-9FE3-72B75C603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720438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9DD5F93F-9521-4424-A63D-2CC89B07BA60}"/>
              </a:ext>
            </a:extLst>
          </p:cNvPr>
          <p:cNvGrpSpPr/>
          <p:nvPr/>
        </p:nvGrpSpPr>
        <p:grpSpPr>
          <a:xfrm>
            <a:off x="466354" y="4593457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91" name="Rectangle 174">
              <a:extLst>
                <a:ext uri="{FF2B5EF4-FFF2-40B4-BE49-F238E27FC236}">
                  <a16:creationId xmlns:a16="http://schemas.microsoft.com/office/drawing/2014/main" id="{35878689-4A19-461A-8D68-8C6DD7E58E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92" name="Line 175">
              <a:extLst>
                <a:ext uri="{FF2B5EF4-FFF2-40B4-BE49-F238E27FC236}">
                  <a16:creationId xmlns:a16="http://schemas.microsoft.com/office/drawing/2014/main" id="{0CD5D3AF-69CC-4D58-8EFD-6EC129C631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93" name="Line 176">
              <a:extLst>
                <a:ext uri="{FF2B5EF4-FFF2-40B4-BE49-F238E27FC236}">
                  <a16:creationId xmlns:a16="http://schemas.microsoft.com/office/drawing/2014/main" id="{68A32321-566C-4F0E-B1A4-4D25FE1FEC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DC3645E9-1DFF-437B-829C-B474524D1232}"/>
              </a:ext>
            </a:extLst>
          </p:cNvPr>
          <p:cNvSpPr/>
          <p:nvPr/>
        </p:nvSpPr>
        <p:spPr>
          <a:xfrm>
            <a:off x="393320" y="4536604"/>
            <a:ext cx="3751363" cy="114479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C832720D-8D6A-4E76-8CE0-D5A3469B16E8}"/>
              </a:ext>
            </a:extLst>
          </p:cNvPr>
          <p:cNvSpPr txBox="1"/>
          <p:nvPr/>
        </p:nvSpPr>
        <p:spPr>
          <a:xfrm>
            <a:off x="1395598" y="4608666"/>
            <a:ext cx="2762545" cy="398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렌트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(18</a:t>
            </a:r>
            <a:r>
              <a:rPr kumimoji="0" lang="ko-KR" altLang="en-US" sz="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홀왕복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</a:p>
          <a:p>
            <a:pPr>
              <a:defRPr/>
            </a:pP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6" name="Rectangle 89">
            <a:extLst>
              <a:ext uri="{FF2B5EF4-FFF2-40B4-BE49-F238E27FC236}">
                <a16:creationId xmlns:a16="http://schemas.microsoft.com/office/drawing/2014/main" id="{AA9B7D9C-8A70-4342-B5E1-0F6471A9F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5358532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81904331-365C-4148-8CD7-201B06CA80F8}"/>
              </a:ext>
            </a:extLst>
          </p:cNvPr>
          <p:cNvSpPr txBox="1"/>
          <p:nvPr/>
        </p:nvSpPr>
        <p:spPr>
          <a:xfrm>
            <a:off x="1768327" y="5427330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8" name="Rectangle 89">
            <a:extLst>
              <a:ext uri="{FF2B5EF4-FFF2-40B4-BE49-F238E27FC236}">
                <a16:creationId xmlns:a16="http://schemas.microsoft.com/office/drawing/2014/main" id="{340AA803-7207-4E22-AF95-DB50D9FA1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9" y="540528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4B57DD86-191C-4B95-8ED2-ACFFE233AC6E}"/>
              </a:ext>
            </a:extLst>
          </p:cNvPr>
          <p:cNvSpPr/>
          <p:nvPr/>
        </p:nvSpPr>
        <p:spPr>
          <a:xfrm>
            <a:off x="1444384" y="4624996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렌트</a:t>
            </a:r>
          </a:p>
        </p:txBody>
      </p:sp>
      <p:graphicFrame>
        <p:nvGraphicFramePr>
          <p:cNvPr id="211" name="표 210">
            <a:extLst>
              <a:ext uri="{FF2B5EF4-FFF2-40B4-BE49-F238E27FC236}">
                <a16:creationId xmlns:a16="http://schemas.microsoft.com/office/drawing/2014/main" id="{DFACB173-3A7B-42DA-B29D-D00068FC7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805717"/>
              </p:ext>
            </p:extLst>
          </p:nvPr>
        </p:nvGraphicFramePr>
        <p:xfrm>
          <a:off x="290301" y="638180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대행 예약 신청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212" name="사각형: 둥근 모서리 211">
            <a:extLst>
              <a:ext uri="{FF2B5EF4-FFF2-40B4-BE49-F238E27FC236}">
                <a16:creationId xmlns:a16="http://schemas.microsoft.com/office/drawing/2014/main" id="{E7D69E29-04BD-4AE1-B63F-D838EFDFF222}"/>
              </a:ext>
            </a:extLst>
          </p:cNvPr>
          <p:cNvSpPr/>
          <p:nvPr/>
        </p:nvSpPr>
        <p:spPr>
          <a:xfrm>
            <a:off x="409269" y="671579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항공권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213" name="사각형: 둥근 모서리 212">
            <a:extLst>
              <a:ext uri="{FF2B5EF4-FFF2-40B4-BE49-F238E27FC236}">
                <a16:creationId xmlns:a16="http://schemas.microsoft.com/office/drawing/2014/main" id="{4935FA22-B7E4-478F-81AF-32A04E2C2E9C}"/>
              </a:ext>
            </a:extLst>
          </p:cNvPr>
          <p:cNvSpPr/>
          <p:nvPr/>
        </p:nvSpPr>
        <p:spPr>
          <a:xfrm>
            <a:off x="2375192" y="671579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여행자 보험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214" name="사각형: 둥근 모서리 213">
            <a:extLst>
              <a:ext uri="{FF2B5EF4-FFF2-40B4-BE49-F238E27FC236}">
                <a16:creationId xmlns:a16="http://schemas.microsoft.com/office/drawing/2014/main" id="{5382E4EF-C8B7-43DB-BB3F-80A0D08A25C2}"/>
              </a:ext>
            </a:extLst>
          </p:cNvPr>
          <p:cNvSpPr/>
          <p:nvPr/>
        </p:nvSpPr>
        <p:spPr>
          <a:xfrm>
            <a:off x="409269" y="7181599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가이드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6D3642C1-E227-414C-93E3-38BA283F6C1C}"/>
              </a:ext>
            </a:extLst>
          </p:cNvPr>
          <p:cNvSpPr/>
          <p:nvPr/>
        </p:nvSpPr>
        <p:spPr>
          <a:xfrm>
            <a:off x="2375192" y="7181599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신청하지 않습니다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16" name="사각형: 둥근 모서리 215">
            <a:extLst>
              <a:ext uri="{FF2B5EF4-FFF2-40B4-BE49-F238E27FC236}">
                <a16:creationId xmlns:a16="http://schemas.microsoft.com/office/drawing/2014/main" id="{33E9435C-4F9D-45CB-A568-62A541A22D54}"/>
              </a:ext>
            </a:extLst>
          </p:cNvPr>
          <p:cNvSpPr/>
          <p:nvPr/>
        </p:nvSpPr>
        <p:spPr>
          <a:xfrm>
            <a:off x="439325" y="7660296"/>
            <a:ext cx="3634611" cy="49505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대행 예약 신청 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예약 전 개인 자료를 요청하기 위해 유선 통화연결이 필요합니다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. 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83689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>
                <a:latin typeface="+mn-lt"/>
              </a:rPr>
              <a:t>골프텔</a:t>
            </a:r>
            <a:r>
              <a:rPr lang="ko-KR" altLang="en-US" dirty="0">
                <a:latin typeface="+mn-lt"/>
              </a:rPr>
              <a:t> 주문결제</a:t>
            </a:r>
            <a:r>
              <a:rPr lang="en-US" altLang="ko-KR" dirty="0">
                <a:latin typeface="+mn-lt"/>
              </a:rPr>
              <a:t>_ </a:t>
            </a:r>
            <a:r>
              <a:rPr lang="ko-KR" altLang="en-US" dirty="0">
                <a:latin typeface="+mn-lt"/>
              </a:rPr>
              <a:t>결제 수단 선택 전  </a:t>
            </a:r>
            <a:endParaRPr lang="ko-KR" altLang="en-US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기사님 회원가입 </a:t>
            </a:r>
            <a:r>
              <a:rPr lang="en-US" altLang="ko-KR" dirty="0"/>
              <a:t>&gt; </a:t>
            </a:r>
            <a:r>
              <a:rPr lang="ko-KR" altLang="en-US" dirty="0"/>
              <a:t>결제수단 등록 </a:t>
            </a:r>
            <a:r>
              <a:rPr lang="en-US" altLang="ko-KR" dirty="0"/>
              <a:t>&gt; </a:t>
            </a:r>
            <a:r>
              <a:rPr lang="ko-KR" altLang="en-US" dirty="0"/>
              <a:t>카드 등록 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pay_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unlimit</a:t>
            </a: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9722C8-DC6C-4A57-84E7-46B4839558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457913" y="145110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및 결제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757969"/>
              </p:ext>
            </p:extLst>
          </p:nvPr>
        </p:nvGraphicFramePr>
        <p:xfrm>
          <a:off x="11503498" y="936203"/>
          <a:ext cx="2293197" cy="85065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골프텔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/ 18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홀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/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호텔 주문결제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확인 및 결제페이지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_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 수단 선택 전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 담긴 예약상품정보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장바구니에서 옵션 수량변경 가능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3-2) PCR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검사 수량변경 가능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PCR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검사는 예약 명수대로 필수로 선택되어야 함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3-3)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각 상품 합계 금액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772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장바구니 담긴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18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홀 골프상품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4-1)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수량 변경가능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장바구니 담긴 상품 전체 합계금액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92075" marR="0" lvl="0" indent="-920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5950" marR="35950" marT="35931" marB="35931" anchor="ctr" horzOverflow="overflow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 신청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신청 체크 시  결제 완료 후 마이페이지 에서 항공권 예약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6-2)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체크 시 결제 완료 후 마이페이지 에서 항공권 발권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 연동 결제수단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7-2)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7-3)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카드 안내 사항 출력 고정 문구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결제 동의 체크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결제하기 버튼 비활성화 처리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고객사 환불정책 확인 필요 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7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8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결제하기 버튼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미활성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7423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요청사항 텍스트 입력박스 추가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731353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픽업</a:t>
                      </a:r>
                      <a:r>
                        <a:rPr lang="en-US" altLang="ko-KR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5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샌딩</a:t>
                      </a: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서비스 신청 여부 추가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66483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여행자 보험 신청 부분 확인 필요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816292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고객사 환불정책 확인 필요 </a:t>
                      </a:r>
                      <a:endParaRPr lang="en-US" altLang="ko-KR" sz="9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72" name="Rectangle 89">
            <a:extLst>
              <a:ext uri="{FF2B5EF4-FFF2-40B4-BE49-F238E27FC236}">
                <a16:creationId xmlns:a16="http://schemas.microsoft.com/office/drawing/2014/main" id="{41A3C012-C778-48CF-B115-402494E14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947" y="8748867"/>
            <a:ext cx="3860227" cy="468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8" name="표 207">
            <a:extLst>
              <a:ext uri="{FF2B5EF4-FFF2-40B4-BE49-F238E27FC236}">
                <a16:creationId xmlns:a16="http://schemas.microsoft.com/office/drawing/2014/main" id="{2BA36D36-EB2B-4B2D-8887-860EE9149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18720"/>
              </p:ext>
            </p:extLst>
          </p:nvPr>
        </p:nvGraphicFramePr>
        <p:xfrm>
          <a:off x="4777861" y="7611905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209" name="표 208">
            <a:extLst>
              <a:ext uri="{FF2B5EF4-FFF2-40B4-BE49-F238E27FC236}">
                <a16:creationId xmlns:a16="http://schemas.microsoft.com/office/drawing/2014/main" id="{8A524DF9-8C7D-4E81-85B8-9C3AAA089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227478"/>
              </p:ext>
            </p:extLst>
          </p:nvPr>
        </p:nvGraphicFramePr>
        <p:xfrm>
          <a:off x="4778149" y="7923398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F1116F-2DCB-4936-B16B-12CD4FB536DC}"/>
              </a:ext>
            </a:extLst>
          </p:cNvPr>
          <p:cNvSpPr/>
          <p:nvPr/>
        </p:nvSpPr>
        <p:spPr>
          <a:xfrm>
            <a:off x="4739906" y="6981142"/>
            <a:ext cx="367989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최종 확인하였으며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본인은 결제에 동의합니다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E2960CD-B63A-486C-8E00-072E92F54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153094"/>
              </p:ext>
            </p:extLst>
          </p:nvPr>
        </p:nvGraphicFramePr>
        <p:xfrm>
          <a:off x="4814745" y="5163367"/>
          <a:ext cx="3614216" cy="1605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4216">
                  <a:extLst>
                    <a:ext uri="{9D8B030D-6E8A-4147-A177-3AD203B41FA5}">
                      <a16:colId xmlns:a16="http://schemas.microsoft.com/office/drawing/2014/main" val="1895722768"/>
                    </a:ext>
                  </a:extLst>
                </a:gridCol>
              </a:tblGrid>
              <a:tr h="394331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+mn-ea"/>
                        </a:rPr>
                        <a:t>○ 신용카드         </a:t>
                      </a: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가상계좌 입금</a:t>
                      </a:r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41744"/>
                  </a:ext>
                </a:extLst>
              </a:tr>
              <a:tr h="1167634">
                <a:tc>
                  <a:txBody>
                    <a:bodyPr/>
                    <a:lstStyle/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결제금액이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이상일 경우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삼성카드는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ARS,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공인인증서 등 추가 인증이 필요합니다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5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카드사별 포인트 혜택은 각 카드사를 통해 확인해주시기 바랍니다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dirty="0"/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879"/>
                  </a:ext>
                </a:extLst>
              </a:tr>
            </a:tbl>
          </a:graphicData>
        </a:graphic>
      </p:graphicFrame>
      <p:sp>
        <p:nvSpPr>
          <p:cNvPr id="38" name="AutoShape 159">
            <a:extLst>
              <a:ext uri="{FF2B5EF4-FFF2-40B4-BE49-F238E27FC236}">
                <a16:creationId xmlns:a16="http://schemas.microsoft.com/office/drawing/2014/main" id="{2B54B56F-52F8-418F-9DD0-E778C511F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7468" y="506533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7-1</a:t>
            </a:r>
          </a:p>
        </p:txBody>
      </p:sp>
      <p:sp>
        <p:nvSpPr>
          <p:cNvPr id="39" name="AutoShape 159">
            <a:extLst>
              <a:ext uri="{FF2B5EF4-FFF2-40B4-BE49-F238E27FC236}">
                <a16:creationId xmlns:a16="http://schemas.microsoft.com/office/drawing/2014/main" id="{A866BF0E-807C-4C6D-9427-1C6AA4496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30183" y="5073147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7-2</a:t>
            </a:r>
          </a:p>
        </p:txBody>
      </p:sp>
      <p:sp>
        <p:nvSpPr>
          <p:cNvPr id="42" name="AutoShape 159">
            <a:extLst>
              <a:ext uri="{FF2B5EF4-FFF2-40B4-BE49-F238E27FC236}">
                <a16:creationId xmlns:a16="http://schemas.microsoft.com/office/drawing/2014/main" id="{715E0BC5-19B1-44EB-A16C-154E5E62B5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4515" y="694141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08</a:t>
            </a:r>
          </a:p>
        </p:txBody>
      </p:sp>
      <p:sp>
        <p:nvSpPr>
          <p:cNvPr id="43" name="AutoShape 159">
            <a:extLst>
              <a:ext uri="{FF2B5EF4-FFF2-40B4-BE49-F238E27FC236}">
                <a16:creationId xmlns:a16="http://schemas.microsoft.com/office/drawing/2014/main" id="{A0C41B43-13DA-4291-9C6E-8635FED9CC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43945" y="8636947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10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3454FD6-1F8C-40ED-BF7C-1F7BBBCB40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78092"/>
              </p:ext>
            </p:extLst>
          </p:nvPr>
        </p:nvGraphicFramePr>
        <p:xfrm>
          <a:off x="4690105" y="4745385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585A789-F792-47F4-AA35-F0F55C7F8F5C}"/>
              </a:ext>
            </a:extLst>
          </p:cNvPr>
          <p:cNvSpPr/>
          <p:nvPr/>
        </p:nvSpPr>
        <p:spPr>
          <a:xfrm>
            <a:off x="209378" y="1170036"/>
            <a:ext cx="218900" cy="218900"/>
          </a:xfrm>
          <a:prstGeom prst="round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C0037E5-A5BC-441C-A9B6-F9C8509EE8D4}"/>
              </a:ext>
            </a:extLst>
          </p:cNvPr>
          <p:cNvSpPr/>
          <p:nvPr/>
        </p:nvSpPr>
        <p:spPr>
          <a:xfrm>
            <a:off x="4555090" y="481548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55" name="AutoShape 159">
            <a:extLst>
              <a:ext uri="{FF2B5EF4-FFF2-40B4-BE49-F238E27FC236}">
                <a16:creationId xmlns:a16="http://schemas.microsoft.com/office/drawing/2014/main" id="{097F8333-D497-4982-8063-7F5E7E5BF4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2380" y="561067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7-3</a:t>
            </a:r>
          </a:p>
        </p:txBody>
      </p:sp>
      <p:sp>
        <p:nvSpPr>
          <p:cNvPr id="56" name="AutoShape 159">
            <a:extLst>
              <a:ext uri="{FF2B5EF4-FFF2-40B4-BE49-F238E27FC236}">
                <a16:creationId xmlns:a16="http://schemas.microsoft.com/office/drawing/2014/main" id="{7E5C69EE-42F2-46A3-8BEE-BDD282051A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4515" y="7598008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09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B7F097D-719C-46C2-AB92-A2FB55B64B10}"/>
              </a:ext>
            </a:extLst>
          </p:cNvPr>
          <p:cNvSpPr/>
          <p:nvPr/>
        </p:nvSpPr>
        <p:spPr>
          <a:xfrm>
            <a:off x="4775910" y="3913353"/>
            <a:ext cx="3643894" cy="805998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고고고골프에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요청하실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내용있으시면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작성해주시기 바랍니다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3BC7383D-64E2-4256-B1E0-9AF683412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987688"/>
              </p:ext>
            </p:extLst>
          </p:nvPr>
        </p:nvGraphicFramePr>
        <p:xfrm>
          <a:off x="4690105" y="3570590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95" name="AutoShape 159">
            <a:extLst>
              <a:ext uri="{FF2B5EF4-FFF2-40B4-BE49-F238E27FC236}">
                <a16:creationId xmlns:a16="http://schemas.microsoft.com/office/drawing/2014/main" id="{2381310A-F621-453D-B1D5-6B0E9E2E17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3793" y="362968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11</a:t>
            </a:r>
          </a:p>
        </p:txBody>
      </p: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878B29B1-96C6-4B29-A7C2-17A0F597D80E}"/>
              </a:ext>
            </a:extLst>
          </p:cNvPr>
          <p:cNvGrpSpPr/>
          <p:nvPr/>
        </p:nvGrpSpPr>
        <p:grpSpPr>
          <a:xfrm>
            <a:off x="466354" y="4655242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65" name="Rectangle 174">
              <a:extLst>
                <a:ext uri="{FF2B5EF4-FFF2-40B4-BE49-F238E27FC236}">
                  <a16:creationId xmlns:a16="http://schemas.microsoft.com/office/drawing/2014/main" id="{681E2FCE-4D75-498C-B0E8-2DBAFC7C7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66" name="Line 175">
              <a:extLst>
                <a:ext uri="{FF2B5EF4-FFF2-40B4-BE49-F238E27FC236}">
                  <a16:creationId xmlns:a16="http://schemas.microsoft.com/office/drawing/2014/main" id="{80601B8B-A578-41A2-8D0B-EA76D36F9A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67" name="Line 176">
              <a:extLst>
                <a:ext uri="{FF2B5EF4-FFF2-40B4-BE49-F238E27FC236}">
                  <a16:creationId xmlns:a16="http://schemas.microsoft.com/office/drawing/2014/main" id="{65E15F73-10A9-4E9F-9F89-5C0187096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4565F3F7-471C-46DA-9752-31926203BEBF}"/>
              </a:ext>
            </a:extLst>
          </p:cNvPr>
          <p:cNvSpPr/>
          <p:nvPr/>
        </p:nvSpPr>
        <p:spPr>
          <a:xfrm>
            <a:off x="393320" y="4536604"/>
            <a:ext cx="3751363" cy="12097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156896FB-EEC2-4090-BA95-C606AE999E99}"/>
              </a:ext>
            </a:extLst>
          </p:cNvPr>
          <p:cNvSpPr txBox="1"/>
          <p:nvPr/>
        </p:nvSpPr>
        <p:spPr>
          <a:xfrm>
            <a:off x="1395598" y="4670451"/>
            <a:ext cx="276254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Rectangle 89">
            <a:extLst>
              <a:ext uri="{FF2B5EF4-FFF2-40B4-BE49-F238E27FC236}">
                <a16:creationId xmlns:a16="http://schemas.microsoft.com/office/drawing/2014/main" id="{4C503943-2920-472F-8F9C-42AD9930D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5127715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5" name="Rectangle 89">
            <a:extLst>
              <a:ext uri="{FF2B5EF4-FFF2-40B4-BE49-F238E27FC236}">
                <a16:creationId xmlns:a16="http://schemas.microsoft.com/office/drawing/2014/main" id="{2C99DD56-4CF8-4430-A313-C70EEA2A4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542352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E88AFD9-CEA7-4235-BF9E-17B44FB3C494}"/>
              </a:ext>
            </a:extLst>
          </p:cNvPr>
          <p:cNvSpPr txBox="1"/>
          <p:nvPr/>
        </p:nvSpPr>
        <p:spPr>
          <a:xfrm>
            <a:off x="1768327" y="5492327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1,4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6" name="Rectangle 89">
            <a:extLst>
              <a:ext uri="{FF2B5EF4-FFF2-40B4-BE49-F238E27FC236}">
                <a16:creationId xmlns:a16="http://schemas.microsoft.com/office/drawing/2014/main" id="{0D4B8567-140F-439B-8589-50163B845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9" y="5470285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dirty="0">
                <a:solidFill>
                  <a:schemeClr val="tx1"/>
                </a:solidFill>
              </a:rPr>
              <a:t>7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6D525A26-F7D1-4C6F-B063-76EBA1E36D05}"/>
              </a:ext>
            </a:extLst>
          </p:cNvPr>
          <p:cNvSpPr/>
          <p:nvPr/>
        </p:nvSpPr>
        <p:spPr>
          <a:xfrm>
            <a:off x="1444384" y="4686781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216" name="Rectangle 89">
            <a:extLst>
              <a:ext uri="{FF2B5EF4-FFF2-40B4-BE49-F238E27FC236}">
                <a16:creationId xmlns:a16="http://schemas.microsoft.com/office/drawing/2014/main" id="{0D93C928-803B-4201-96CF-30AC0BA5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57" y="5777321"/>
            <a:ext cx="3751363" cy="372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5,600,000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8" name="AutoShape 159">
            <a:extLst>
              <a:ext uri="{FF2B5EF4-FFF2-40B4-BE49-F238E27FC236}">
                <a16:creationId xmlns:a16="http://schemas.microsoft.com/office/drawing/2014/main" id="{0DB30CD7-8CCA-4C7F-8E44-554C2FF2C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781409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219" name="AutoShape 159">
            <a:extLst>
              <a:ext uri="{FF2B5EF4-FFF2-40B4-BE49-F238E27FC236}">
                <a16:creationId xmlns:a16="http://schemas.microsoft.com/office/drawing/2014/main" id="{6D25E22D-0723-43F7-94E5-AA5E23A771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3456484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3-2</a:t>
            </a:r>
          </a:p>
        </p:txBody>
      </p:sp>
      <p:sp>
        <p:nvSpPr>
          <p:cNvPr id="222" name="AutoShape 159">
            <a:extLst>
              <a:ext uri="{FF2B5EF4-FFF2-40B4-BE49-F238E27FC236}">
                <a16:creationId xmlns:a16="http://schemas.microsoft.com/office/drawing/2014/main" id="{BF5B5F2A-ED4D-4757-A53E-43B8CF2C5E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066200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224" name="AutoShape 159">
            <a:extLst>
              <a:ext uri="{FF2B5EF4-FFF2-40B4-BE49-F238E27FC236}">
                <a16:creationId xmlns:a16="http://schemas.microsoft.com/office/drawing/2014/main" id="{7A736E76-7F26-48FB-A521-71A5AA4EAD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4655322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225" name="AutoShape 159">
            <a:extLst>
              <a:ext uri="{FF2B5EF4-FFF2-40B4-BE49-F238E27FC236}">
                <a16:creationId xmlns:a16="http://schemas.microsoft.com/office/drawing/2014/main" id="{C0F12A0F-75D7-49A5-AB70-D2E282EA71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5459397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4-1</a:t>
            </a:r>
          </a:p>
        </p:txBody>
      </p:sp>
      <p:sp>
        <p:nvSpPr>
          <p:cNvPr id="227" name="AutoShape 159">
            <a:extLst>
              <a:ext uri="{FF2B5EF4-FFF2-40B4-BE49-F238E27FC236}">
                <a16:creationId xmlns:a16="http://schemas.microsoft.com/office/drawing/2014/main" id="{D8483414-1E58-45A3-B62F-B0B4344045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5706734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108" name="물결 107">
            <a:extLst>
              <a:ext uri="{FF2B5EF4-FFF2-40B4-BE49-F238E27FC236}">
                <a16:creationId xmlns:a16="http://schemas.microsoft.com/office/drawing/2014/main" id="{277B2969-7480-44FB-99D1-31A513A8CB71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2673CBF-EB41-FE4F-9F35-0868FE186A67}"/>
              </a:ext>
            </a:extLst>
          </p:cNvPr>
          <p:cNvSpPr/>
          <p:nvPr/>
        </p:nvSpPr>
        <p:spPr>
          <a:xfrm>
            <a:off x="13921688" y="3346347"/>
            <a:ext cx="27764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다삭제하시고 아래사항으로 해주세요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대행 예약 신청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여행자 보험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가이드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공항픽업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공항센딩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위 사항을 체크 시 예약 전 개인 자료를 요청하기 위해 전화를 드릴 수 있습니다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80DF6A1-BA14-504F-A3F6-936E6ED86B2B}"/>
              </a:ext>
            </a:extLst>
          </p:cNvPr>
          <p:cNvSpPr/>
          <p:nvPr/>
        </p:nvSpPr>
        <p:spPr>
          <a:xfrm>
            <a:off x="13887751" y="6225807"/>
            <a:ext cx="2776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항공권 신청은 받고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사용자가 표기하는 것을 안하는 것입니다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다른 카테고리 역시 마찬 가지입니다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1FDE711-F88D-4442-8980-1DA139DC1C7C}"/>
              </a:ext>
            </a:extLst>
          </p:cNvPr>
          <p:cNvSpPr/>
          <p:nvPr/>
        </p:nvSpPr>
        <p:spPr>
          <a:xfrm>
            <a:off x="8531276" y="1497691"/>
            <a:ext cx="2801380" cy="19166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EFADC411-6C4A-4EC0-82B8-7722BD706231}"/>
              </a:ext>
            </a:extLst>
          </p:cNvPr>
          <p:cNvSpPr/>
          <p:nvPr/>
        </p:nvSpPr>
        <p:spPr>
          <a:xfrm>
            <a:off x="14225804" y="1415932"/>
            <a:ext cx="3105345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디자인보고 어떻게 </a:t>
            </a:r>
            <a:r>
              <a:rPr lang="ko-KR" altLang="en-US" dirty="0" err="1"/>
              <a:t>수정해달라는것인지</a:t>
            </a:r>
            <a:r>
              <a:rPr lang="ko-KR" altLang="en-US" dirty="0"/>
              <a:t> 재정리필요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486C152A-EA50-49D0-8089-8BB391B26160}"/>
              </a:ext>
            </a:extLst>
          </p:cNvPr>
          <p:cNvGrpSpPr/>
          <p:nvPr/>
        </p:nvGrpSpPr>
        <p:grpSpPr>
          <a:xfrm>
            <a:off x="466354" y="1950324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21" name="Rectangle 174">
              <a:extLst>
                <a:ext uri="{FF2B5EF4-FFF2-40B4-BE49-F238E27FC236}">
                  <a16:creationId xmlns:a16="http://schemas.microsoft.com/office/drawing/2014/main" id="{68ED2E47-99DC-4F2B-805F-6BCCA09F4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22" name="Line 175">
              <a:extLst>
                <a:ext uri="{FF2B5EF4-FFF2-40B4-BE49-F238E27FC236}">
                  <a16:creationId xmlns:a16="http://schemas.microsoft.com/office/drawing/2014/main" id="{D50C32B7-B7B8-4778-8AA3-E53B34A43D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23" name="Line 176">
              <a:extLst>
                <a:ext uri="{FF2B5EF4-FFF2-40B4-BE49-F238E27FC236}">
                  <a16:creationId xmlns:a16="http://schemas.microsoft.com/office/drawing/2014/main" id="{95AC8B3F-BAF4-4D84-80C8-71A7827A1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FF279AC9-DCA5-4ACD-A49A-0380E42A97AC}"/>
              </a:ext>
            </a:extLst>
          </p:cNvPr>
          <p:cNvSpPr/>
          <p:nvPr/>
        </p:nvSpPr>
        <p:spPr>
          <a:xfrm>
            <a:off x="393320" y="1885115"/>
            <a:ext cx="3751363" cy="2596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78C34EA-1D98-447C-B819-A6C500F3A05D}"/>
              </a:ext>
            </a:extLst>
          </p:cNvPr>
          <p:cNvSpPr txBox="1"/>
          <p:nvPr/>
        </p:nvSpPr>
        <p:spPr>
          <a:xfrm>
            <a:off x="1395598" y="1881309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Rectangle 89">
            <a:extLst>
              <a:ext uri="{FF2B5EF4-FFF2-40B4-BE49-F238E27FC236}">
                <a16:creationId xmlns:a16="http://schemas.microsoft.com/office/drawing/2014/main" id="{238DC3AD-84E5-45C7-87C2-0A87D3E58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488774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Rectangle 89">
            <a:extLst>
              <a:ext uri="{FF2B5EF4-FFF2-40B4-BE49-F238E27FC236}">
                <a16:creationId xmlns:a16="http://schemas.microsoft.com/office/drawing/2014/main" id="{463DDDE0-B57E-4AFA-A7DE-566F63099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2762665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33" name="Rectangle 89">
            <a:extLst>
              <a:ext uri="{FF2B5EF4-FFF2-40B4-BE49-F238E27FC236}">
                <a16:creationId xmlns:a16="http://schemas.microsoft.com/office/drawing/2014/main" id="{64F2B5BC-8BF4-4BC5-BF54-F5EE4334E6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762665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Rectangle 89">
            <a:extLst>
              <a:ext uri="{FF2B5EF4-FFF2-40B4-BE49-F238E27FC236}">
                <a16:creationId xmlns:a16="http://schemas.microsoft.com/office/drawing/2014/main" id="{805A713E-B337-4CE1-8AE2-43B1A9CE0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09036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43" name="Rectangle 89">
            <a:extLst>
              <a:ext uri="{FF2B5EF4-FFF2-40B4-BE49-F238E27FC236}">
                <a16:creationId xmlns:a16="http://schemas.microsoft.com/office/drawing/2014/main" id="{40CFB80F-30C1-4239-AF42-DFBB2BFA5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345320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Rectangle 89">
            <a:extLst>
              <a:ext uri="{FF2B5EF4-FFF2-40B4-BE49-F238E27FC236}">
                <a16:creationId xmlns:a16="http://schemas.microsoft.com/office/drawing/2014/main" id="{36D1C825-2AD9-462E-A8C9-C40662D3C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32146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5" name="Rectangle 89">
            <a:extLst>
              <a:ext uri="{FF2B5EF4-FFF2-40B4-BE49-F238E27FC236}">
                <a16:creationId xmlns:a16="http://schemas.microsoft.com/office/drawing/2014/main" id="{57C175C5-FFDC-4255-9D3A-8C2B8D987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72043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23FC8A60-7A26-41CB-A0DF-D77D24AE78F2}"/>
              </a:ext>
            </a:extLst>
          </p:cNvPr>
          <p:cNvGrpSpPr/>
          <p:nvPr/>
        </p:nvGrpSpPr>
        <p:grpSpPr>
          <a:xfrm>
            <a:off x="377713" y="4086554"/>
            <a:ext cx="3766971" cy="445932"/>
            <a:chOff x="4563552" y="7689668"/>
            <a:chExt cx="3766971" cy="445932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DCDB5C1-49B8-494E-9159-B768E829D249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</a:t>
              </a:r>
              <a:r>
                <a:rPr lang="en-US" altLang="ko-KR" sz="1100" b="1" dirty="0"/>
                <a:t>4,560,000</a:t>
              </a:r>
              <a:r>
                <a:rPr lang="ko-KR" altLang="en-US" sz="1100" b="1" dirty="0"/>
                <a:t>원</a:t>
              </a:r>
              <a:endParaRPr lang="en-US" altLang="ko-KR" sz="11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43E352A1-DFA1-4BDD-936D-E6F777EBB8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3F19CBA-11EB-46C6-9B23-4DC3B029862B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ko-KR"/>
              </a:defPPr>
              <a:lvl1pPr fontAlgn="auto" latinLnBrk="0">
                <a:spcBef>
                  <a:spcPts val="0"/>
                </a:spcBef>
                <a:spcAft>
                  <a:spcPts val="0"/>
                </a:spcAft>
                <a:defRPr kumimoji="0" sz="105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5pPr>
              <a:lvl6pPr marL="2286000" defTabSz="914400">
                <a:defRPr kumimoji="1">
                  <a:solidFill>
                    <a:schemeClr val="dk1"/>
                  </a:solidFill>
                </a:defRPr>
              </a:lvl6pPr>
              <a:lvl7pPr marL="2743200" defTabSz="914400">
                <a:defRPr kumimoji="1">
                  <a:solidFill>
                    <a:schemeClr val="dk1"/>
                  </a:solidFill>
                </a:defRPr>
              </a:lvl7pPr>
              <a:lvl8pPr marL="3200400" defTabSz="914400">
                <a:defRPr kumimoji="1">
                  <a:solidFill>
                    <a:schemeClr val="dk1"/>
                  </a:solidFill>
                </a:defRPr>
              </a:lvl8pPr>
              <a:lvl9pPr marL="3657600" defTabSz="914400">
                <a:defRPr kumimoji="1"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합계 </a:t>
              </a:r>
              <a:r>
                <a:rPr lang="en-US" altLang="ko-KR" dirty="0"/>
                <a:t>(7</a:t>
              </a:r>
              <a:r>
                <a:rPr lang="ko-KR" altLang="en-US" dirty="0"/>
                <a:t>명</a:t>
              </a:r>
              <a:r>
                <a:rPr lang="en-US" altLang="ko-KR" dirty="0"/>
                <a:t>)</a:t>
              </a:r>
              <a:r>
                <a:rPr lang="ko-KR" altLang="en-US" dirty="0"/>
                <a:t>                                               </a:t>
              </a:r>
            </a:p>
          </p:txBody>
        </p:sp>
      </p:grpSp>
      <p:sp>
        <p:nvSpPr>
          <p:cNvPr id="150" name="Rectangle 89">
            <a:extLst>
              <a:ext uri="{FF2B5EF4-FFF2-40B4-BE49-F238E27FC236}">
                <a16:creationId xmlns:a16="http://schemas.microsoft.com/office/drawing/2014/main" id="{41D23D93-E480-4CC4-AA41-58CA939F3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604" y="2762665"/>
            <a:ext cx="708876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51" name="Rectangle 89">
            <a:extLst>
              <a:ext uri="{FF2B5EF4-FFF2-40B4-BE49-F238E27FC236}">
                <a16:creationId xmlns:a16="http://schemas.microsoft.com/office/drawing/2014/main" id="{9E770255-5C5B-4D19-A29A-836BB60F0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09036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52" name="Rectangle 89">
            <a:extLst>
              <a:ext uri="{FF2B5EF4-FFF2-40B4-BE49-F238E27FC236}">
                <a16:creationId xmlns:a16="http://schemas.microsoft.com/office/drawing/2014/main" id="{884F29FE-29E2-49C8-A96C-ACB5C2EC3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345320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Rectangle 89">
            <a:extLst>
              <a:ext uri="{FF2B5EF4-FFF2-40B4-BE49-F238E27FC236}">
                <a16:creationId xmlns:a16="http://schemas.microsoft.com/office/drawing/2014/main" id="{A8BC1E10-BFEA-46E4-970F-C42FB8E0A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73313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5A5D0E3E-72C5-4667-AA02-EC64195170A4}"/>
              </a:ext>
            </a:extLst>
          </p:cNvPr>
          <p:cNvSpPr/>
          <p:nvPr/>
        </p:nvSpPr>
        <p:spPr>
          <a:xfrm>
            <a:off x="1444384" y="1968980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sp>
        <p:nvSpPr>
          <p:cNvPr id="155" name="Rectangle 89">
            <a:extLst>
              <a:ext uri="{FF2B5EF4-FFF2-40B4-BE49-F238E27FC236}">
                <a16:creationId xmlns:a16="http://schemas.microsoft.com/office/drawing/2014/main" id="{7314B96E-25AF-4944-A407-A708CCEB0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2762665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56" name="Rectangle 89">
            <a:extLst>
              <a:ext uri="{FF2B5EF4-FFF2-40B4-BE49-F238E27FC236}">
                <a16:creationId xmlns:a16="http://schemas.microsoft.com/office/drawing/2014/main" id="{19F59BB2-28F5-42C2-9744-794DF2289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095001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57" name="Rectangle 89">
            <a:extLst>
              <a:ext uri="{FF2B5EF4-FFF2-40B4-BE49-F238E27FC236}">
                <a16:creationId xmlns:a16="http://schemas.microsoft.com/office/drawing/2014/main" id="{924786B4-35F6-4F37-A7D3-7F5ABAB97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381022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58" name="Rectangle 89">
            <a:extLst>
              <a:ext uri="{FF2B5EF4-FFF2-40B4-BE49-F238E27FC236}">
                <a16:creationId xmlns:a16="http://schemas.microsoft.com/office/drawing/2014/main" id="{7C7A0837-018C-4E64-933C-0EA756101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720438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59" name="AutoShape 159">
            <a:extLst>
              <a:ext uri="{FF2B5EF4-FFF2-40B4-BE49-F238E27FC236}">
                <a16:creationId xmlns:a16="http://schemas.microsoft.com/office/drawing/2014/main" id="{73839A32-B6B9-45C1-9946-21F9EF411B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4086554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3-3</a:t>
            </a:r>
          </a:p>
        </p:txBody>
      </p:sp>
      <p:graphicFrame>
        <p:nvGraphicFramePr>
          <p:cNvPr id="171" name="표 170">
            <a:extLst>
              <a:ext uri="{FF2B5EF4-FFF2-40B4-BE49-F238E27FC236}">
                <a16:creationId xmlns:a16="http://schemas.microsoft.com/office/drawing/2014/main" id="{578F505E-31B9-4761-94BB-6EEE5B9C32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577596"/>
              </p:ext>
            </p:extLst>
          </p:nvPr>
        </p:nvGraphicFramePr>
        <p:xfrm>
          <a:off x="290301" y="638180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대행 예약 신청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73" name="사각형: 둥근 모서리 172">
            <a:extLst>
              <a:ext uri="{FF2B5EF4-FFF2-40B4-BE49-F238E27FC236}">
                <a16:creationId xmlns:a16="http://schemas.microsoft.com/office/drawing/2014/main" id="{804DC666-6DEA-4590-893C-C45F71F90D34}"/>
              </a:ext>
            </a:extLst>
          </p:cNvPr>
          <p:cNvSpPr/>
          <p:nvPr/>
        </p:nvSpPr>
        <p:spPr>
          <a:xfrm>
            <a:off x="409269" y="671579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항공권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2FC8C63C-FE96-4F93-91B0-AE1407D31C4F}"/>
              </a:ext>
            </a:extLst>
          </p:cNvPr>
          <p:cNvSpPr/>
          <p:nvPr/>
        </p:nvSpPr>
        <p:spPr>
          <a:xfrm>
            <a:off x="2375192" y="671579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여행자 보험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79DD7974-5EA4-4314-925E-DBD7598D0F47}"/>
              </a:ext>
            </a:extLst>
          </p:cNvPr>
          <p:cNvSpPr/>
          <p:nvPr/>
        </p:nvSpPr>
        <p:spPr>
          <a:xfrm>
            <a:off x="409269" y="7181599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가이드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B5DEB4B7-E620-425D-ABA4-8AD1428F694A}"/>
              </a:ext>
            </a:extLst>
          </p:cNvPr>
          <p:cNvSpPr/>
          <p:nvPr/>
        </p:nvSpPr>
        <p:spPr>
          <a:xfrm>
            <a:off x="2375192" y="7686954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신청하지 않습니다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0D8561C0-9D39-4E32-B198-DFBE6802C4EA}"/>
              </a:ext>
            </a:extLst>
          </p:cNvPr>
          <p:cNvSpPr/>
          <p:nvPr/>
        </p:nvSpPr>
        <p:spPr>
          <a:xfrm>
            <a:off x="439325" y="8165651"/>
            <a:ext cx="3634611" cy="49505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대행 예약 신청 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예약 전 개인 자료를 요청하기 위해 유선 통화연결이 필요합니다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. 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0D88D3F8-0F30-4AAE-9A8A-31A0B6B9C6AC}"/>
              </a:ext>
            </a:extLst>
          </p:cNvPr>
          <p:cNvSpPr/>
          <p:nvPr/>
        </p:nvSpPr>
        <p:spPr>
          <a:xfrm>
            <a:off x="2375192" y="7194771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공항픽업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E1A28133-8616-4D40-A7AF-561C659FE068}"/>
              </a:ext>
            </a:extLst>
          </p:cNvPr>
          <p:cNvSpPr/>
          <p:nvPr/>
        </p:nvSpPr>
        <p:spPr>
          <a:xfrm>
            <a:off x="409269" y="7660574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공항샌딩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6914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1454881" y="1883249"/>
            <a:ext cx="8286858" cy="279085"/>
          </a:xfrm>
          <a:prstGeom prst="rect">
            <a:avLst/>
          </a:prstGeom>
        </p:spPr>
        <p:txBody>
          <a:bodyPr vert="horz" lIns="116524" tIns="34997" rIns="69992" bIns="34997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970" b="1" dirty="0">
                <a:solidFill>
                  <a:schemeClr val="bg1"/>
                </a:solidFill>
              </a:rPr>
              <a:t>Phone </a:t>
            </a:r>
            <a:r>
              <a:rPr lang="ko-KR" altLang="en-US" sz="970" b="1" dirty="0">
                <a:solidFill>
                  <a:schemeClr val="bg1"/>
                </a:solidFill>
              </a:rPr>
              <a:t>개발 최소 사양</a:t>
            </a:r>
            <a:r>
              <a:rPr lang="en-US" altLang="ko-KR" sz="970" b="1" dirty="0">
                <a:solidFill>
                  <a:schemeClr val="bg1"/>
                </a:solidFill>
              </a:rPr>
              <a:t> &amp; </a:t>
            </a:r>
            <a:r>
              <a:rPr lang="ko-KR" altLang="en-US" sz="970" b="1" dirty="0">
                <a:solidFill>
                  <a:schemeClr val="bg1"/>
                </a:solidFill>
              </a:rPr>
              <a:t>해상도</a:t>
            </a:r>
          </a:p>
        </p:txBody>
      </p:sp>
      <p:sp>
        <p:nvSpPr>
          <p:cNvPr id="5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269" y="711179"/>
            <a:ext cx="10276383" cy="307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0741" tIns="55372" rIns="110741" bIns="55372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155383" indent="-155383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kumimoji="1"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AOS / IOS </a:t>
            </a:r>
            <a:r>
              <a:rPr kumimoji="1"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서비스를 제공할 </a:t>
            </a:r>
            <a:r>
              <a:rPr kumimoji="1"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Phone </a:t>
            </a:r>
            <a:r>
              <a:rPr kumimoji="1"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개발 최소 사양 및 해상도를 정의한다</a:t>
            </a:r>
            <a:r>
              <a:rPr kumimoji="1" lang="en-US" altLang="ko-KR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</a:t>
            </a:r>
            <a:r>
              <a:rPr kumimoji="1" lang="ko-KR" altLang="en-US" sz="11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kumimoji="1" lang="en-US" altLang="ko-KR" sz="11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Group 4"/>
          <p:cNvGraphicFramePr>
            <a:graphicFrameLocks noGrp="1"/>
          </p:cNvGraphicFramePr>
          <p:nvPr/>
        </p:nvGraphicFramePr>
        <p:xfrm>
          <a:off x="1129351" y="6077739"/>
          <a:ext cx="11206244" cy="2284290"/>
        </p:xfrm>
        <a:graphic>
          <a:graphicData uri="http://schemas.openxmlformats.org/drawingml/2006/table">
            <a:tbl>
              <a:tblPr/>
              <a:tblGrid>
                <a:gridCol w="1175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37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68130">
                  <a:extLst>
                    <a:ext uri="{9D8B030D-6E8A-4147-A177-3AD203B41FA5}">
                      <a16:colId xmlns:a16="http://schemas.microsoft.com/office/drawing/2014/main" val="2882458121"/>
                    </a:ext>
                  </a:extLst>
                </a:gridCol>
                <a:gridCol w="4679155">
                  <a:extLst>
                    <a:ext uri="{9D8B030D-6E8A-4147-A177-3AD203B41FA5}">
                      <a16:colId xmlns:a16="http://schemas.microsoft.com/office/drawing/2014/main" val="924196067"/>
                    </a:ext>
                  </a:extLst>
                </a:gridCol>
              </a:tblGrid>
              <a:tr h="73341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Platform</a:t>
                      </a:r>
                      <a:endParaRPr kumimoji="1" lang="ko-KR" altLang="en-US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Version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타겟 </a:t>
                      </a:r>
                      <a:r>
                        <a:rPr kumimoji="1" lang="en-US" altLang="ko-KR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Models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참고 자료</a:t>
                      </a:r>
                      <a:endParaRPr kumimoji="1" lang="en-US" altLang="ko-KR" sz="105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54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AOS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4.4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 이상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갤럭시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S9/S9+,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갤럭시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S10/10+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dirty="0"/>
                        <a:t>https://developer.android.com/about/dashboards/#Screens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54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</a:t>
                      </a:r>
                      <a:endParaRPr kumimoji="1" lang="ko-KR" altLang="ko-KR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IOS 12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버전 이상</a:t>
                      </a: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XS,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아이폰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11pro, </a:t>
                      </a:r>
                      <a:r>
                        <a:rPr kumimoji="1" lang="ko-KR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아이폰 </a:t>
                      </a: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SE2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https://developer.apple.com/kr/support/app-store/</a:t>
                      </a:r>
                      <a:endParaRPr kumimoji="1" lang="ko-KR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81567" marR="81567" marT="65251" marB="6525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" name="그룹 1"/>
          <p:cNvGrpSpPr/>
          <p:nvPr/>
        </p:nvGrpSpPr>
        <p:grpSpPr>
          <a:xfrm>
            <a:off x="10067328" y="3006434"/>
            <a:ext cx="2080185" cy="1966009"/>
            <a:chOff x="6591055" y="1268760"/>
            <a:chExt cx="2295255" cy="2169274"/>
          </a:xfrm>
        </p:grpSpPr>
        <p:graphicFrame>
          <p:nvGraphicFramePr>
            <p:cNvPr id="17" name="차트 16"/>
            <p:cNvGraphicFramePr/>
            <p:nvPr/>
          </p:nvGraphicFramePr>
          <p:xfrm>
            <a:off x="6591055" y="1268760"/>
            <a:ext cx="2295255" cy="2169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7489285" y="2485959"/>
              <a:ext cx="684855" cy="4713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88" b="1" dirty="0"/>
                <a:t>iOS 13</a:t>
              </a:r>
            </a:p>
            <a:p>
              <a:pPr algn="ctr"/>
              <a:r>
                <a:rPr lang="en-US" altLang="ko-KR" sz="1088" dirty="0"/>
                <a:t>81%</a:t>
              </a:r>
              <a:r>
                <a:rPr lang="en-US" altLang="ko-KR" sz="1088" b="1" dirty="0"/>
                <a:t> </a:t>
              </a:r>
              <a:endParaRPr lang="ko-KR" altLang="en-US" sz="1088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15039" y="1708911"/>
              <a:ext cx="605261" cy="409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7" b="1" dirty="0"/>
                <a:t>iOS 12</a:t>
              </a:r>
            </a:p>
            <a:p>
              <a:pPr algn="ctr"/>
              <a:r>
                <a:rPr lang="en-US" altLang="ko-KR" sz="907" dirty="0"/>
                <a:t>10%</a:t>
              </a:r>
              <a:r>
                <a:rPr lang="en-US" altLang="ko-KR" sz="907" b="1" dirty="0"/>
                <a:t> </a:t>
              </a:r>
              <a:endParaRPr lang="ko-KR" altLang="en-US" sz="907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286657" y="1391097"/>
              <a:ext cx="766217" cy="409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7" b="1" dirty="0"/>
                <a:t>이전 버전</a:t>
              </a:r>
              <a:endParaRPr lang="en-US" altLang="ko-KR" sz="907" b="1" dirty="0"/>
            </a:p>
            <a:p>
              <a:pPr algn="ctr"/>
              <a:r>
                <a:rPr lang="en-US" altLang="ko-KR" sz="907" dirty="0"/>
                <a:t>9%</a:t>
              </a:r>
              <a:r>
                <a:rPr lang="en-US" altLang="ko-KR" sz="907" b="1" dirty="0"/>
                <a:t> </a:t>
              </a:r>
              <a:endParaRPr lang="ko-KR" altLang="en-US" sz="907" b="1" dirty="0"/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8780199" y="4986654"/>
            <a:ext cx="487358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000" dirty="0"/>
              <a:t>2021</a:t>
            </a:r>
            <a:r>
              <a:rPr lang="ko-KR" altLang="en-US" sz="1000" dirty="0"/>
              <a:t>년 </a:t>
            </a:r>
            <a:r>
              <a:rPr lang="en-US" altLang="ko-KR" sz="1000" dirty="0"/>
              <a:t>9</a:t>
            </a:r>
            <a:r>
              <a:rPr lang="ko-KR" altLang="en-US" sz="1000" dirty="0"/>
              <a:t>월 </a:t>
            </a:r>
            <a:r>
              <a:rPr lang="en-US" altLang="ko-KR" sz="1000" dirty="0"/>
              <a:t>3</a:t>
            </a:r>
            <a:r>
              <a:rPr lang="ko-KR" altLang="en-US" sz="1000" dirty="0"/>
              <a:t>일에 </a:t>
            </a:r>
            <a:r>
              <a:rPr lang="en-US" altLang="ko-KR" sz="1000" dirty="0"/>
              <a:t>App Store</a:t>
            </a:r>
            <a:r>
              <a:rPr lang="ko-KR" altLang="en-US" sz="1000" dirty="0"/>
              <a:t>에서 측정한 수치</a:t>
            </a:r>
          </a:p>
        </p:txBody>
      </p:sp>
      <p:graphicFrame>
        <p:nvGraphicFramePr>
          <p:cNvPr id="22" name="차트 21"/>
          <p:cNvGraphicFramePr/>
          <p:nvPr/>
        </p:nvGraphicFramePr>
        <p:xfrm>
          <a:off x="5751985" y="3122680"/>
          <a:ext cx="2080185" cy="1966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7057946" y="3979408"/>
            <a:ext cx="511679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88" b="1" dirty="0"/>
              <a:t>Oreo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487427" y="5017327"/>
            <a:ext cx="625431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20000"/>
              </a:spcBef>
              <a:spcAft>
                <a:spcPct val="0"/>
              </a:spcAft>
              <a:defRPr/>
            </a:pPr>
            <a:r>
              <a:rPr lang="en-US" altLang="ko-KR" sz="1000" dirty="0"/>
              <a:t>2021</a:t>
            </a:r>
            <a:r>
              <a:rPr lang="ko-KR" altLang="en-US" sz="1000" dirty="0"/>
              <a:t>년 </a:t>
            </a:r>
            <a:r>
              <a:rPr lang="en-US" altLang="ko-KR" sz="1000" dirty="0"/>
              <a:t>9</a:t>
            </a:r>
            <a:r>
              <a:rPr lang="ko-KR" altLang="en-US" sz="1000" dirty="0"/>
              <a:t>월 </a:t>
            </a:r>
            <a:r>
              <a:rPr lang="en-US" altLang="ko-KR" sz="1000" dirty="0"/>
              <a:t>12</a:t>
            </a:r>
            <a:r>
              <a:rPr lang="ko-KR" altLang="en-US" sz="1000" dirty="0"/>
              <a:t>일까지 </a:t>
            </a:r>
            <a:r>
              <a:rPr lang="en-US" altLang="ko-KR" sz="1000" dirty="0"/>
              <a:t>7</a:t>
            </a:r>
            <a:r>
              <a:rPr lang="ko-KR" altLang="en-US" sz="1000" dirty="0"/>
              <a:t>일 동안 수집된 데이터 </a:t>
            </a:r>
            <a:r>
              <a:rPr lang="en-US" altLang="ko-KR" sz="1000" dirty="0"/>
              <a:t>(</a:t>
            </a:r>
            <a:r>
              <a:rPr lang="ko-KR" altLang="en-US" sz="1000" dirty="0" err="1"/>
              <a:t>배포율이</a:t>
            </a:r>
            <a:r>
              <a:rPr lang="ko-KR" altLang="en-US" sz="1000" dirty="0"/>
              <a:t> </a:t>
            </a:r>
            <a:r>
              <a:rPr lang="en-US" altLang="ko-KR" sz="1000" dirty="0"/>
              <a:t>0.1%</a:t>
            </a:r>
            <a:r>
              <a:rPr lang="ko-KR" altLang="en-US" sz="1000" dirty="0"/>
              <a:t> 이하인 버전은 표시되지 않음</a:t>
            </a:r>
            <a:r>
              <a:rPr lang="en-US" altLang="ko-KR" sz="1000" dirty="0"/>
              <a:t>)</a:t>
            </a:r>
            <a:r>
              <a:rPr lang="ko-KR" altLang="en-US" sz="1000" dirty="0"/>
              <a:t> </a:t>
            </a:r>
          </a:p>
        </p:txBody>
      </p:sp>
      <p:graphicFrame>
        <p:nvGraphicFramePr>
          <p:cNvPr id="26" name="표 25"/>
          <p:cNvGraphicFramePr>
            <a:graphicFrameLocks noGrp="1"/>
          </p:cNvGraphicFramePr>
          <p:nvPr/>
        </p:nvGraphicFramePr>
        <p:xfrm>
          <a:off x="1129350" y="1476264"/>
          <a:ext cx="3317581" cy="3474720"/>
        </p:xfrm>
        <a:graphic>
          <a:graphicData uri="http://schemas.openxmlformats.org/drawingml/2006/table">
            <a:tbl>
              <a:tblPr/>
              <a:tblGrid>
                <a:gridCol w="1029340">
                  <a:extLst>
                    <a:ext uri="{9D8B030D-6E8A-4147-A177-3AD203B41FA5}">
                      <a16:colId xmlns:a16="http://schemas.microsoft.com/office/drawing/2014/main" val="440473951"/>
                    </a:ext>
                  </a:extLst>
                </a:gridCol>
                <a:gridCol w="1408147">
                  <a:extLst>
                    <a:ext uri="{9D8B030D-6E8A-4147-A177-3AD203B41FA5}">
                      <a16:colId xmlns:a16="http://schemas.microsoft.com/office/drawing/2014/main" val="841382458"/>
                    </a:ext>
                  </a:extLst>
                </a:gridCol>
                <a:gridCol w="880094">
                  <a:extLst>
                    <a:ext uri="{9D8B030D-6E8A-4147-A177-3AD203B41FA5}">
                      <a16:colId xmlns:a16="http://schemas.microsoft.com/office/drawing/2014/main" val="2158204915"/>
                    </a:ext>
                  </a:extLst>
                </a:gridCol>
              </a:tblGrid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Version</a:t>
                      </a: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Codename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Distribution</a:t>
                      </a: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17543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9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Pie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10.4%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546843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8.1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Oreo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15.4%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3453270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8.0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12.9%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952747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7.1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Nougat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7.8%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2525465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7.0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11.4%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4583599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Marshmallow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16.9%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4150445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5.1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Lollipop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11.5%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718379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5.0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3.0%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0935984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4.4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KitKat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6.9%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1791809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4.3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Jelly Bean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0.5%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9078376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4.2.x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1.5%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196912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4.1.x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1.2%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945789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4.0.3 – 4.0.4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Ice Cream Sandwich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+mn-ea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8638303"/>
                  </a:ext>
                </a:extLst>
              </a:tr>
              <a:tr h="23164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2.3.3 – 2.3.7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+mn-ea"/>
                        </a:rPr>
                        <a:t>Gingerbread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0.3%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1853823"/>
                  </a:ext>
                </a:extLst>
              </a:tr>
            </a:tbl>
          </a:graphicData>
        </a:graphic>
      </p:graphicFrame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270DCD3F-7EA5-4B56-B317-1976233E0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10199" y="7715299"/>
            <a:ext cx="11049591" cy="320056"/>
          </a:xfrm>
        </p:spPr>
        <p:txBody>
          <a:bodyPr/>
          <a:lstStyle/>
          <a:p>
            <a:fld id="{42CA4FB1-8D63-4E88-BEF6-34F83163FAA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515202" y="4500746"/>
            <a:ext cx="681597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88" b="1" dirty="0"/>
              <a:t>Nougat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76937" y="4246756"/>
            <a:ext cx="930062" cy="231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7" b="1" dirty="0"/>
              <a:t>Marshmallow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86989" y="3757516"/>
            <a:ext cx="628697" cy="231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7" b="1" dirty="0"/>
              <a:t>Lollipop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30692" y="3332453"/>
            <a:ext cx="474810" cy="217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16" b="1" dirty="0" err="1"/>
              <a:t>Kitkat</a:t>
            </a:r>
            <a:endParaRPr lang="en-US" altLang="ko-KR" sz="816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17555" y="3087342"/>
            <a:ext cx="625491" cy="203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1" lang="en-US" altLang="ko-KR" sz="725" b="1" dirty="0">
                <a:solidFill>
                  <a:srgbClr val="000000"/>
                </a:solidFill>
                <a:latin typeface="맑은 고딕" pitchFamily="50" charset="-127"/>
              </a:rPr>
              <a:t>Jelly Bean</a:t>
            </a:r>
            <a:endParaRPr kumimoji="1" lang="ko-KR" altLang="en-US" sz="725" b="1" dirty="0">
              <a:solidFill>
                <a:srgbClr val="000000"/>
              </a:solidFill>
              <a:latin typeface="맑은 고딕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B478EC-1672-5E4B-BA86-C79718E31D94}"/>
              </a:ext>
            </a:extLst>
          </p:cNvPr>
          <p:cNvSpPr txBox="1"/>
          <p:nvPr/>
        </p:nvSpPr>
        <p:spPr>
          <a:xfrm>
            <a:off x="6826480" y="3346212"/>
            <a:ext cx="386644" cy="259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88" b="1" dirty="0"/>
              <a:t>Pie</a:t>
            </a:r>
          </a:p>
        </p:txBody>
      </p:sp>
    </p:spTree>
    <p:extLst>
      <p:ext uri="{BB962C8B-B14F-4D97-AF65-F5344CB8AC3E}">
        <p14:creationId xmlns:p14="http://schemas.microsoft.com/office/powerpoint/2010/main" val="2324836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 err="1">
                <a:latin typeface="+mn-lt"/>
              </a:rPr>
              <a:t>골프텔</a:t>
            </a:r>
            <a:r>
              <a:rPr lang="ko-KR" altLang="en-US" dirty="0">
                <a:latin typeface="+mn-lt"/>
              </a:rPr>
              <a:t> 주문결제 </a:t>
            </a:r>
            <a:r>
              <a:rPr lang="en-US" altLang="ko-KR" dirty="0">
                <a:latin typeface="+mn-lt"/>
              </a:rPr>
              <a:t>_ </a:t>
            </a:r>
            <a:r>
              <a:rPr lang="ko-KR" altLang="en-US" dirty="0">
                <a:latin typeface="+mn-lt"/>
              </a:rPr>
              <a:t>결제 수단 선택 후</a:t>
            </a:r>
            <a:endParaRPr lang="ko-KR" altLang="en-US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기사님 회원가입 </a:t>
            </a:r>
            <a:r>
              <a:rPr lang="en-US" altLang="ko-KR" dirty="0"/>
              <a:t>&gt; </a:t>
            </a:r>
            <a:r>
              <a:rPr lang="ko-KR" altLang="en-US" dirty="0"/>
              <a:t>결제수단 등록 </a:t>
            </a:r>
            <a:r>
              <a:rPr lang="en-US" altLang="ko-KR" dirty="0"/>
              <a:t>&gt; </a:t>
            </a:r>
            <a:r>
              <a:rPr lang="ko-KR" altLang="en-US" dirty="0"/>
              <a:t>카드 등록 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pay_</a:t>
            </a:r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unlimit</a:t>
            </a:r>
            <a:r>
              <a:rPr lang="en-US" altLang="ko-KR" dirty="0"/>
              <a:t>02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C991A7-2CAA-4CCC-8598-F60BEF33FB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09465"/>
              </p:ext>
            </p:extLst>
          </p:nvPr>
        </p:nvGraphicFramePr>
        <p:xfrm>
          <a:off x="11461599" y="883540"/>
          <a:ext cx="2293197" cy="7624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 수단 체크 된 결제하기 활성화 페이지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 신청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신청 체크 시  결제 완료 후 마이페이지 에서 항공권 예약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체크 시 결제 완료 후 마이페이지 에서 항공권 발권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 연동 결제수단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카드 안내 사항 출력 고정 문구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결제동의 체크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후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결제하기 버튼 클릭 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alert :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결제동의를 체크해주시기 바랍니다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[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2~4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체크  및 선택 후 결제하기 버튼 활성화 처리되어 결제하기 버튼 클릭 시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선택 시 신용카드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선택 시 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픽업</a:t>
                      </a:r>
                      <a:r>
                        <a:rPr lang="en-US" altLang="ko-KR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50" b="0" kern="1200" baseline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샌딩</a:t>
                      </a: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서비스 신청 여부 추가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여행자 보험 신청 부분 확인 필요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72" name="Rectangle 89">
            <a:extLst>
              <a:ext uri="{FF2B5EF4-FFF2-40B4-BE49-F238E27FC236}">
                <a16:creationId xmlns:a16="http://schemas.microsoft.com/office/drawing/2014/main" id="{41A3C012-C778-48CF-B115-402494E14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947" y="8748867"/>
            <a:ext cx="3860227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AutoShape 159">
            <a:extLst>
              <a:ext uri="{FF2B5EF4-FFF2-40B4-BE49-F238E27FC236}">
                <a16:creationId xmlns:a16="http://schemas.microsoft.com/office/drawing/2014/main" id="{2B54B56F-52F8-418F-9DD0-E778C511F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79032" y="5261053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3-1</a:t>
            </a:r>
          </a:p>
        </p:txBody>
      </p:sp>
      <p:pic>
        <p:nvPicPr>
          <p:cNvPr id="34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58F61ACD-05BD-42E7-999D-53A2F999F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45933" r="26945" b="20269"/>
          <a:stretch/>
        </p:blipFill>
        <p:spPr bwMode="auto">
          <a:xfrm>
            <a:off x="5185340" y="7345036"/>
            <a:ext cx="248514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utoShape 159">
            <a:extLst>
              <a:ext uri="{FF2B5EF4-FFF2-40B4-BE49-F238E27FC236}">
                <a16:creationId xmlns:a16="http://schemas.microsoft.com/office/drawing/2014/main" id="{18CD5E9B-5B79-4142-AFCA-CA8EFD49C2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64642" y="7121435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50" name="AutoShape 159">
            <a:extLst>
              <a:ext uri="{FF2B5EF4-FFF2-40B4-BE49-F238E27FC236}">
                <a16:creationId xmlns:a16="http://schemas.microsoft.com/office/drawing/2014/main" id="{673314B2-74D1-4516-A4B4-850A18F671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9939" y="5259268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3-2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4DDF1B91-9E66-42AA-B38D-F828BE7F4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213672"/>
              </p:ext>
            </p:extLst>
          </p:nvPr>
        </p:nvGraphicFramePr>
        <p:xfrm>
          <a:off x="4777861" y="766029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9377462D-CE48-4478-83D7-E9DD723FF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663064"/>
              </p:ext>
            </p:extLst>
          </p:nvPr>
        </p:nvGraphicFramePr>
        <p:xfrm>
          <a:off x="4778149" y="7971789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A69D0190-AC5D-4CE8-93E1-89335ADDC914}"/>
              </a:ext>
            </a:extLst>
          </p:cNvPr>
          <p:cNvSpPr/>
          <p:nvPr/>
        </p:nvSpPr>
        <p:spPr>
          <a:xfrm>
            <a:off x="4739906" y="7316461"/>
            <a:ext cx="36798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확인하였으며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본인은 결제에 동의합니다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F86E0F00-4679-465E-8F55-C378F2DA0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266185"/>
              </p:ext>
            </p:extLst>
          </p:nvPr>
        </p:nvGraphicFramePr>
        <p:xfrm>
          <a:off x="4783825" y="5371188"/>
          <a:ext cx="3614216" cy="1700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4216">
                  <a:extLst>
                    <a:ext uri="{9D8B030D-6E8A-4147-A177-3AD203B41FA5}">
                      <a16:colId xmlns:a16="http://schemas.microsoft.com/office/drawing/2014/main" val="1895722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+mn-ea"/>
                        </a:rPr>
                        <a:t> ◎ 신용카드         ○ 가상계좌 입금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41744"/>
                  </a:ext>
                </a:extLst>
              </a:tr>
              <a:tr h="1271358">
                <a:tc>
                  <a:txBody>
                    <a:bodyPr/>
                    <a:lstStyle/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결제금액이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이상일 경우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삼성카드는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ARS,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공인인증서 등 추가 인증이 필요합니다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5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카드사별 포인트 혜택은 각 카드사를 통해 확인해주시기 바랍니다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dirty="0"/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879"/>
                  </a:ext>
                </a:extLst>
              </a:tr>
            </a:tbl>
          </a:graphicData>
        </a:graphic>
      </p:graphicFrame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4AC27A8A-712A-4ACD-B239-3ACA82942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0149700"/>
              </p:ext>
            </p:extLst>
          </p:nvPr>
        </p:nvGraphicFramePr>
        <p:xfrm>
          <a:off x="4659185" y="495320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84" name="AutoShape 159">
            <a:extLst>
              <a:ext uri="{FF2B5EF4-FFF2-40B4-BE49-F238E27FC236}">
                <a16:creationId xmlns:a16="http://schemas.microsoft.com/office/drawing/2014/main" id="{6506B1CA-3EB3-468E-8220-1DBF1498E7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84944" y="854816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8A9F9DE4-0F62-421E-8AE6-EAAD7DB25193}"/>
              </a:ext>
            </a:extLst>
          </p:cNvPr>
          <p:cNvSpPr/>
          <p:nvPr/>
        </p:nvSpPr>
        <p:spPr>
          <a:xfrm>
            <a:off x="4775910" y="3826926"/>
            <a:ext cx="3643894" cy="1069718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고고고골프에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요청하실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내용있으시면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작성해주시기 바랍니다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E04014F7-FDBF-4741-B7C2-320B27413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515463"/>
              </p:ext>
            </p:extLst>
          </p:nvPr>
        </p:nvGraphicFramePr>
        <p:xfrm>
          <a:off x="4690105" y="3484163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88" name="물결 87">
            <a:extLst>
              <a:ext uri="{FF2B5EF4-FFF2-40B4-BE49-F238E27FC236}">
                <a16:creationId xmlns:a16="http://schemas.microsoft.com/office/drawing/2014/main" id="{229C99A1-76D7-4882-8C60-49B10A4ED60B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2E8FEAC-FD98-674B-8944-0E43F64FAA79}"/>
              </a:ext>
            </a:extLst>
          </p:cNvPr>
          <p:cNvSpPr/>
          <p:nvPr/>
        </p:nvSpPr>
        <p:spPr>
          <a:xfrm>
            <a:off x="8556229" y="817358"/>
            <a:ext cx="27764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다삭제하시고 아래사항으로 해주세요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b="1" dirty="0">
                <a:solidFill>
                  <a:srgbClr val="FF0000"/>
                </a:solidFill>
              </a:rPr>
              <a:t>대행 예약 신청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여행자 보험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가이드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공항픽업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공항센딩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위 사항을 체크 시 예약 전 개인 자료를 요청하기 위해 전화를 드릴 수 있습니다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69D8161-8CD4-2949-9B38-EAB070E83B01}"/>
              </a:ext>
            </a:extLst>
          </p:cNvPr>
          <p:cNvSpPr/>
          <p:nvPr/>
        </p:nvSpPr>
        <p:spPr>
          <a:xfrm>
            <a:off x="8522292" y="3696818"/>
            <a:ext cx="2776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항공권 신청은 받고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사용자가 표기하는 것을 안하는 것입니다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다른 카테고리 역시 마찬 가지입니다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7EAF914-7F58-F841-8349-080FDE7A302A}"/>
              </a:ext>
            </a:extLst>
          </p:cNvPr>
          <p:cNvSpPr/>
          <p:nvPr/>
        </p:nvSpPr>
        <p:spPr>
          <a:xfrm>
            <a:off x="8531276" y="1497691"/>
            <a:ext cx="2801380" cy="19166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cxnSp>
        <p:nvCxnSpPr>
          <p:cNvPr id="97" name="직선 연결선 90">
            <a:extLst>
              <a:ext uri="{FF2B5EF4-FFF2-40B4-BE49-F238E27FC236}">
                <a16:creationId xmlns:a16="http://schemas.microsoft.com/office/drawing/2014/main" id="{E03FCB25-FE3F-0040-9509-041EA3454325}"/>
              </a:ext>
            </a:extLst>
          </p:cNvPr>
          <p:cNvCxnSpPr/>
          <p:nvPr/>
        </p:nvCxnSpPr>
        <p:spPr>
          <a:xfrm>
            <a:off x="8829424" y="-5163862"/>
            <a:ext cx="4068772" cy="12748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F49B9B4-BB53-4B71-854E-19CF151D517F}"/>
              </a:ext>
            </a:extLst>
          </p:cNvPr>
          <p:cNvSpPr txBox="1"/>
          <p:nvPr/>
        </p:nvSpPr>
        <p:spPr>
          <a:xfrm>
            <a:off x="1457913" y="145110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및 결제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16B49DEA-F91C-47C6-AA6D-BF360E15963E}"/>
              </a:ext>
            </a:extLst>
          </p:cNvPr>
          <p:cNvGrpSpPr/>
          <p:nvPr/>
        </p:nvGrpSpPr>
        <p:grpSpPr>
          <a:xfrm>
            <a:off x="466354" y="4655242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00" name="Rectangle 174">
              <a:extLst>
                <a:ext uri="{FF2B5EF4-FFF2-40B4-BE49-F238E27FC236}">
                  <a16:creationId xmlns:a16="http://schemas.microsoft.com/office/drawing/2014/main" id="{A9CCF0B7-9EF3-40BF-8268-800CDB0B3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01" name="Line 175">
              <a:extLst>
                <a:ext uri="{FF2B5EF4-FFF2-40B4-BE49-F238E27FC236}">
                  <a16:creationId xmlns:a16="http://schemas.microsoft.com/office/drawing/2014/main" id="{EF16C291-AA5A-4413-BC0F-02BFB4D7AA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02" name="Line 176">
              <a:extLst>
                <a:ext uri="{FF2B5EF4-FFF2-40B4-BE49-F238E27FC236}">
                  <a16:creationId xmlns:a16="http://schemas.microsoft.com/office/drawing/2014/main" id="{1D276DF5-E0A9-42C0-B22B-C9D1CFD302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DB44D092-C951-419D-8B75-AA7A7A5FD863}"/>
              </a:ext>
            </a:extLst>
          </p:cNvPr>
          <p:cNvSpPr/>
          <p:nvPr/>
        </p:nvSpPr>
        <p:spPr>
          <a:xfrm>
            <a:off x="393320" y="4536604"/>
            <a:ext cx="3751363" cy="120978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60D04C9-98E3-4134-AF1B-5E2C4EFD2BE6}"/>
              </a:ext>
            </a:extLst>
          </p:cNvPr>
          <p:cNvSpPr txBox="1"/>
          <p:nvPr/>
        </p:nvSpPr>
        <p:spPr>
          <a:xfrm>
            <a:off x="1395598" y="4670451"/>
            <a:ext cx="276254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Rectangle 89">
            <a:extLst>
              <a:ext uri="{FF2B5EF4-FFF2-40B4-BE49-F238E27FC236}">
                <a16:creationId xmlns:a16="http://schemas.microsoft.com/office/drawing/2014/main" id="{2284A785-AC3F-486F-B6D2-4BD503113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5127715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Rectangle 89">
            <a:extLst>
              <a:ext uri="{FF2B5EF4-FFF2-40B4-BE49-F238E27FC236}">
                <a16:creationId xmlns:a16="http://schemas.microsoft.com/office/drawing/2014/main" id="{F313429C-906A-42B5-9A47-9FBD81C31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542352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7652A7F-5783-43BA-AD79-D5BB39BB048C}"/>
              </a:ext>
            </a:extLst>
          </p:cNvPr>
          <p:cNvSpPr txBox="1"/>
          <p:nvPr/>
        </p:nvSpPr>
        <p:spPr>
          <a:xfrm>
            <a:off x="1768327" y="5492327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1,4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Rectangle 89">
            <a:extLst>
              <a:ext uri="{FF2B5EF4-FFF2-40B4-BE49-F238E27FC236}">
                <a16:creationId xmlns:a16="http://schemas.microsoft.com/office/drawing/2014/main" id="{D100FE45-269B-4261-BCA7-E2DE42475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89" y="5470285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dirty="0">
                <a:solidFill>
                  <a:schemeClr val="tx1"/>
                </a:solidFill>
              </a:rPr>
              <a:t>7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551D4CBF-95F3-4BF2-873F-5CC352E2890A}"/>
              </a:ext>
            </a:extLst>
          </p:cNvPr>
          <p:cNvSpPr/>
          <p:nvPr/>
        </p:nvSpPr>
        <p:spPr>
          <a:xfrm>
            <a:off x="1444384" y="4686781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10" name="Rectangle 89">
            <a:extLst>
              <a:ext uri="{FF2B5EF4-FFF2-40B4-BE49-F238E27FC236}">
                <a16:creationId xmlns:a16="http://schemas.microsoft.com/office/drawing/2014/main" id="{D265B7D1-6DB1-4062-9CA2-885274310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57" y="5777321"/>
            <a:ext cx="3751363" cy="372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5,600,000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272BDC3A-45D1-43A6-986A-B2F4B0200746}"/>
              </a:ext>
            </a:extLst>
          </p:cNvPr>
          <p:cNvGrpSpPr/>
          <p:nvPr/>
        </p:nvGrpSpPr>
        <p:grpSpPr>
          <a:xfrm>
            <a:off x="466354" y="1950324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12" name="Rectangle 174">
              <a:extLst>
                <a:ext uri="{FF2B5EF4-FFF2-40B4-BE49-F238E27FC236}">
                  <a16:creationId xmlns:a16="http://schemas.microsoft.com/office/drawing/2014/main" id="{39ECF788-89F5-4B82-9F40-B5E5B2F71E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17" name="Line 175">
              <a:extLst>
                <a:ext uri="{FF2B5EF4-FFF2-40B4-BE49-F238E27FC236}">
                  <a16:creationId xmlns:a16="http://schemas.microsoft.com/office/drawing/2014/main" id="{6B0DE38B-0B13-4FC1-93EE-CAB62B7B03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18" name="Line 176">
              <a:extLst>
                <a:ext uri="{FF2B5EF4-FFF2-40B4-BE49-F238E27FC236}">
                  <a16:creationId xmlns:a16="http://schemas.microsoft.com/office/drawing/2014/main" id="{8CF1BD8B-3375-4D57-A438-245920976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734C99E6-D34D-4DCB-BF10-856574A17A01}"/>
              </a:ext>
            </a:extLst>
          </p:cNvPr>
          <p:cNvSpPr/>
          <p:nvPr/>
        </p:nvSpPr>
        <p:spPr>
          <a:xfrm>
            <a:off x="393320" y="1885115"/>
            <a:ext cx="3751363" cy="2596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E37B9D1-0DF7-4B2E-A322-3FADCE9CC2AF}"/>
              </a:ext>
            </a:extLst>
          </p:cNvPr>
          <p:cNvSpPr txBox="1"/>
          <p:nvPr/>
        </p:nvSpPr>
        <p:spPr>
          <a:xfrm>
            <a:off x="1395598" y="1881309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Rectangle 89">
            <a:extLst>
              <a:ext uri="{FF2B5EF4-FFF2-40B4-BE49-F238E27FC236}">
                <a16:creationId xmlns:a16="http://schemas.microsoft.com/office/drawing/2014/main" id="{232B36BE-BED3-41A4-9F25-BC038C07F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488774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7" name="Rectangle 89">
            <a:extLst>
              <a:ext uri="{FF2B5EF4-FFF2-40B4-BE49-F238E27FC236}">
                <a16:creationId xmlns:a16="http://schemas.microsoft.com/office/drawing/2014/main" id="{19D87EC2-366A-4373-A190-322A5E759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2762665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78" name="Rectangle 89">
            <a:extLst>
              <a:ext uri="{FF2B5EF4-FFF2-40B4-BE49-F238E27FC236}">
                <a16:creationId xmlns:a16="http://schemas.microsoft.com/office/drawing/2014/main" id="{2FB2E2A8-A879-46C7-84DF-25C8BF200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762665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9" name="Rectangle 89">
            <a:extLst>
              <a:ext uri="{FF2B5EF4-FFF2-40B4-BE49-F238E27FC236}">
                <a16:creationId xmlns:a16="http://schemas.microsoft.com/office/drawing/2014/main" id="{FE46FAEB-CA73-4002-91F4-5B56A8E29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09036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80" name="Rectangle 89">
            <a:extLst>
              <a:ext uri="{FF2B5EF4-FFF2-40B4-BE49-F238E27FC236}">
                <a16:creationId xmlns:a16="http://schemas.microsoft.com/office/drawing/2014/main" id="{DBA802AC-B884-4096-B472-5A7B8A6383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345320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1" name="Rectangle 89">
            <a:extLst>
              <a:ext uri="{FF2B5EF4-FFF2-40B4-BE49-F238E27FC236}">
                <a16:creationId xmlns:a16="http://schemas.microsoft.com/office/drawing/2014/main" id="{79611CE2-322B-4F14-9B0C-CBCB5DBF6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32146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2" name="Rectangle 89">
            <a:extLst>
              <a:ext uri="{FF2B5EF4-FFF2-40B4-BE49-F238E27FC236}">
                <a16:creationId xmlns:a16="http://schemas.microsoft.com/office/drawing/2014/main" id="{DA6CC565-6EDC-4AD6-B02E-317025A4F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72043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16452E0F-D609-447E-ADD4-DEC6A0CA9F91}"/>
              </a:ext>
            </a:extLst>
          </p:cNvPr>
          <p:cNvGrpSpPr/>
          <p:nvPr/>
        </p:nvGrpSpPr>
        <p:grpSpPr>
          <a:xfrm>
            <a:off x="377713" y="4086554"/>
            <a:ext cx="3766971" cy="445932"/>
            <a:chOff x="4563552" y="7689668"/>
            <a:chExt cx="3766971" cy="445932"/>
          </a:xfrm>
        </p:grpSpPr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354B11C1-C1F9-4A8E-8A70-37E17DEE1593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</a:t>
              </a:r>
              <a:r>
                <a:rPr lang="en-US" altLang="ko-KR" sz="1100" b="1" dirty="0"/>
                <a:t>4,560,000</a:t>
              </a:r>
              <a:r>
                <a:rPr lang="ko-KR" altLang="en-US" sz="1100" b="1" dirty="0"/>
                <a:t>원</a:t>
              </a:r>
              <a:endParaRPr lang="en-US" altLang="ko-KR" sz="11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85" name="직선 연결선 184">
              <a:extLst>
                <a:ext uri="{FF2B5EF4-FFF2-40B4-BE49-F238E27FC236}">
                  <a16:creationId xmlns:a16="http://schemas.microsoft.com/office/drawing/2014/main" id="{0D84A77A-A5E1-4263-AFC1-7D803D6D1B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85FB744-481D-407F-9FC3-4175209339F6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ko-KR"/>
              </a:defPPr>
              <a:lvl1pPr fontAlgn="auto" latinLnBrk="0">
                <a:spcBef>
                  <a:spcPts val="0"/>
                </a:spcBef>
                <a:spcAft>
                  <a:spcPts val="0"/>
                </a:spcAft>
                <a:defRPr kumimoji="0" sz="105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5pPr>
              <a:lvl6pPr marL="2286000" defTabSz="914400">
                <a:defRPr kumimoji="1">
                  <a:solidFill>
                    <a:schemeClr val="dk1"/>
                  </a:solidFill>
                </a:defRPr>
              </a:lvl6pPr>
              <a:lvl7pPr marL="2743200" defTabSz="914400">
                <a:defRPr kumimoji="1">
                  <a:solidFill>
                    <a:schemeClr val="dk1"/>
                  </a:solidFill>
                </a:defRPr>
              </a:lvl7pPr>
              <a:lvl8pPr marL="3200400" defTabSz="914400">
                <a:defRPr kumimoji="1">
                  <a:solidFill>
                    <a:schemeClr val="dk1"/>
                  </a:solidFill>
                </a:defRPr>
              </a:lvl8pPr>
              <a:lvl9pPr marL="3657600" defTabSz="914400">
                <a:defRPr kumimoji="1"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합계 </a:t>
              </a:r>
              <a:r>
                <a:rPr lang="en-US" altLang="ko-KR" dirty="0"/>
                <a:t>(7</a:t>
              </a:r>
              <a:r>
                <a:rPr lang="ko-KR" altLang="en-US" dirty="0"/>
                <a:t>명</a:t>
              </a:r>
              <a:r>
                <a:rPr lang="en-US" altLang="ko-KR" dirty="0"/>
                <a:t>)</a:t>
              </a:r>
              <a:r>
                <a:rPr lang="ko-KR" altLang="en-US" dirty="0"/>
                <a:t>                                               </a:t>
              </a:r>
            </a:p>
          </p:txBody>
        </p:sp>
      </p:grpSp>
      <p:sp>
        <p:nvSpPr>
          <p:cNvPr id="187" name="Rectangle 89">
            <a:extLst>
              <a:ext uri="{FF2B5EF4-FFF2-40B4-BE49-F238E27FC236}">
                <a16:creationId xmlns:a16="http://schemas.microsoft.com/office/drawing/2014/main" id="{1605B8E8-F6AC-49F0-AF7D-183443A66B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604" y="2762665"/>
            <a:ext cx="708876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88" name="Rectangle 89">
            <a:extLst>
              <a:ext uri="{FF2B5EF4-FFF2-40B4-BE49-F238E27FC236}">
                <a16:creationId xmlns:a16="http://schemas.microsoft.com/office/drawing/2014/main" id="{2D6066AB-DE90-4090-B882-821F9165A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09036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89" name="Rectangle 89">
            <a:extLst>
              <a:ext uri="{FF2B5EF4-FFF2-40B4-BE49-F238E27FC236}">
                <a16:creationId xmlns:a16="http://schemas.microsoft.com/office/drawing/2014/main" id="{94411145-C923-4A6D-AAF3-932CCC98E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345320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0" name="Rectangle 89">
            <a:extLst>
              <a:ext uri="{FF2B5EF4-FFF2-40B4-BE49-F238E27FC236}">
                <a16:creationId xmlns:a16="http://schemas.microsoft.com/office/drawing/2014/main" id="{ED89326A-A7B5-4CA4-B9B6-EA3E84545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73313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F4822FBD-855B-4F15-BD38-C88BF8FE569B}"/>
              </a:ext>
            </a:extLst>
          </p:cNvPr>
          <p:cNvSpPr/>
          <p:nvPr/>
        </p:nvSpPr>
        <p:spPr>
          <a:xfrm>
            <a:off x="1444384" y="1968980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호텔</a:t>
            </a:r>
          </a:p>
        </p:txBody>
      </p:sp>
      <p:sp>
        <p:nvSpPr>
          <p:cNvPr id="192" name="Rectangle 89">
            <a:extLst>
              <a:ext uri="{FF2B5EF4-FFF2-40B4-BE49-F238E27FC236}">
                <a16:creationId xmlns:a16="http://schemas.microsoft.com/office/drawing/2014/main" id="{F4636D36-E85A-487A-90EB-F6F44B8D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2762665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93" name="Rectangle 89">
            <a:extLst>
              <a:ext uri="{FF2B5EF4-FFF2-40B4-BE49-F238E27FC236}">
                <a16:creationId xmlns:a16="http://schemas.microsoft.com/office/drawing/2014/main" id="{663A3023-4DFA-48F6-9151-259DC0E10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095001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94" name="Rectangle 89">
            <a:extLst>
              <a:ext uri="{FF2B5EF4-FFF2-40B4-BE49-F238E27FC236}">
                <a16:creationId xmlns:a16="http://schemas.microsoft.com/office/drawing/2014/main" id="{C398BB51-F004-4B37-BF6D-A261EA17D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381022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95" name="Rectangle 89">
            <a:extLst>
              <a:ext uri="{FF2B5EF4-FFF2-40B4-BE49-F238E27FC236}">
                <a16:creationId xmlns:a16="http://schemas.microsoft.com/office/drawing/2014/main" id="{0F27D5BE-379A-4634-8980-48D87C9FB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720438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B4885964-B035-4264-8C20-F7A70D02B1E6}"/>
              </a:ext>
            </a:extLst>
          </p:cNvPr>
          <p:cNvSpPr/>
          <p:nvPr/>
        </p:nvSpPr>
        <p:spPr>
          <a:xfrm>
            <a:off x="409269" y="671579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항공권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498C8B5-8450-4D78-BF0D-6ECA11086FCE}"/>
              </a:ext>
            </a:extLst>
          </p:cNvPr>
          <p:cNvSpPr/>
          <p:nvPr/>
        </p:nvSpPr>
        <p:spPr>
          <a:xfrm>
            <a:off x="2375192" y="671579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여행자 보험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7DD1E936-FC43-4CB6-9EE7-3A32786D417C}"/>
              </a:ext>
            </a:extLst>
          </p:cNvPr>
          <p:cNvSpPr/>
          <p:nvPr/>
        </p:nvSpPr>
        <p:spPr>
          <a:xfrm>
            <a:off x="409269" y="7181599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가이드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99" name="사각형: 둥근 모서리 198">
            <a:extLst>
              <a:ext uri="{FF2B5EF4-FFF2-40B4-BE49-F238E27FC236}">
                <a16:creationId xmlns:a16="http://schemas.microsoft.com/office/drawing/2014/main" id="{59EEC96A-D8BA-4FE6-81E7-BE04A772506D}"/>
              </a:ext>
            </a:extLst>
          </p:cNvPr>
          <p:cNvSpPr/>
          <p:nvPr/>
        </p:nvSpPr>
        <p:spPr>
          <a:xfrm>
            <a:off x="2375192" y="7686954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신청하지 않습니다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00" name="사각형: 둥근 모서리 199">
            <a:extLst>
              <a:ext uri="{FF2B5EF4-FFF2-40B4-BE49-F238E27FC236}">
                <a16:creationId xmlns:a16="http://schemas.microsoft.com/office/drawing/2014/main" id="{861B872F-857C-47E7-908B-B4E0DB739868}"/>
              </a:ext>
            </a:extLst>
          </p:cNvPr>
          <p:cNvSpPr/>
          <p:nvPr/>
        </p:nvSpPr>
        <p:spPr>
          <a:xfrm>
            <a:off x="439325" y="8165651"/>
            <a:ext cx="3634611" cy="49505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대행 예약 신청 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예약 전 개인 자료를 요청하기 위해 유선 통화연결이 필요합니다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. 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A2F81645-914C-4DAB-9B7C-0532BAF6FA45}"/>
              </a:ext>
            </a:extLst>
          </p:cNvPr>
          <p:cNvSpPr/>
          <p:nvPr/>
        </p:nvSpPr>
        <p:spPr>
          <a:xfrm>
            <a:off x="2375192" y="7194771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공항픽업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FFB643CC-293B-4E5F-9BE0-98A281E03008}"/>
              </a:ext>
            </a:extLst>
          </p:cNvPr>
          <p:cNvSpPr/>
          <p:nvPr/>
        </p:nvSpPr>
        <p:spPr>
          <a:xfrm>
            <a:off x="409269" y="7660574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공항샌딩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graphicFrame>
        <p:nvGraphicFramePr>
          <p:cNvPr id="203" name="표 202">
            <a:extLst>
              <a:ext uri="{FF2B5EF4-FFF2-40B4-BE49-F238E27FC236}">
                <a16:creationId xmlns:a16="http://schemas.microsoft.com/office/drawing/2014/main" id="{34594D3F-419B-43DC-AE22-089237842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709110"/>
              </p:ext>
            </p:extLst>
          </p:nvPr>
        </p:nvGraphicFramePr>
        <p:xfrm>
          <a:off x="290301" y="638180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대행 예약 신청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922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패키지 주문결제</a:t>
            </a:r>
            <a:r>
              <a:rPr lang="en-US" altLang="ko-KR" dirty="0">
                <a:latin typeface="+mn-lt"/>
              </a:rPr>
              <a:t>_ </a:t>
            </a:r>
            <a:r>
              <a:rPr lang="ko-KR" altLang="en-US" dirty="0">
                <a:latin typeface="+mn-lt"/>
              </a:rPr>
              <a:t>결제 수단 선택 전  </a:t>
            </a:r>
            <a:endParaRPr lang="ko-KR" altLang="en-US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기사님 회원가입 </a:t>
            </a:r>
            <a:r>
              <a:rPr lang="en-US" altLang="ko-KR" dirty="0"/>
              <a:t>&gt; </a:t>
            </a:r>
            <a:r>
              <a:rPr lang="ko-KR" altLang="en-US" dirty="0"/>
              <a:t>결제수단 등록 </a:t>
            </a:r>
            <a:r>
              <a:rPr lang="en-US" altLang="ko-KR" dirty="0"/>
              <a:t>&gt; </a:t>
            </a:r>
            <a:r>
              <a:rPr lang="ko-KR" altLang="en-US" dirty="0"/>
              <a:t>카드 등록 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pay_package01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6B5217-44E6-4F1F-8CB2-C808DF7818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457913" y="145110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및 결제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363984"/>
              </p:ext>
            </p:extLst>
          </p:nvPr>
        </p:nvGraphicFramePr>
        <p:xfrm>
          <a:off x="11503498" y="936203"/>
          <a:ext cx="2293197" cy="7260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예약 확인 및 결제 페이지 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상품 정보 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 상품 요금 세부 정보 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예약할 날짜 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선택한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실 타입출력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선택한 타입의 구매 수량 선택 및 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3-4)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타입별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박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노출가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요금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×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박수 </a:t>
                      </a:r>
                      <a:r>
                        <a:rPr lang="en-US" altLang="ko-KR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× </a:t>
                      </a:r>
                      <a:r>
                        <a:rPr lang="ko-KR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수량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3-5) 3-4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번의 합계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772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4-1)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패키지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옵션 정보 출력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4-2)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홀 신청 희망날짜 및 시간 출력 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4-3)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옵션 수량 출력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4-4) 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옵션 가격 출력 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번 기본 금액과 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번 옵션 금액을 더한 전체 총 합계 금액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 신청 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신청 체크 시  결제 완료 후 마이페이지 에서 항공권 예약 신청 정보 입력 페이지로 연결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6-2)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체크 시 결제 완료 후 마이페이지 에서 항공권 발권 신청 정보 입력 페이지로 연결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 연동 결제수단 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9-2)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</a:t>
                      </a:r>
                      <a:r>
                        <a:rPr lang="en-US" altLang="ko-KR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9-3)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카드 안내 사항 출력 고정 문구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결제 동의 체크 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결제하기 버튼 비활성화 처리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9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고객사 환불정책 확인 필요 </a:t>
                      </a:r>
                      <a:endParaRPr lang="en-US" altLang="ko-KR" sz="9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7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</a:t>
                      </a: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8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결제하기 버튼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미활성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587423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900" b="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요청사항 텍스트 입력박스 추가</a:t>
                      </a:r>
                      <a:endParaRPr lang="en-US" altLang="ko-KR" sz="9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731353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여행자 보험 신청 부분 확인 필요</a:t>
                      </a:r>
                      <a:endParaRPr lang="en-US" altLang="ko-KR" sz="9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900" b="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912620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고객사 환불정책 확인 필요 </a:t>
                      </a:r>
                      <a:endParaRPr lang="en-US" altLang="ko-KR" sz="90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72" name="Rectangle 89">
            <a:extLst>
              <a:ext uri="{FF2B5EF4-FFF2-40B4-BE49-F238E27FC236}">
                <a16:creationId xmlns:a16="http://schemas.microsoft.com/office/drawing/2014/main" id="{41A3C012-C778-48CF-B115-402494E14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947" y="8431105"/>
            <a:ext cx="3860227" cy="46825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8" name="표 207">
            <a:extLst>
              <a:ext uri="{FF2B5EF4-FFF2-40B4-BE49-F238E27FC236}">
                <a16:creationId xmlns:a16="http://schemas.microsoft.com/office/drawing/2014/main" id="{2BA36D36-EB2B-4B2D-8887-860EE9149E4A}"/>
              </a:ext>
            </a:extLst>
          </p:cNvPr>
          <p:cNvGraphicFramePr>
            <a:graphicFrameLocks noGrp="1"/>
          </p:cNvGraphicFramePr>
          <p:nvPr/>
        </p:nvGraphicFramePr>
        <p:xfrm>
          <a:off x="4777861" y="7294143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209" name="표 208">
            <a:extLst>
              <a:ext uri="{FF2B5EF4-FFF2-40B4-BE49-F238E27FC236}">
                <a16:creationId xmlns:a16="http://schemas.microsoft.com/office/drawing/2014/main" id="{8A524DF9-8C7D-4E81-85B8-9C3AAA0892D9}"/>
              </a:ext>
            </a:extLst>
          </p:cNvPr>
          <p:cNvGraphicFramePr>
            <a:graphicFrameLocks noGrp="1"/>
          </p:cNvGraphicFramePr>
          <p:nvPr/>
        </p:nvGraphicFramePr>
        <p:xfrm>
          <a:off x="4778149" y="7605636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F1116F-2DCB-4936-B16B-12CD4FB536DC}"/>
              </a:ext>
            </a:extLst>
          </p:cNvPr>
          <p:cNvSpPr/>
          <p:nvPr/>
        </p:nvSpPr>
        <p:spPr>
          <a:xfrm>
            <a:off x="4739906" y="6663380"/>
            <a:ext cx="367989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□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최종 확인하였으며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본인은 결제에 동의합니다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2E2960CD-B63A-486C-8E00-072E92F542A8}"/>
              </a:ext>
            </a:extLst>
          </p:cNvPr>
          <p:cNvGraphicFramePr>
            <a:graphicFrameLocks noGrp="1"/>
          </p:cNvGraphicFramePr>
          <p:nvPr/>
        </p:nvGraphicFramePr>
        <p:xfrm>
          <a:off x="4814745" y="4845605"/>
          <a:ext cx="3614216" cy="160548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4216">
                  <a:extLst>
                    <a:ext uri="{9D8B030D-6E8A-4147-A177-3AD203B41FA5}">
                      <a16:colId xmlns:a16="http://schemas.microsoft.com/office/drawing/2014/main" val="1895722768"/>
                    </a:ext>
                  </a:extLst>
                </a:gridCol>
              </a:tblGrid>
              <a:tr h="394331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+mn-ea"/>
                        </a:rPr>
                        <a:t>○ 신용카드         </a:t>
                      </a: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○ 가상계좌 입금</a:t>
                      </a:r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41744"/>
                  </a:ext>
                </a:extLst>
              </a:tr>
              <a:tr h="1167634">
                <a:tc>
                  <a:txBody>
                    <a:bodyPr/>
                    <a:lstStyle/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결제금액이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이상일 경우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삼성카드는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ARS,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공인인증서 등 추가 인증이 필요합니다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5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카드사별 포인트 혜택은 각 카드사를 통해 확인해주시기 바랍니다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dirty="0"/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879"/>
                  </a:ext>
                </a:extLst>
              </a:tr>
            </a:tbl>
          </a:graphicData>
        </a:graphic>
      </p:graphicFrame>
      <p:sp>
        <p:nvSpPr>
          <p:cNvPr id="38" name="AutoShape 159">
            <a:extLst>
              <a:ext uri="{FF2B5EF4-FFF2-40B4-BE49-F238E27FC236}">
                <a16:creationId xmlns:a16="http://schemas.microsoft.com/office/drawing/2014/main" id="{2B54B56F-52F8-418F-9DD0-E778C511F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17468" y="4747570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7-1</a:t>
            </a:r>
          </a:p>
        </p:txBody>
      </p:sp>
      <p:sp>
        <p:nvSpPr>
          <p:cNvPr id="39" name="AutoShape 159">
            <a:extLst>
              <a:ext uri="{FF2B5EF4-FFF2-40B4-BE49-F238E27FC236}">
                <a16:creationId xmlns:a16="http://schemas.microsoft.com/office/drawing/2014/main" id="{A866BF0E-807C-4C6D-9427-1C6AA44961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30183" y="4755385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7-2</a:t>
            </a:r>
          </a:p>
        </p:txBody>
      </p:sp>
      <p:sp>
        <p:nvSpPr>
          <p:cNvPr id="42" name="AutoShape 159">
            <a:extLst>
              <a:ext uri="{FF2B5EF4-FFF2-40B4-BE49-F238E27FC236}">
                <a16:creationId xmlns:a16="http://schemas.microsoft.com/office/drawing/2014/main" id="{715E0BC5-19B1-44EB-A16C-154E5E62B5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4515" y="6623650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08</a:t>
            </a:r>
          </a:p>
        </p:txBody>
      </p:sp>
      <p:sp>
        <p:nvSpPr>
          <p:cNvPr id="43" name="AutoShape 159">
            <a:extLst>
              <a:ext uri="{FF2B5EF4-FFF2-40B4-BE49-F238E27FC236}">
                <a16:creationId xmlns:a16="http://schemas.microsoft.com/office/drawing/2014/main" id="{A0C41B43-13DA-4291-9C6E-8635FED9CC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43945" y="8319185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10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3454FD6-1F8C-40ED-BF7C-1F7BBBCB409D}"/>
              </a:ext>
            </a:extLst>
          </p:cNvPr>
          <p:cNvGraphicFramePr>
            <a:graphicFrameLocks noGrp="1"/>
          </p:cNvGraphicFramePr>
          <p:nvPr/>
        </p:nvGraphicFramePr>
        <p:xfrm>
          <a:off x="4690105" y="4427623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585A789-F792-47F4-AA35-F0F55C7F8F5C}"/>
              </a:ext>
            </a:extLst>
          </p:cNvPr>
          <p:cNvSpPr/>
          <p:nvPr/>
        </p:nvSpPr>
        <p:spPr>
          <a:xfrm>
            <a:off x="209378" y="117003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C0037E5-A5BC-441C-A9B6-F9C8509EE8D4}"/>
              </a:ext>
            </a:extLst>
          </p:cNvPr>
          <p:cNvSpPr/>
          <p:nvPr/>
        </p:nvSpPr>
        <p:spPr>
          <a:xfrm>
            <a:off x="4555090" y="4337340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07</a:t>
            </a:r>
            <a:endParaRPr lang="ko-KR" altLang="en-US" sz="1050" b="1" dirty="0"/>
          </a:p>
        </p:txBody>
      </p:sp>
      <p:sp>
        <p:nvSpPr>
          <p:cNvPr id="55" name="AutoShape 159">
            <a:extLst>
              <a:ext uri="{FF2B5EF4-FFF2-40B4-BE49-F238E27FC236}">
                <a16:creationId xmlns:a16="http://schemas.microsoft.com/office/drawing/2014/main" id="{097F8333-D497-4982-8063-7F5E7E5BF4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2380" y="5292910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7-3</a:t>
            </a:r>
          </a:p>
        </p:txBody>
      </p:sp>
      <p:sp>
        <p:nvSpPr>
          <p:cNvPr id="56" name="AutoShape 159">
            <a:extLst>
              <a:ext uri="{FF2B5EF4-FFF2-40B4-BE49-F238E27FC236}">
                <a16:creationId xmlns:a16="http://schemas.microsoft.com/office/drawing/2014/main" id="{7E5C69EE-42F2-46A3-8BEE-BDD282051A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34515" y="7280246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09</a:t>
            </a:r>
          </a:p>
        </p:txBody>
      </p:sp>
      <p:sp>
        <p:nvSpPr>
          <p:cNvPr id="67" name="AutoShape 159">
            <a:extLst>
              <a:ext uri="{FF2B5EF4-FFF2-40B4-BE49-F238E27FC236}">
                <a16:creationId xmlns:a16="http://schemas.microsoft.com/office/drawing/2014/main" id="{E05303D3-1511-420F-8539-73F2041CD8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193" y="4896644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6E38EA-0C43-4547-AF0E-657249726D35}"/>
              </a:ext>
            </a:extLst>
          </p:cNvPr>
          <p:cNvSpPr txBox="1"/>
          <p:nvPr/>
        </p:nvSpPr>
        <p:spPr>
          <a:xfrm>
            <a:off x="13910068" y="1463665"/>
            <a:ext cx="2586525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예약자와 여행객의 </a:t>
            </a:r>
            <a:r>
              <a:rPr lang="ko-KR" altLang="en-US" dirty="0" err="1">
                <a:solidFill>
                  <a:srgbClr val="FF0000"/>
                </a:solidFill>
              </a:rPr>
              <a:t>정보입력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FC4DDF-DA75-914E-AF16-B5D8DD8DFB8A}"/>
              </a:ext>
            </a:extLst>
          </p:cNvPr>
          <p:cNvSpPr txBox="1"/>
          <p:nvPr/>
        </p:nvSpPr>
        <p:spPr>
          <a:xfrm>
            <a:off x="14450829" y="806591"/>
            <a:ext cx="1332416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요구사항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9B7F097D-719C-46C2-AB92-A2FB55B64B10}"/>
              </a:ext>
            </a:extLst>
          </p:cNvPr>
          <p:cNvSpPr/>
          <p:nvPr/>
        </p:nvSpPr>
        <p:spPr>
          <a:xfrm>
            <a:off x="438505" y="7390372"/>
            <a:ext cx="3643894" cy="933167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고고고골프에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요청하실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내용있으시면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작성해주시기 바랍니다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graphicFrame>
        <p:nvGraphicFramePr>
          <p:cNvPr id="94" name="표 93">
            <a:extLst>
              <a:ext uri="{FF2B5EF4-FFF2-40B4-BE49-F238E27FC236}">
                <a16:creationId xmlns:a16="http://schemas.microsoft.com/office/drawing/2014/main" id="{3BC7383D-64E2-4256-B1E0-9AF6834122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755852"/>
              </p:ext>
            </p:extLst>
          </p:nvPr>
        </p:nvGraphicFramePr>
        <p:xfrm>
          <a:off x="352700" y="7047610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95" name="AutoShape 159">
            <a:extLst>
              <a:ext uri="{FF2B5EF4-FFF2-40B4-BE49-F238E27FC236}">
                <a16:creationId xmlns:a16="http://schemas.microsoft.com/office/drawing/2014/main" id="{2381310A-F621-453D-B1D5-6B0E9E2E17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6388" y="710670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11</a:t>
            </a:r>
          </a:p>
        </p:txBody>
      </p:sp>
      <p:sp>
        <p:nvSpPr>
          <p:cNvPr id="86" name="AutoShape 159">
            <a:extLst>
              <a:ext uri="{FF2B5EF4-FFF2-40B4-BE49-F238E27FC236}">
                <a16:creationId xmlns:a16="http://schemas.microsoft.com/office/drawing/2014/main" id="{6E19E309-B5EA-4149-B723-04CBCB616D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3146738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88" name="AutoShape 159">
            <a:extLst>
              <a:ext uri="{FF2B5EF4-FFF2-40B4-BE49-F238E27FC236}">
                <a16:creationId xmlns:a16="http://schemas.microsoft.com/office/drawing/2014/main" id="{0F71037E-C79A-473A-8571-0B326AD0C2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209253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96" name="AutoShape 159">
            <a:extLst>
              <a:ext uri="{FF2B5EF4-FFF2-40B4-BE49-F238E27FC236}">
                <a16:creationId xmlns:a16="http://schemas.microsoft.com/office/drawing/2014/main" id="{5E3819C6-CA7C-4224-8D75-E44AF9C858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4321618"/>
            <a:ext cx="241063" cy="223530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2719"/>
            <a:r>
              <a:rPr lang="en-US" altLang="ko-KR" sz="999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5B6B6F7-08C9-4C4A-9442-F718EAD8D03E}"/>
              </a:ext>
            </a:extLst>
          </p:cNvPr>
          <p:cNvSpPr/>
          <p:nvPr/>
        </p:nvSpPr>
        <p:spPr>
          <a:xfrm>
            <a:off x="13949154" y="2565938"/>
            <a:ext cx="27764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다삭제하시고 아래사항으로 해주세요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대행 예약 신청</a:t>
            </a:r>
            <a:endParaRPr lang="en-US" altLang="ko-KR" sz="1600" b="1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여행자 보험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가이드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공항픽업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r>
              <a:rPr lang="ko-KR" altLang="en-US" sz="1600" dirty="0" err="1">
                <a:solidFill>
                  <a:srgbClr val="FF0000"/>
                </a:solidFill>
              </a:rPr>
              <a:t>공항센딩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위 사항을 체크 시 예약 전 개인 자료를 요청하기 위해 전화를 드릴 수 있습니다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3CC97C6-CCD5-E04F-970B-7B4F46106873}"/>
              </a:ext>
            </a:extLst>
          </p:cNvPr>
          <p:cNvSpPr/>
          <p:nvPr/>
        </p:nvSpPr>
        <p:spPr>
          <a:xfrm>
            <a:off x="13915217" y="5445398"/>
            <a:ext cx="2776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항공권 신청은 받고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사용자가 표기하는 것을 안하는 것입니다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다른 카테고리 역시 마찬 가지입니다</a:t>
            </a:r>
            <a:r>
              <a:rPr lang="en-US" altLang="ko-KR" sz="1600" dirty="0">
                <a:solidFill>
                  <a:srgbClr val="FF0000"/>
                </a:solidFill>
              </a:rPr>
              <a:t>.</a:t>
            </a:r>
            <a:r>
              <a:rPr lang="ko-KR" altLang="en-US" sz="1600" dirty="0">
                <a:solidFill>
                  <a:srgbClr val="FF0000"/>
                </a:solidFill>
              </a:rPr>
              <a:t> 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1E7D8AF-057A-3A44-B665-CBAD42640924}"/>
              </a:ext>
            </a:extLst>
          </p:cNvPr>
          <p:cNvSpPr/>
          <p:nvPr/>
        </p:nvSpPr>
        <p:spPr>
          <a:xfrm>
            <a:off x="13924201" y="3246271"/>
            <a:ext cx="2801380" cy="191666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11" name="Rectangle 89">
            <a:extLst>
              <a:ext uri="{FF2B5EF4-FFF2-40B4-BE49-F238E27FC236}">
                <a16:creationId xmlns:a16="http://schemas.microsoft.com/office/drawing/2014/main" id="{1131329A-70D2-443F-9079-04EE0F5749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57" y="4517181"/>
            <a:ext cx="3751363" cy="372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5,600,000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556990C0-9062-438E-A786-D3B946F5CA0C}"/>
              </a:ext>
            </a:extLst>
          </p:cNvPr>
          <p:cNvGrpSpPr/>
          <p:nvPr/>
        </p:nvGrpSpPr>
        <p:grpSpPr>
          <a:xfrm>
            <a:off x="466354" y="1950324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13" name="Rectangle 174">
              <a:extLst>
                <a:ext uri="{FF2B5EF4-FFF2-40B4-BE49-F238E27FC236}">
                  <a16:creationId xmlns:a16="http://schemas.microsoft.com/office/drawing/2014/main" id="{0542B41D-CD6D-4AB6-93FA-BB66E9761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14" name="Line 175">
              <a:extLst>
                <a:ext uri="{FF2B5EF4-FFF2-40B4-BE49-F238E27FC236}">
                  <a16:creationId xmlns:a16="http://schemas.microsoft.com/office/drawing/2014/main" id="{69833E98-8DE8-4C78-8865-C5A69D7E8B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15" name="Line 176">
              <a:extLst>
                <a:ext uri="{FF2B5EF4-FFF2-40B4-BE49-F238E27FC236}">
                  <a16:creationId xmlns:a16="http://schemas.microsoft.com/office/drawing/2014/main" id="{0CFDE3F3-9D33-4E69-B44C-18EF4366F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8AF70A33-CBEA-409D-A501-8260D84EAD78}"/>
              </a:ext>
            </a:extLst>
          </p:cNvPr>
          <p:cNvSpPr/>
          <p:nvPr/>
        </p:nvSpPr>
        <p:spPr>
          <a:xfrm>
            <a:off x="393320" y="1885115"/>
            <a:ext cx="3751363" cy="2596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127BBA4-93B7-417E-B601-2A8CD58DBB0C}"/>
              </a:ext>
            </a:extLst>
          </p:cNvPr>
          <p:cNvSpPr txBox="1"/>
          <p:nvPr/>
        </p:nvSpPr>
        <p:spPr>
          <a:xfrm>
            <a:off x="1395598" y="1881309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Rectangle 89">
            <a:extLst>
              <a:ext uri="{FF2B5EF4-FFF2-40B4-BE49-F238E27FC236}">
                <a16:creationId xmlns:a16="http://schemas.microsoft.com/office/drawing/2014/main" id="{79D8DCE4-4AB0-4DC3-87B1-DE94FD0EC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488774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9" name="Rectangle 89">
            <a:extLst>
              <a:ext uri="{FF2B5EF4-FFF2-40B4-BE49-F238E27FC236}">
                <a16:creationId xmlns:a16="http://schemas.microsoft.com/office/drawing/2014/main" id="{F1F5468E-F85D-49FC-BEEB-E48BF68C00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2762665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20" name="Rectangle 89">
            <a:extLst>
              <a:ext uri="{FF2B5EF4-FFF2-40B4-BE49-F238E27FC236}">
                <a16:creationId xmlns:a16="http://schemas.microsoft.com/office/drawing/2014/main" id="{B53A1CF1-6C57-43A0-AE80-F5DEF11A2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762665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Rectangle 89">
            <a:extLst>
              <a:ext uri="{FF2B5EF4-FFF2-40B4-BE49-F238E27FC236}">
                <a16:creationId xmlns:a16="http://schemas.microsoft.com/office/drawing/2014/main" id="{2D43BD7C-9278-4BC7-83A0-6425D1625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09036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22" name="Rectangle 89">
            <a:extLst>
              <a:ext uri="{FF2B5EF4-FFF2-40B4-BE49-F238E27FC236}">
                <a16:creationId xmlns:a16="http://schemas.microsoft.com/office/drawing/2014/main" id="{B5F9E8A8-BD6F-49B4-B79A-C2E990D75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345320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Rectangle 89">
            <a:extLst>
              <a:ext uri="{FF2B5EF4-FFF2-40B4-BE49-F238E27FC236}">
                <a16:creationId xmlns:a16="http://schemas.microsoft.com/office/drawing/2014/main" id="{7D282495-3C7D-4E32-872F-0481F2B8C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32146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Rectangle 89">
            <a:extLst>
              <a:ext uri="{FF2B5EF4-FFF2-40B4-BE49-F238E27FC236}">
                <a16:creationId xmlns:a16="http://schemas.microsoft.com/office/drawing/2014/main" id="{00D01C89-CDF9-45C3-84D8-39C0FCB05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72043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EE42BC4F-1D4B-472D-BECD-812F6655BA1C}"/>
              </a:ext>
            </a:extLst>
          </p:cNvPr>
          <p:cNvGrpSpPr/>
          <p:nvPr/>
        </p:nvGrpSpPr>
        <p:grpSpPr>
          <a:xfrm>
            <a:off x="377713" y="4086554"/>
            <a:ext cx="3766971" cy="445932"/>
            <a:chOff x="4563552" y="7689668"/>
            <a:chExt cx="3766971" cy="445932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B7AF777-9BEA-4F75-91C7-6A87F4CE5849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</a:t>
              </a:r>
              <a:r>
                <a:rPr lang="en-US" altLang="ko-KR" sz="1100" b="1" dirty="0"/>
                <a:t>4,560,000</a:t>
              </a:r>
              <a:r>
                <a:rPr lang="ko-KR" altLang="en-US" sz="1100" b="1" dirty="0"/>
                <a:t>원</a:t>
              </a:r>
              <a:endParaRPr lang="en-US" altLang="ko-KR" sz="11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29" name="직선 연결선 128">
              <a:extLst>
                <a:ext uri="{FF2B5EF4-FFF2-40B4-BE49-F238E27FC236}">
                  <a16:creationId xmlns:a16="http://schemas.microsoft.com/office/drawing/2014/main" id="{75CD9384-75B9-4396-BB9D-DDB374C124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376EC63-7B29-459E-97BC-1EAB4DF58F24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ko-KR"/>
              </a:defPPr>
              <a:lvl1pPr fontAlgn="auto" latinLnBrk="0">
                <a:spcBef>
                  <a:spcPts val="0"/>
                </a:spcBef>
                <a:spcAft>
                  <a:spcPts val="0"/>
                </a:spcAft>
                <a:defRPr kumimoji="0" sz="105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5pPr>
              <a:lvl6pPr marL="2286000" defTabSz="914400">
                <a:defRPr kumimoji="1">
                  <a:solidFill>
                    <a:schemeClr val="dk1"/>
                  </a:solidFill>
                </a:defRPr>
              </a:lvl6pPr>
              <a:lvl7pPr marL="2743200" defTabSz="914400">
                <a:defRPr kumimoji="1">
                  <a:solidFill>
                    <a:schemeClr val="dk1"/>
                  </a:solidFill>
                </a:defRPr>
              </a:lvl7pPr>
              <a:lvl8pPr marL="3200400" defTabSz="914400">
                <a:defRPr kumimoji="1">
                  <a:solidFill>
                    <a:schemeClr val="dk1"/>
                  </a:solidFill>
                </a:defRPr>
              </a:lvl8pPr>
              <a:lvl9pPr marL="3657600" defTabSz="914400">
                <a:defRPr kumimoji="1"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합계 </a:t>
              </a:r>
              <a:r>
                <a:rPr lang="en-US" altLang="ko-KR" dirty="0"/>
                <a:t>(7</a:t>
              </a:r>
              <a:r>
                <a:rPr lang="ko-KR" altLang="en-US" dirty="0"/>
                <a:t>명</a:t>
              </a:r>
              <a:r>
                <a:rPr lang="en-US" altLang="ko-KR" dirty="0"/>
                <a:t>)</a:t>
              </a:r>
              <a:r>
                <a:rPr lang="ko-KR" altLang="en-US" dirty="0"/>
                <a:t>                                               </a:t>
              </a:r>
            </a:p>
          </p:txBody>
        </p:sp>
      </p:grpSp>
      <p:sp>
        <p:nvSpPr>
          <p:cNvPr id="133" name="Rectangle 89">
            <a:extLst>
              <a:ext uri="{FF2B5EF4-FFF2-40B4-BE49-F238E27FC236}">
                <a16:creationId xmlns:a16="http://schemas.microsoft.com/office/drawing/2014/main" id="{94C87989-18AC-4A29-A200-BEB7B36D8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604" y="2762665"/>
            <a:ext cx="708876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34" name="Rectangle 89">
            <a:extLst>
              <a:ext uri="{FF2B5EF4-FFF2-40B4-BE49-F238E27FC236}">
                <a16:creationId xmlns:a16="http://schemas.microsoft.com/office/drawing/2014/main" id="{F72B9516-AF20-48AB-9D90-28B464A30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09036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38" name="Rectangle 89">
            <a:extLst>
              <a:ext uri="{FF2B5EF4-FFF2-40B4-BE49-F238E27FC236}">
                <a16:creationId xmlns:a16="http://schemas.microsoft.com/office/drawing/2014/main" id="{F4E4AC30-C9E0-450B-9FEB-5E8E2083A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345320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Rectangle 89">
            <a:extLst>
              <a:ext uri="{FF2B5EF4-FFF2-40B4-BE49-F238E27FC236}">
                <a16:creationId xmlns:a16="http://schemas.microsoft.com/office/drawing/2014/main" id="{379E28A5-8CED-4BDE-9932-0235F45CB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73313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727CD022-23C1-41E7-9E73-9BD578BE7752}"/>
              </a:ext>
            </a:extLst>
          </p:cNvPr>
          <p:cNvSpPr/>
          <p:nvPr/>
        </p:nvSpPr>
        <p:spPr>
          <a:xfrm>
            <a:off x="1444384" y="1968980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141" name="Rectangle 89">
            <a:extLst>
              <a:ext uri="{FF2B5EF4-FFF2-40B4-BE49-F238E27FC236}">
                <a16:creationId xmlns:a16="http://schemas.microsoft.com/office/drawing/2014/main" id="{96B282AA-1047-41B7-A15B-15A5AA5B21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2762665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2" name="Rectangle 89">
            <a:extLst>
              <a:ext uri="{FF2B5EF4-FFF2-40B4-BE49-F238E27FC236}">
                <a16:creationId xmlns:a16="http://schemas.microsoft.com/office/drawing/2014/main" id="{8D1CA2CD-396B-49BA-B298-E38685061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095001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3" name="Rectangle 89">
            <a:extLst>
              <a:ext uri="{FF2B5EF4-FFF2-40B4-BE49-F238E27FC236}">
                <a16:creationId xmlns:a16="http://schemas.microsoft.com/office/drawing/2014/main" id="{2E7BFF9F-CCB7-497E-84F4-62A02AACF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381022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4" name="Rectangle 89">
            <a:extLst>
              <a:ext uri="{FF2B5EF4-FFF2-40B4-BE49-F238E27FC236}">
                <a16:creationId xmlns:a16="http://schemas.microsoft.com/office/drawing/2014/main" id="{7ACA5E62-A861-4134-814F-AB07A5361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720438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01D40B18-F4BB-4FE8-AE5C-08D3AD261F43}"/>
              </a:ext>
            </a:extLst>
          </p:cNvPr>
          <p:cNvSpPr/>
          <p:nvPr/>
        </p:nvSpPr>
        <p:spPr>
          <a:xfrm>
            <a:off x="409269" y="5396920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항공권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449424C2-313F-4FB6-9C82-B5330C547470}"/>
              </a:ext>
            </a:extLst>
          </p:cNvPr>
          <p:cNvSpPr/>
          <p:nvPr/>
        </p:nvSpPr>
        <p:spPr>
          <a:xfrm>
            <a:off x="2375192" y="5396920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여행자 보험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67EAEF3E-3B24-4CEA-B63E-52B23330F5EB}"/>
              </a:ext>
            </a:extLst>
          </p:cNvPr>
          <p:cNvSpPr/>
          <p:nvPr/>
        </p:nvSpPr>
        <p:spPr>
          <a:xfrm>
            <a:off x="409269" y="5862723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가이드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0ABF84B3-616B-4177-9E95-E2548FD88795}"/>
              </a:ext>
            </a:extLst>
          </p:cNvPr>
          <p:cNvSpPr/>
          <p:nvPr/>
        </p:nvSpPr>
        <p:spPr>
          <a:xfrm>
            <a:off x="2375192" y="5860991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신청하지 않습니다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562F0061-80A2-4022-BB4A-D2CFED96221B}"/>
              </a:ext>
            </a:extLst>
          </p:cNvPr>
          <p:cNvSpPr/>
          <p:nvPr/>
        </p:nvSpPr>
        <p:spPr>
          <a:xfrm>
            <a:off x="439325" y="6381809"/>
            <a:ext cx="3634611" cy="49505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대행 예약 신청 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예약 전 개인 자료를 요청하기 위해 유선 통화연결이 필요합니다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. 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aphicFrame>
        <p:nvGraphicFramePr>
          <p:cNvPr id="152" name="표 151">
            <a:extLst>
              <a:ext uri="{FF2B5EF4-FFF2-40B4-BE49-F238E27FC236}">
                <a16:creationId xmlns:a16="http://schemas.microsoft.com/office/drawing/2014/main" id="{7D528052-7520-4BC8-8AE8-902EE4D86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094981"/>
              </p:ext>
            </p:extLst>
          </p:nvPr>
        </p:nvGraphicFramePr>
        <p:xfrm>
          <a:off x="290301" y="5062933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대행 예약 신청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53" name="AutoShape 159">
            <a:extLst>
              <a:ext uri="{FF2B5EF4-FFF2-40B4-BE49-F238E27FC236}">
                <a16:creationId xmlns:a16="http://schemas.microsoft.com/office/drawing/2014/main" id="{5133C2A9-69CE-4A14-BFB2-A816C60F0C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19259" y="5255838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6-1</a:t>
            </a:r>
          </a:p>
        </p:txBody>
      </p:sp>
      <p:sp>
        <p:nvSpPr>
          <p:cNvPr id="154" name="AutoShape 159">
            <a:extLst>
              <a:ext uri="{FF2B5EF4-FFF2-40B4-BE49-F238E27FC236}">
                <a16:creationId xmlns:a16="http://schemas.microsoft.com/office/drawing/2014/main" id="{88245CA4-3228-4680-AEBB-917C0BF980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2205" y="6336804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515116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패키지 주문결제 </a:t>
            </a:r>
            <a:r>
              <a:rPr lang="en-US" altLang="ko-KR" dirty="0">
                <a:latin typeface="+mn-lt"/>
              </a:rPr>
              <a:t>_ </a:t>
            </a:r>
            <a:r>
              <a:rPr lang="ko-KR" altLang="en-US" dirty="0">
                <a:latin typeface="+mn-lt"/>
              </a:rPr>
              <a:t>결제 수단 선택 후</a:t>
            </a:r>
            <a:endParaRPr lang="ko-KR" altLang="en-US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기사님 회원가입 </a:t>
            </a:r>
            <a:r>
              <a:rPr lang="en-US" altLang="ko-KR" dirty="0"/>
              <a:t>&gt; </a:t>
            </a:r>
            <a:r>
              <a:rPr lang="ko-KR" altLang="en-US" dirty="0"/>
              <a:t>결제수단 등록 </a:t>
            </a:r>
            <a:r>
              <a:rPr lang="en-US" altLang="ko-KR" dirty="0"/>
              <a:t>&gt; </a:t>
            </a:r>
            <a:r>
              <a:rPr lang="ko-KR" altLang="en-US" dirty="0"/>
              <a:t>카드 등록 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pay_package02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6B5217-44E6-4F1F-8CB2-C808DF7818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457913" y="145110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및 결제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404228"/>
              </p:ext>
            </p:extLst>
          </p:nvPr>
        </p:nvGraphicFramePr>
        <p:xfrm>
          <a:off x="11461599" y="883540"/>
          <a:ext cx="2293197" cy="7367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 수단 체크 된 결제하기 활성화 페이지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 신청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신청 체크 시  결제 완료 후 마이페이지 에서 항공권 예약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체크 시 결제 완료 후 마이페이지 에서 항공권 발권 신청 정보 입력 페이지로 연결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사 연동 결제수단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연동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카드 안내 사항 출력 고정 문구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필수 결제동의 체크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미체크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후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결제하기 버튼 클릭 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alert :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결제동의를 체크해주시기 바랍니다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 [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2~4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체크  및 선택 후 결제하기 버튼 활성화 처리되어 결제하기 버튼 클릭 시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신용카드 선택 시 신용카드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가상계좌 선택 시 가상계좌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pg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모듈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여행자 보험 신청 부분 확인 필요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72" name="Rectangle 89">
            <a:extLst>
              <a:ext uri="{FF2B5EF4-FFF2-40B4-BE49-F238E27FC236}">
                <a16:creationId xmlns:a16="http://schemas.microsoft.com/office/drawing/2014/main" id="{41A3C012-C778-48CF-B115-402494E14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947" y="8382714"/>
            <a:ext cx="3860227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AutoShape 159">
            <a:extLst>
              <a:ext uri="{FF2B5EF4-FFF2-40B4-BE49-F238E27FC236}">
                <a16:creationId xmlns:a16="http://schemas.microsoft.com/office/drawing/2014/main" id="{2B54B56F-52F8-418F-9DD0-E778C511F5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79032" y="4607972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6585A789-F792-47F4-AA35-F0F55C7F8F5C}"/>
              </a:ext>
            </a:extLst>
          </p:cNvPr>
          <p:cNvSpPr/>
          <p:nvPr/>
        </p:nvSpPr>
        <p:spPr>
          <a:xfrm>
            <a:off x="428278" y="11505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pic>
        <p:nvPicPr>
          <p:cNvPr id="34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58F61ACD-05BD-42E7-999D-53A2F999F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45933" r="26945" b="20269"/>
          <a:stretch/>
        </p:blipFill>
        <p:spPr bwMode="auto">
          <a:xfrm>
            <a:off x="5185340" y="6691955"/>
            <a:ext cx="248514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AutoShape 159">
            <a:extLst>
              <a:ext uri="{FF2B5EF4-FFF2-40B4-BE49-F238E27FC236}">
                <a16:creationId xmlns:a16="http://schemas.microsoft.com/office/drawing/2014/main" id="{18CD5E9B-5B79-4142-AFCA-CA8EFD49C2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64642" y="6468354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04</a:t>
            </a:r>
          </a:p>
        </p:txBody>
      </p:sp>
      <p:sp>
        <p:nvSpPr>
          <p:cNvPr id="50" name="AutoShape 159">
            <a:extLst>
              <a:ext uri="{FF2B5EF4-FFF2-40B4-BE49-F238E27FC236}">
                <a16:creationId xmlns:a16="http://schemas.microsoft.com/office/drawing/2014/main" id="{673314B2-74D1-4516-A4B4-850A18F671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39939" y="4606187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3-2</a:t>
            </a: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4DDF1B91-9E66-42AA-B38D-F828BE7F40CC}"/>
              </a:ext>
            </a:extLst>
          </p:cNvPr>
          <p:cNvGraphicFramePr>
            <a:graphicFrameLocks noGrp="1"/>
          </p:cNvGraphicFramePr>
          <p:nvPr/>
        </p:nvGraphicFramePr>
        <p:xfrm>
          <a:off x="4777861" y="7294143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9377462D-CE48-4478-83D7-E9DD723FFA95}"/>
              </a:ext>
            </a:extLst>
          </p:cNvPr>
          <p:cNvGraphicFramePr>
            <a:graphicFrameLocks noGrp="1"/>
          </p:cNvGraphicFramePr>
          <p:nvPr/>
        </p:nvGraphicFramePr>
        <p:xfrm>
          <a:off x="4778149" y="7605636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55" name="직사각형 54">
            <a:extLst>
              <a:ext uri="{FF2B5EF4-FFF2-40B4-BE49-F238E27FC236}">
                <a16:creationId xmlns:a16="http://schemas.microsoft.com/office/drawing/2014/main" id="{A69D0190-AC5D-4CE8-93E1-89335ADDC914}"/>
              </a:ext>
            </a:extLst>
          </p:cNvPr>
          <p:cNvSpPr/>
          <p:nvPr/>
        </p:nvSpPr>
        <p:spPr>
          <a:xfrm>
            <a:off x="4739906" y="6663380"/>
            <a:ext cx="367989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  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 확인하였으며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본인은 결제에 동의합니다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F86E0F00-4679-465E-8F55-C378F2DA09EC}"/>
              </a:ext>
            </a:extLst>
          </p:cNvPr>
          <p:cNvGraphicFramePr>
            <a:graphicFrameLocks noGrp="1"/>
          </p:cNvGraphicFramePr>
          <p:nvPr/>
        </p:nvGraphicFramePr>
        <p:xfrm>
          <a:off x="4783825" y="4718107"/>
          <a:ext cx="3614216" cy="1700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4216">
                  <a:extLst>
                    <a:ext uri="{9D8B030D-6E8A-4147-A177-3AD203B41FA5}">
                      <a16:colId xmlns:a16="http://schemas.microsoft.com/office/drawing/2014/main" val="1895722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+mn-ea"/>
                        </a:rPr>
                        <a:t> ◎ 신용카드         ○ 가상계좌 입금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41744"/>
                  </a:ext>
                </a:extLst>
              </a:tr>
              <a:tr h="1271358">
                <a:tc>
                  <a:txBody>
                    <a:bodyPr/>
                    <a:lstStyle/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결제금액이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이상일 경우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삼성카드는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ARS,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공인인증서 등 추가 인증이 필요합니다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5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카드사별 포인트 혜택은 각 카드사를 통해 확인해주시기 바랍니다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dirty="0"/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879"/>
                  </a:ext>
                </a:extLst>
              </a:tr>
            </a:tbl>
          </a:graphicData>
        </a:graphic>
      </p:graphicFrame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4AC27A8A-712A-4ACD-B239-3ACA82942558}"/>
              </a:ext>
            </a:extLst>
          </p:cNvPr>
          <p:cNvGraphicFramePr>
            <a:graphicFrameLocks noGrp="1"/>
          </p:cNvGraphicFramePr>
          <p:nvPr/>
        </p:nvGraphicFramePr>
        <p:xfrm>
          <a:off x="4659185" y="4300125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 선택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84" name="AutoShape 159">
            <a:extLst>
              <a:ext uri="{FF2B5EF4-FFF2-40B4-BE49-F238E27FC236}">
                <a16:creationId xmlns:a16="http://schemas.microsoft.com/office/drawing/2014/main" id="{6506B1CA-3EB3-468E-8220-1DBF1498E7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84944" y="8182009"/>
            <a:ext cx="241395" cy="223839"/>
          </a:xfrm>
          <a:prstGeom prst="roundRect">
            <a:avLst>
              <a:gd name="adj" fmla="val 22060"/>
            </a:avLst>
          </a:prstGeom>
          <a:solidFill>
            <a:srgbClr val="4472C4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1000" dirty="0">
                <a:solidFill>
                  <a:srgbClr val="FFFFFF"/>
                </a:solidFill>
              </a:rPr>
              <a:t>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3025C-D72B-834E-80D2-6E2785E44D2C}"/>
              </a:ext>
            </a:extLst>
          </p:cNvPr>
          <p:cNvSpPr txBox="1"/>
          <p:nvPr/>
        </p:nvSpPr>
        <p:spPr>
          <a:xfrm>
            <a:off x="14045784" y="4652749"/>
            <a:ext cx="3974165" cy="7463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</a:rPr>
              <a:t>대행 예약 신청</a:t>
            </a:r>
            <a:r>
              <a:rPr lang="en-US" altLang="ko-KR" sz="1600" dirty="0">
                <a:solidFill>
                  <a:srgbClr val="FF0000"/>
                </a:solidFill>
              </a:rPr>
              <a:t>(</a:t>
            </a:r>
            <a:r>
              <a:rPr lang="ko-KR" altLang="en-US" sz="1600" dirty="0">
                <a:solidFill>
                  <a:srgbClr val="FF0000"/>
                </a:solidFill>
              </a:rPr>
              <a:t>정확한 이름은 아닙니다</a:t>
            </a:r>
            <a:r>
              <a:rPr lang="en-US" altLang="ko-KR" sz="1600" dirty="0">
                <a:solidFill>
                  <a:srgbClr val="FF0000"/>
                </a:solidFill>
              </a:rPr>
              <a:t>.)</a:t>
            </a:r>
          </a:p>
          <a:p>
            <a:r>
              <a:rPr lang="ko-KR" altLang="en-US" sz="1600" dirty="0">
                <a:solidFill>
                  <a:srgbClr val="FF0000"/>
                </a:solidFill>
              </a:rPr>
              <a:t>항공권 예약</a:t>
            </a:r>
            <a:r>
              <a:rPr lang="en-US" altLang="ko-KR" sz="1600" dirty="0">
                <a:solidFill>
                  <a:srgbClr val="FF0000"/>
                </a:solidFill>
              </a:rPr>
              <a:t>,</a:t>
            </a:r>
            <a:r>
              <a:rPr lang="ko-KR" altLang="en-US" sz="1600" dirty="0">
                <a:solidFill>
                  <a:srgbClr val="FF0000"/>
                </a:solidFill>
              </a:rPr>
              <a:t> 여행자 보험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050" dirty="0">
                <a:solidFill>
                  <a:srgbClr val="FF0000"/>
                </a:solidFill>
              </a:rPr>
              <a:t>예약 전 개인 자료를 요청 하기 위해 전화를 드릴 수 있습니다</a:t>
            </a:r>
            <a:r>
              <a:rPr lang="en-US" altLang="ko-KR" sz="1050" dirty="0">
                <a:solidFill>
                  <a:srgbClr val="FF0000"/>
                </a:solidFill>
              </a:rPr>
              <a:t>.</a:t>
            </a:r>
            <a:r>
              <a:rPr lang="ko-KR" altLang="en-US" sz="1050" dirty="0">
                <a:solidFill>
                  <a:srgbClr val="FF0000"/>
                </a:solidFill>
              </a:rPr>
              <a:t> </a:t>
            </a:r>
            <a:endParaRPr lang="en-US" altLang="ko-KR" sz="1050" dirty="0">
              <a:solidFill>
                <a:srgbClr val="FF0000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A852BC4A-5D9A-4482-94CF-A45DB91DE892}"/>
              </a:ext>
            </a:extLst>
          </p:cNvPr>
          <p:cNvSpPr/>
          <p:nvPr/>
        </p:nvSpPr>
        <p:spPr>
          <a:xfrm>
            <a:off x="11435494" y="2895060"/>
            <a:ext cx="3105345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디자인보고 어떻게 </a:t>
            </a:r>
            <a:r>
              <a:rPr lang="ko-KR" altLang="en-US" dirty="0" err="1"/>
              <a:t>수정해달라는것인지</a:t>
            </a:r>
            <a:r>
              <a:rPr lang="ko-KR" altLang="en-US" dirty="0"/>
              <a:t> 재정리필요</a:t>
            </a: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75561D03-6691-4AC1-AE6E-B3B8F3807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57" y="4600676"/>
            <a:ext cx="3751363" cy="372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5,600,000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BD7200B-15FE-4415-BF35-A14C97BE4E14}"/>
              </a:ext>
            </a:extLst>
          </p:cNvPr>
          <p:cNvGrpSpPr/>
          <p:nvPr/>
        </p:nvGrpSpPr>
        <p:grpSpPr>
          <a:xfrm>
            <a:off x="466354" y="2033819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03" name="Rectangle 174">
              <a:extLst>
                <a:ext uri="{FF2B5EF4-FFF2-40B4-BE49-F238E27FC236}">
                  <a16:creationId xmlns:a16="http://schemas.microsoft.com/office/drawing/2014/main" id="{DFED6BDB-F0A8-4DBB-B56C-1ADFEB8F4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04" name="Line 175">
              <a:extLst>
                <a:ext uri="{FF2B5EF4-FFF2-40B4-BE49-F238E27FC236}">
                  <a16:creationId xmlns:a16="http://schemas.microsoft.com/office/drawing/2014/main" id="{C46871D6-9E40-4F3B-8C40-285A5D1055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05" name="Line 176">
              <a:extLst>
                <a:ext uri="{FF2B5EF4-FFF2-40B4-BE49-F238E27FC236}">
                  <a16:creationId xmlns:a16="http://schemas.microsoft.com/office/drawing/2014/main" id="{5F3FAF9D-D6B9-4968-8BE8-1B8802133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CB8ACB60-6F05-4898-BCC8-9FA5768D74BE}"/>
              </a:ext>
            </a:extLst>
          </p:cNvPr>
          <p:cNvSpPr/>
          <p:nvPr/>
        </p:nvSpPr>
        <p:spPr>
          <a:xfrm>
            <a:off x="393320" y="1968610"/>
            <a:ext cx="3751363" cy="2596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3A50F8F-5AC3-4854-8D34-F3076CFB2EED}"/>
              </a:ext>
            </a:extLst>
          </p:cNvPr>
          <p:cNvSpPr txBox="1"/>
          <p:nvPr/>
        </p:nvSpPr>
        <p:spPr>
          <a:xfrm>
            <a:off x="1395598" y="1964804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Rectangle 89">
            <a:extLst>
              <a:ext uri="{FF2B5EF4-FFF2-40B4-BE49-F238E27FC236}">
                <a16:creationId xmlns:a16="http://schemas.microsoft.com/office/drawing/2014/main" id="{7FA2CFAD-92FA-4C10-A541-7EC2E1AD16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572269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Rectangle 89">
            <a:extLst>
              <a:ext uri="{FF2B5EF4-FFF2-40B4-BE49-F238E27FC236}">
                <a16:creationId xmlns:a16="http://schemas.microsoft.com/office/drawing/2014/main" id="{F8881136-CD08-4B2A-8BA6-2776AA860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284616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10" name="Rectangle 89">
            <a:extLst>
              <a:ext uri="{FF2B5EF4-FFF2-40B4-BE49-F238E27FC236}">
                <a16:creationId xmlns:a16="http://schemas.microsoft.com/office/drawing/2014/main" id="{7FA6D24C-F28A-4B01-B52C-681473204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846160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Rectangle 89">
            <a:extLst>
              <a:ext uri="{FF2B5EF4-FFF2-40B4-BE49-F238E27FC236}">
                <a16:creationId xmlns:a16="http://schemas.microsoft.com/office/drawing/2014/main" id="{ABF98797-7FA0-49A2-B985-26A6EA649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17386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12" name="Rectangle 89">
            <a:extLst>
              <a:ext uri="{FF2B5EF4-FFF2-40B4-BE49-F238E27FC236}">
                <a16:creationId xmlns:a16="http://schemas.microsoft.com/office/drawing/2014/main" id="{74BFF8E7-5F06-4364-9922-936FB6919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42881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Rectangle 89">
            <a:extLst>
              <a:ext uri="{FF2B5EF4-FFF2-40B4-BE49-F238E27FC236}">
                <a16:creationId xmlns:a16="http://schemas.microsoft.com/office/drawing/2014/main" id="{9F96EE36-92E6-4923-92E9-227780C42B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404964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Rectangle 89">
            <a:extLst>
              <a:ext uri="{FF2B5EF4-FFF2-40B4-BE49-F238E27FC236}">
                <a16:creationId xmlns:a16="http://schemas.microsoft.com/office/drawing/2014/main" id="{D773C183-D7E2-4334-8C28-1F587BF25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80393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743BA5A9-E70E-47C1-B37E-2D37B054B1DA}"/>
              </a:ext>
            </a:extLst>
          </p:cNvPr>
          <p:cNvGrpSpPr/>
          <p:nvPr/>
        </p:nvGrpSpPr>
        <p:grpSpPr>
          <a:xfrm>
            <a:off x="377713" y="4170049"/>
            <a:ext cx="3766971" cy="445932"/>
            <a:chOff x="4563552" y="7689668"/>
            <a:chExt cx="3766971" cy="445932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2FFAE03-8CA2-49DA-8477-5A59CF6361BF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</a:t>
              </a:r>
              <a:r>
                <a:rPr lang="en-US" altLang="ko-KR" sz="1100" b="1" dirty="0"/>
                <a:t>4,560,000</a:t>
              </a:r>
              <a:r>
                <a:rPr lang="ko-KR" altLang="en-US" sz="1100" b="1" dirty="0"/>
                <a:t>원</a:t>
              </a:r>
              <a:endParaRPr lang="en-US" altLang="ko-KR" sz="11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17" name="직선 연결선 116">
              <a:extLst>
                <a:ext uri="{FF2B5EF4-FFF2-40B4-BE49-F238E27FC236}">
                  <a16:creationId xmlns:a16="http://schemas.microsoft.com/office/drawing/2014/main" id="{FCC35591-5401-4121-908C-583BC62BF8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C94693E8-53B5-4CEF-B894-E7EE6A96520D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ko-KR"/>
              </a:defPPr>
              <a:lvl1pPr fontAlgn="auto" latinLnBrk="0">
                <a:spcBef>
                  <a:spcPts val="0"/>
                </a:spcBef>
                <a:spcAft>
                  <a:spcPts val="0"/>
                </a:spcAft>
                <a:defRPr kumimoji="0" sz="105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5pPr>
              <a:lvl6pPr marL="2286000" defTabSz="914400">
                <a:defRPr kumimoji="1">
                  <a:solidFill>
                    <a:schemeClr val="dk1"/>
                  </a:solidFill>
                </a:defRPr>
              </a:lvl6pPr>
              <a:lvl7pPr marL="2743200" defTabSz="914400">
                <a:defRPr kumimoji="1">
                  <a:solidFill>
                    <a:schemeClr val="dk1"/>
                  </a:solidFill>
                </a:defRPr>
              </a:lvl7pPr>
              <a:lvl8pPr marL="3200400" defTabSz="914400">
                <a:defRPr kumimoji="1">
                  <a:solidFill>
                    <a:schemeClr val="dk1"/>
                  </a:solidFill>
                </a:defRPr>
              </a:lvl8pPr>
              <a:lvl9pPr marL="3657600" defTabSz="914400">
                <a:defRPr kumimoji="1"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합계 </a:t>
              </a:r>
              <a:r>
                <a:rPr lang="en-US" altLang="ko-KR" dirty="0"/>
                <a:t>(7</a:t>
              </a:r>
              <a:r>
                <a:rPr lang="ko-KR" altLang="en-US" dirty="0"/>
                <a:t>명</a:t>
              </a:r>
              <a:r>
                <a:rPr lang="en-US" altLang="ko-KR" dirty="0"/>
                <a:t>)</a:t>
              </a:r>
              <a:r>
                <a:rPr lang="ko-KR" altLang="en-US" dirty="0"/>
                <a:t>                                               </a:t>
              </a:r>
            </a:p>
          </p:txBody>
        </p:sp>
      </p:grpSp>
      <p:sp>
        <p:nvSpPr>
          <p:cNvPr id="119" name="Rectangle 89">
            <a:extLst>
              <a:ext uri="{FF2B5EF4-FFF2-40B4-BE49-F238E27FC236}">
                <a16:creationId xmlns:a16="http://schemas.microsoft.com/office/drawing/2014/main" id="{237DA20D-C879-40BF-9945-C8213FA2B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604" y="2846160"/>
            <a:ext cx="708876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20" name="Rectangle 89">
            <a:extLst>
              <a:ext uri="{FF2B5EF4-FFF2-40B4-BE49-F238E27FC236}">
                <a16:creationId xmlns:a16="http://schemas.microsoft.com/office/drawing/2014/main" id="{CA1DBADA-C486-47F3-8C95-1D48497C1A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17386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21" name="Rectangle 89">
            <a:extLst>
              <a:ext uri="{FF2B5EF4-FFF2-40B4-BE49-F238E27FC236}">
                <a16:creationId xmlns:a16="http://schemas.microsoft.com/office/drawing/2014/main" id="{4086B4CB-500D-4B9B-8A17-D4CE2436B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42881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Rectangle 89">
            <a:extLst>
              <a:ext uri="{FF2B5EF4-FFF2-40B4-BE49-F238E27FC236}">
                <a16:creationId xmlns:a16="http://schemas.microsoft.com/office/drawing/2014/main" id="{59171F33-DD9E-469E-B867-395C16777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81663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8DFD5AF1-8838-487E-A5EA-88B16202DE8C}"/>
              </a:ext>
            </a:extLst>
          </p:cNvPr>
          <p:cNvSpPr/>
          <p:nvPr/>
        </p:nvSpPr>
        <p:spPr>
          <a:xfrm>
            <a:off x="1444384" y="205247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124" name="Rectangle 89">
            <a:extLst>
              <a:ext uri="{FF2B5EF4-FFF2-40B4-BE49-F238E27FC236}">
                <a16:creationId xmlns:a16="http://schemas.microsoft.com/office/drawing/2014/main" id="{0570EAD9-D77E-463F-B4DB-9ADA06327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284616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25" name="Rectangle 89">
            <a:extLst>
              <a:ext uri="{FF2B5EF4-FFF2-40B4-BE49-F238E27FC236}">
                <a16:creationId xmlns:a16="http://schemas.microsoft.com/office/drawing/2014/main" id="{40DC15A6-B0E2-40E3-B5AC-0C9B38482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178496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26" name="Rectangle 89">
            <a:extLst>
              <a:ext uri="{FF2B5EF4-FFF2-40B4-BE49-F238E27FC236}">
                <a16:creationId xmlns:a16="http://schemas.microsoft.com/office/drawing/2014/main" id="{E702F80A-26EE-4072-8A3A-A70054D8CC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464517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27" name="Rectangle 89">
            <a:extLst>
              <a:ext uri="{FF2B5EF4-FFF2-40B4-BE49-F238E27FC236}">
                <a16:creationId xmlns:a16="http://schemas.microsoft.com/office/drawing/2014/main" id="{A814FCFF-0A38-4694-86AF-B1EC3D9DA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803933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32B6BD0B-FBEF-4949-AF92-4271A1842E25}"/>
              </a:ext>
            </a:extLst>
          </p:cNvPr>
          <p:cNvSpPr/>
          <p:nvPr/>
        </p:nvSpPr>
        <p:spPr>
          <a:xfrm>
            <a:off x="438505" y="7473867"/>
            <a:ext cx="3643894" cy="933167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고고고골프에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요청하실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</a:rPr>
              <a:t>내용있으시면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</a:rPr>
              <a:t> 작성해주시기 바랍니다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</a:rPr>
              <a:t>. </a:t>
            </a:r>
          </a:p>
        </p:txBody>
      </p:sp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06658221-59DD-4135-ADB0-8186B225D8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776964"/>
              </p:ext>
            </p:extLst>
          </p:nvPr>
        </p:nvGraphicFramePr>
        <p:xfrm>
          <a:off x="352700" y="7131105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78A0E29E-08AA-42ED-8471-C745291D572C}"/>
              </a:ext>
            </a:extLst>
          </p:cNvPr>
          <p:cNvSpPr/>
          <p:nvPr/>
        </p:nvSpPr>
        <p:spPr>
          <a:xfrm>
            <a:off x="409269" y="5480415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항공권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AF2A31F6-E6C0-405C-9864-C0C485644298}"/>
              </a:ext>
            </a:extLst>
          </p:cNvPr>
          <p:cNvSpPr/>
          <p:nvPr/>
        </p:nvSpPr>
        <p:spPr>
          <a:xfrm>
            <a:off x="2375192" y="5480415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여행자 보험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25CC3836-1435-4ECD-818B-7390FD5DFC3F}"/>
              </a:ext>
            </a:extLst>
          </p:cNvPr>
          <p:cNvSpPr/>
          <p:nvPr/>
        </p:nvSpPr>
        <p:spPr>
          <a:xfrm>
            <a:off x="409269" y="5946218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가이드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46059492-06FF-43AF-9DEE-7A46D1525A10}"/>
              </a:ext>
            </a:extLst>
          </p:cNvPr>
          <p:cNvSpPr/>
          <p:nvPr/>
        </p:nvSpPr>
        <p:spPr>
          <a:xfrm>
            <a:off x="2375192" y="594448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신청하지 않습니다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D5572AF7-057F-494A-BB13-800EBE6A4E88}"/>
              </a:ext>
            </a:extLst>
          </p:cNvPr>
          <p:cNvSpPr/>
          <p:nvPr/>
        </p:nvSpPr>
        <p:spPr>
          <a:xfrm>
            <a:off x="439325" y="6465304"/>
            <a:ext cx="3634611" cy="49505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대행 예약 신청 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예약 전 개인 자료를 요청하기 위해 유선 통화연결이 필요합니다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. 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A1820D47-0EB9-44E3-8423-A281C084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231142"/>
              </p:ext>
            </p:extLst>
          </p:nvPr>
        </p:nvGraphicFramePr>
        <p:xfrm>
          <a:off x="290301" y="5146428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대행 예약 신청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5504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예약확인 상품 결제페이지 </a:t>
            </a:r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기사님 회원가입 </a:t>
            </a:r>
            <a:r>
              <a:rPr lang="en-US" altLang="ko-KR" dirty="0"/>
              <a:t>&gt; </a:t>
            </a:r>
            <a:r>
              <a:rPr lang="ko-KR" altLang="en-US" dirty="0"/>
              <a:t>결제수단 등록 </a:t>
            </a:r>
            <a:r>
              <a:rPr lang="en-US" altLang="ko-KR" dirty="0"/>
              <a:t>&gt; </a:t>
            </a:r>
            <a:r>
              <a:rPr lang="ko-KR" altLang="en-US" dirty="0"/>
              <a:t>카드 등록 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pay02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C36B5217-44E6-4F1F-8CB2-C808DF7818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457913" y="145110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및 결제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553673"/>
              </p:ext>
            </p:extLst>
          </p:nvPr>
        </p:nvGraphicFramePr>
        <p:xfrm>
          <a:off x="11461599" y="883540"/>
          <a:ext cx="2293197" cy="37219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예약 확인 상품일 경우 결제완료 후 예약불가 시 전체 환불처리 된다는 안내 배너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72" name="Rectangle 89">
            <a:extLst>
              <a:ext uri="{FF2B5EF4-FFF2-40B4-BE49-F238E27FC236}">
                <a16:creationId xmlns:a16="http://schemas.microsoft.com/office/drawing/2014/main" id="{41A3C012-C778-48CF-B115-402494E14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947" y="8431105"/>
            <a:ext cx="3860227" cy="468257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결제하기</a:t>
            </a:r>
            <a:endParaRPr kumimoji="0" lang="ko-KR" altLang="en-US" sz="1798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08" name="표 207">
            <a:extLst>
              <a:ext uri="{FF2B5EF4-FFF2-40B4-BE49-F238E27FC236}">
                <a16:creationId xmlns:a16="http://schemas.microsoft.com/office/drawing/2014/main" id="{2BA36D36-EB2B-4B2D-8887-860EE9149E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5354968"/>
              </p:ext>
            </p:extLst>
          </p:nvPr>
        </p:nvGraphicFramePr>
        <p:xfrm>
          <a:off x="4722699" y="638180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209" name="표 208">
            <a:extLst>
              <a:ext uri="{FF2B5EF4-FFF2-40B4-BE49-F238E27FC236}">
                <a16:creationId xmlns:a16="http://schemas.microsoft.com/office/drawing/2014/main" id="{8A524DF9-8C7D-4E81-85B8-9C3AAA0892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92068"/>
              </p:ext>
            </p:extLst>
          </p:nvPr>
        </p:nvGraphicFramePr>
        <p:xfrm>
          <a:off x="4722987" y="6693302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12F1116F-2DCB-4936-B16B-12CD4FB536DC}"/>
              </a:ext>
            </a:extLst>
          </p:cNvPr>
          <p:cNvSpPr/>
          <p:nvPr/>
        </p:nvSpPr>
        <p:spPr>
          <a:xfrm>
            <a:off x="4739906" y="5602352"/>
            <a:ext cx="3679898" cy="469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 </a:t>
            </a:r>
            <a:r>
              <a:rPr lang="ko-KR" altLang="en-US" sz="140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주문하실 진단명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구매금액을 최종 확인하였으며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 본인은 결제에 동의합니다</a:t>
            </a:r>
            <a:r>
              <a:rPr lang="en-US" altLang="ko-KR" sz="1050" dirty="0">
                <a:solidFill>
                  <a:srgbClr val="333333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4" name="Picture 2" descr="체크박스 이미지, 스톡 사진 및 벡터 | Shutterstock">
            <a:extLst>
              <a:ext uri="{FF2B5EF4-FFF2-40B4-BE49-F238E27FC236}">
                <a16:creationId xmlns:a16="http://schemas.microsoft.com/office/drawing/2014/main" id="{58F61ACD-05BD-42E7-999D-53A2F999F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5" t="45933" r="26945" b="20269"/>
          <a:stretch/>
        </p:blipFill>
        <p:spPr bwMode="auto">
          <a:xfrm>
            <a:off x="5224804" y="5671030"/>
            <a:ext cx="248514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CEE9729-37D9-4A02-BCAF-5D2A20D02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266045"/>
              </p:ext>
            </p:extLst>
          </p:nvPr>
        </p:nvGraphicFramePr>
        <p:xfrm>
          <a:off x="4837847" y="7421368"/>
          <a:ext cx="3494198" cy="4842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94198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예약 확인 중인 상품으로 예약불가 시 </a:t>
                      </a:r>
                      <a:endParaRPr lang="en-US" altLang="ko-KR" sz="12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사전안내 후 전체 환불처리가 됩니다</a:t>
                      </a:r>
                      <a:r>
                        <a:rPr lang="en-US" altLang="ko-KR" sz="12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7688" marR="107688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EEEEE7F-4963-4FB6-93FE-2C0A765E0E3D}"/>
              </a:ext>
            </a:extLst>
          </p:cNvPr>
          <p:cNvSpPr/>
          <p:nvPr/>
        </p:nvSpPr>
        <p:spPr>
          <a:xfrm>
            <a:off x="4684744" y="73555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C3C07F6E-BACD-43A1-A59E-6FCCF3164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412137"/>
              </p:ext>
            </p:extLst>
          </p:nvPr>
        </p:nvGraphicFramePr>
        <p:xfrm>
          <a:off x="4805588" y="3791032"/>
          <a:ext cx="3614216" cy="170071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614216">
                  <a:extLst>
                    <a:ext uri="{9D8B030D-6E8A-4147-A177-3AD203B41FA5}">
                      <a16:colId xmlns:a16="http://schemas.microsoft.com/office/drawing/2014/main" val="189572276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dirty="0">
                          <a:latin typeface="맑은 고딕" panose="020B0503020000020004" pitchFamily="50" charset="-127"/>
                          <a:ea typeface="+mn-ea"/>
                        </a:rPr>
                        <a:t> ◎ 신용카드         ○ 가상계좌 입금</a:t>
                      </a:r>
                      <a:endParaRPr lang="ko-KR" altLang="en-US" sz="14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41744"/>
                  </a:ext>
                </a:extLst>
              </a:tr>
              <a:tr h="1271358">
                <a:tc>
                  <a:txBody>
                    <a:bodyPr/>
                    <a:lstStyle/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신용카드 결제금액이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 이상일 경우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삼성카드는 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만원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ARS, </a:t>
                      </a: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공인인증서 등 추가 인증이 필요합니다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b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endParaRPr lang="en-US" altLang="ko-KR" sz="1050" dirty="0">
                        <a:solidFill>
                          <a:schemeClr val="tx2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lvl="0" indent="-171450" defTabSz="1246126">
                        <a:buFontTx/>
                        <a:buChar char="-"/>
                        <a:defRPr/>
                      </a:pPr>
                      <a:r>
                        <a:rPr lang="ko-KR" altLang="en-US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카드사별 포인트 혜택은 각 카드사를 통해 확인해주시기 바랍니다</a:t>
                      </a:r>
                      <a:r>
                        <a:rPr lang="en-US" altLang="ko-KR" sz="1050" dirty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1050" dirty="0"/>
                    </a:p>
                  </a:txBody>
                  <a:tcPr marL="108000" marR="108000" marT="108000" marB="108000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879"/>
                  </a:ext>
                </a:extLst>
              </a:tr>
            </a:tbl>
          </a:graphicData>
        </a:graphic>
      </p:graphicFrame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84FE3AB-D0B8-4200-AD0B-37C83596F356}"/>
              </a:ext>
            </a:extLst>
          </p:cNvPr>
          <p:cNvSpPr/>
          <p:nvPr/>
        </p:nvSpPr>
        <p:spPr>
          <a:xfrm>
            <a:off x="4775910" y="2584111"/>
            <a:ext cx="3643894" cy="116621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t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결제후에 별도 연락이 오는지 궁금합니다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1492ABB3-85BE-47DA-BB6B-B3E5BB3D5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8291919"/>
              </p:ext>
            </p:extLst>
          </p:nvPr>
        </p:nvGraphicFramePr>
        <p:xfrm>
          <a:off x="4690105" y="224134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02" name="물결 101">
            <a:extLst>
              <a:ext uri="{FF2B5EF4-FFF2-40B4-BE49-F238E27FC236}">
                <a16:creationId xmlns:a16="http://schemas.microsoft.com/office/drawing/2014/main" id="{F9395BBE-AB8C-46D9-B357-FC8137A2AC6B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94BEAC65-2C73-4846-9557-8D02586B8D5E}"/>
              </a:ext>
            </a:extLst>
          </p:cNvPr>
          <p:cNvGrpSpPr/>
          <p:nvPr/>
        </p:nvGrpSpPr>
        <p:grpSpPr>
          <a:xfrm>
            <a:off x="466354" y="4754414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06" name="Rectangle 174">
              <a:extLst>
                <a:ext uri="{FF2B5EF4-FFF2-40B4-BE49-F238E27FC236}">
                  <a16:creationId xmlns:a16="http://schemas.microsoft.com/office/drawing/2014/main" id="{33B09A34-B6B3-46F0-B31C-4BD135033C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07" name="Line 175">
              <a:extLst>
                <a:ext uri="{FF2B5EF4-FFF2-40B4-BE49-F238E27FC236}">
                  <a16:creationId xmlns:a16="http://schemas.microsoft.com/office/drawing/2014/main" id="{1FC1CCA4-D16A-4B0E-B55C-FAA3C3C378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08" name="Line 176">
              <a:extLst>
                <a:ext uri="{FF2B5EF4-FFF2-40B4-BE49-F238E27FC236}">
                  <a16:creationId xmlns:a16="http://schemas.microsoft.com/office/drawing/2014/main" id="{5F1840D0-22FB-4936-A64A-26D1C401C8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CA03643A-D06A-4A4F-AEA1-3FF4DBCE66EB}"/>
              </a:ext>
            </a:extLst>
          </p:cNvPr>
          <p:cNvSpPr/>
          <p:nvPr/>
        </p:nvSpPr>
        <p:spPr>
          <a:xfrm>
            <a:off x="393320" y="4626614"/>
            <a:ext cx="3751363" cy="121198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3800FD2-882F-4115-B311-A5BCDCFEF5BE}"/>
              </a:ext>
            </a:extLst>
          </p:cNvPr>
          <p:cNvSpPr txBox="1"/>
          <p:nvPr/>
        </p:nvSpPr>
        <p:spPr>
          <a:xfrm>
            <a:off x="1395598" y="4685399"/>
            <a:ext cx="2762545" cy="55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18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홀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Rectangle 89">
            <a:extLst>
              <a:ext uri="{FF2B5EF4-FFF2-40B4-BE49-F238E27FC236}">
                <a16:creationId xmlns:a16="http://schemas.microsoft.com/office/drawing/2014/main" id="{9F6797BD-A6E9-41D6-9DB8-42C08D18A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6197" y="5278116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오전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11:00 </a:t>
            </a:r>
          </a:p>
        </p:txBody>
      </p:sp>
      <p:sp>
        <p:nvSpPr>
          <p:cNvPr id="112" name="Rectangle 89">
            <a:extLst>
              <a:ext uri="{FF2B5EF4-FFF2-40B4-BE49-F238E27FC236}">
                <a16:creationId xmlns:a16="http://schemas.microsoft.com/office/drawing/2014/main" id="{06A5EEF9-4274-4F23-B657-8C4FBB499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5585250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Rectangle 89">
            <a:extLst>
              <a:ext uri="{FF2B5EF4-FFF2-40B4-BE49-F238E27FC236}">
                <a16:creationId xmlns:a16="http://schemas.microsoft.com/office/drawing/2014/main" id="{1CC65665-8FC1-4614-99B0-4BBBD03A4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201" y="5535871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합계 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5D53ED72-DBD3-4DD2-B863-F93FBAB7A518}"/>
              </a:ext>
            </a:extLst>
          </p:cNvPr>
          <p:cNvSpPr/>
          <p:nvPr/>
        </p:nvSpPr>
        <p:spPr>
          <a:xfrm>
            <a:off x="1444384" y="4773070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8230875-DE4C-4288-ACBB-387F12D75004}"/>
              </a:ext>
            </a:extLst>
          </p:cNvPr>
          <p:cNvSpPr txBox="1"/>
          <p:nvPr/>
        </p:nvSpPr>
        <p:spPr>
          <a:xfrm>
            <a:off x="2663269" y="5526714"/>
            <a:ext cx="1479591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100" b="1" dirty="0"/>
              <a:t>1,200,000</a:t>
            </a:r>
            <a:r>
              <a:rPr lang="ko-KR" altLang="en-US" sz="1100" b="1" dirty="0"/>
              <a:t>원</a:t>
            </a:r>
            <a:endParaRPr lang="en-US" altLang="ko-KR" sz="1100" b="1" dirty="0"/>
          </a:p>
          <a:p>
            <a:pPr algn="r"/>
            <a:endParaRPr lang="en-US" altLang="ko-KR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6" name="Rectangle 89">
            <a:extLst>
              <a:ext uri="{FF2B5EF4-FFF2-40B4-BE49-F238E27FC236}">
                <a16:creationId xmlns:a16="http://schemas.microsoft.com/office/drawing/2014/main" id="{8E43F7A8-9AAA-4E25-B05D-FFBF3F2D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57" y="5874467"/>
            <a:ext cx="3751363" cy="372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5,760,000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D5BED5E3-900D-4102-AE9A-9B036E6204FA}"/>
              </a:ext>
            </a:extLst>
          </p:cNvPr>
          <p:cNvGrpSpPr/>
          <p:nvPr/>
        </p:nvGrpSpPr>
        <p:grpSpPr>
          <a:xfrm>
            <a:off x="466354" y="2033819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18" name="Rectangle 174">
              <a:extLst>
                <a:ext uri="{FF2B5EF4-FFF2-40B4-BE49-F238E27FC236}">
                  <a16:creationId xmlns:a16="http://schemas.microsoft.com/office/drawing/2014/main" id="{B85F7401-A076-472D-9998-BB142B9D4B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19" name="Line 175">
              <a:extLst>
                <a:ext uri="{FF2B5EF4-FFF2-40B4-BE49-F238E27FC236}">
                  <a16:creationId xmlns:a16="http://schemas.microsoft.com/office/drawing/2014/main" id="{2118D7DC-F77A-4D66-B04C-7094C96FB7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20" name="Line 176">
              <a:extLst>
                <a:ext uri="{FF2B5EF4-FFF2-40B4-BE49-F238E27FC236}">
                  <a16:creationId xmlns:a16="http://schemas.microsoft.com/office/drawing/2014/main" id="{1218CB8E-72F0-4889-B0C9-84CF74F6FC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6965F21D-2F20-4989-9DB4-5B51B76C38B2}"/>
              </a:ext>
            </a:extLst>
          </p:cNvPr>
          <p:cNvSpPr/>
          <p:nvPr/>
        </p:nvSpPr>
        <p:spPr>
          <a:xfrm>
            <a:off x="393320" y="1968610"/>
            <a:ext cx="3751363" cy="2596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4AB4360-62DB-4F54-A801-3AF299CCB9EA}"/>
              </a:ext>
            </a:extLst>
          </p:cNvPr>
          <p:cNvSpPr txBox="1"/>
          <p:nvPr/>
        </p:nvSpPr>
        <p:spPr>
          <a:xfrm>
            <a:off x="1395598" y="1964804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Rectangle 89">
            <a:extLst>
              <a:ext uri="{FF2B5EF4-FFF2-40B4-BE49-F238E27FC236}">
                <a16:creationId xmlns:a16="http://schemas.microsoft.com/office/drawing/2014/main" id="{FA201470-2205-47EB-9C60-173F87685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572269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4" name="Rectangle 89">
            <a:extLst>
              <a:ext uri="{FF2B5EF4-FFF2-40B4-BE49-F238E27FC236}">
                <a16:creationId xmlns:a16="http://schemas.microsoft.com/office/drawing/2014/main" id="{B7242A54-86A5-417A-AA1B-B8CDE3856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284616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25" name="Rectangle 89">
            <a:extLst>
              <a:ext uri="{FF2B5EF4-FFF2-40B4-BE49-F238E27FC236}">
                <a16:creationId xmlns:a16="http://schemas.microsoft.com/office/drawing/2014/main" id="{619092D2-6118-43EF-B0F5-471AF8DBD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846160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Rectangle 89">
            <a:extLst>
              <a:ext uri="{FF2B5EF4-FFF2-40B4-BE49-F238E27FC236}">
                <a16:creationId xmlns:a16="http://schemas.microsoft.com/office/drawing/2014/main" id="{1460BDB0-72F7-45E0-A87A-FC2A3678A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17386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27" name="Rectangle 89">
            <a:extLst>
              <a:ext uri="{FF2B5EF4-FFF2-40B4-BE49-F238E27FC236}">
                <a16:creationId xmlns:a16="http://schemas.microsoft.com/office/drawing/2014/main" id="{B18492CF-B085-4F7C-A022-8E4E00605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42881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8" name="Rectangle 89">
            <a:extLst>
              <a:ext uri="{FF2B5EF4-FFF2-40B4-BE49-F238E27FC236}">
                <a16:creationId xmlns:a16="http://schemas.microsoft.com/office/drawing/2014/main" id="{88D2BECC-9751-405B-AFF5-E7C02AA93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404964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Rectangle 89">
            <a:extLst>
              <a:ext uri="{FF2B5EF4-FFF2-40B4-BE49-F238E27FC236}">
                <a16:creationId xmlns:a16="http://schemas.microsoft.com/office/drawing/2014/main" id="{05629AF2-D447-4E46-8366-B070251AAA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80393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3AAF8E7-748D-4FEE-A04C-E6F36AC6248C}"/>
              </a:ext>
            </a:extLst>
          </p:cNvPr>
          <p:cNvGrpSpPr/>
          <p:nvPr/>
        </p:nvGrpSpPr>
        <p:grpSpPr>
          <a:xfrm>
            <a:off x="377713" y="4170049"/>
            <a:ext cx="3766971" cy="445932"/>
            <a:chOff x="4563552" y="7689668"/>
            <a:chExt cx="3766971" cy="445932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93A878DD-44D8-472B-97DD-343A987DFF6C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</a:t>
              </a:r>
              <a:r>
                <a:rPr lang="en-US" altLang="ko-KR" sz="1100" b="1" dirty="0"/>
                <a:t>4,560,000</a:t>
              </a:r>
              <a:r>
                <a:rPr lang="ko-KR" altLang="en-US" sz="1100" b="1" dirty="0"/>
                <a:t>원</a:t>
              </a:r>
              <a:endParaRPr lang="en-US" altLang="ko-KR" sz="11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32" name="직선 연결선 131">
              <a:extLst>
                <a:ext uri="{FF2B5EF4-FFF2-40B4-BE49-F238E27FC236}">
                  <a16:creationId xmlns:a16="http://schemas.microsoft.com/office/drawing/2014/main" id="{0C551857-B241-4756-874D-EF9076BB18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C956EDD-CE98-4DF8-AFEF-1D79CE76F9DC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ko-KR"/>
              </a:defPPr>
              <a:lvl1pPr fontAlgn="auto" latinLnBrk="0">
                <a:spcBef>
                  <a:spcPts val="0"/>
                </a:spcBef>
                <a:spcAft>
                  <a:spcPts val="0"/>
                </a:spcAft>
                <a:defRPr kumimoji="0" sz="105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5pPr>
              <a:lvl6pPr marL="2286000" defTabSz="914400">
                <a:defRPr kumimoji="1">
                  <a:solidFill>
                    <a:schemeClr val="dk1"/>
                  </a:solidFill>
                </a:defRPr>
              </a:lvl6pPr>
              <a:lvl7pPr marL="2743200" defTabSz="914400">
                <a:defRPr kumimoji="1">
                  <a:solidFill>
                    <a:schemeClr val="dk1"/>
                  </a:solidFill>
                </a:defRPr>
              </a:lvl7pPr>
              <a:lvl8pPr marL="3200400" defTabSz="914400">
                <a:defRPr kumimoji="1">
                  <a:solidFill>
                    <a:schemeClr val="dk1"/>
                  </a:solidFill>
                </a:defRPr>
              </a:lvl8pPr>
              <a:lvl9pPr marL="3657600" defTabSz="914400">
                <a:defRPr kumimoji="1"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합계 </a:t>
              </a:r>
              <a:r>
                <a:rPr lang="en-US" altLang="ko-KR" dirty="0"/>
                <a:t>(7</a:t>
              </a:r>
              <a:r>
                <a:rPr lang="ko-KR" altLang="en-US" dirty="0"/>
                <a:t>명</a:t>
              </a:r>
              <a:r>
                <a:rPr lang="en-US" altLang="ko-KR" dirty="0"/>
                <a:t>)</a:t>
              </a:r>
              <a:r>
                <a:rPr lang="ko-KR" altLang="en-US" dirty="0"/>
                <a:t>                                               </a:t>
              </a:r>
            </a:p>
          </p:txBody>
        </p:sp>
      </p:grpSp>
      <p:sp>
        <p:nvSpPr>
          <p:cNvPr id="134" name="Rectangle 89">
            <a:extLst>
              <a:ext uri="{FF2B5EF4-FFF2-40B4-BE49-F238E27FC236}">
                <a16:creationId xmlns:a16="http://schemas.microsoft.com/office/drawing/2014/main" id="{2897B248-070B-4CB6-ACFA-EA009A71B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604" y="2846160"/>
            <a:ext cx="708876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35" name="Rectangle 89">
            <a:extLst>
              <a:ext uri="{FF2B5EF4-FFF2-40B4-BE49-F238E27FC236}">
                <a16:creationId xmlns:a16="http://schemas.microsoft.com/office/drawing/2014/main" id="{4F02D8D8-6C8D-4287-AD30-4574E8350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17386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36" name="Rectangle 89">
            <a:extLst>
              <a:ext uri="{FF2B5EF4-FFF2-40B4-BE49-F238E27FC236}">
                <a16:creationId xmlns:a16="http://schemas.microsoft.com/office/drawing/2014/main" id="{5C0374D1-16CA-445F-A610-CCF4F2197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42881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Rectangle 89">
            <a:extLst>
              <a:ext uri="{FF2B5EF4-FFF2-40B4-BE49-F238E27FC236}">
                <a16:creationId xmlns:a16="http://schemas.microsoft.com/office/drawing/2014/main" id="{C5DB45D6-F4AD-4EA6-AA77-098C5F1C4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81663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6C2ABE7F-9251-4F5F-889E-975B80B611DD}"/>
              </a:ext>
            </a:extLst>
          </p:cNvPr>
          <p:cNvSpPr/>
          <p:nvPr/>
        </p:nvSpPr>
        <p:spPr>
          <a:xfrm>
            <a:off x="1444384" y="205247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Rectangle 89">
            <a:extLst>
              <a:ext uri="{FF2B5EF4-FFF2-40B4-BE49-F238E27FC236}">
                <a16:creationId xmlns:a16="http://schemas.microsoft.com/office/drawing/2014/main" id="{AD6B6413-EBA0-4435-94B2-89377D9D9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284616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0" name="Rectangle 89">
            <a:extLst>
              <a:ext uri="{FF2B5EF4-FFF2-40B4-BE49-F238E27FC236}">
                <a16:creationId xmlns:a16="http://schemas.microsoft.com/office/drawing/2014/main" id="{EF7EB2DD-F095-4E81-B7DD-749F90288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178496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1" name="Rectangle 89">
            <a:extLst>
              <a:ext uri="{FF2B5EF4-FFF2-40B4-BE49-F238E27FC236}">
                <a16:creationId xmlns:a16="http://schemas.microsoft.com/office/drawing/2014/main" id="{92E0037C-A722-4C5C-9341-78112F9E5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464517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2" name="Rectangle 89">
            <a:extLst>
              <a:ext uri="{FF2B5EF4-FFF2-40B4-BE49-F238E27FC236}">
                <a16:creationId xmlns:a16="http://schemas.microsoft.com/office/drawing/2014/main" id="{49AD70BF-B8DC-4267-ADBB-B69688381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803933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F3C68166-58FB-4291-8F21-535105D7A448}"/>
              </a:ext>
            </a:extLst>
          </p:cNvPr>
          <p:cNvSpPr/>
          <p:nvPr/>
        </p:nvSpPr>
        <p:spPr>
          <a:xfrm>
            <a:off x="409269" y="671579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항공권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A796DC82-D7EC-4CA7-AA49-892375549912}"/>
              </a:ext>
            </a:extLst>
          </p:cNvPr>
          <p:cNvSpPr/>
          <p:nvPr/>
        </p:nvSpPr>
        <p:spPr>
          <a:xfrm>
            <a:off x="2375192" y="6715796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여행자 보험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6818BEAF-F13C-4872-9071-3EAD9D99056A}"/>
              </a:ext>
            </a:extLst>
          </p:cNvPr>
          <p:cNvSpPr/>
          <p:nvPr/>
        </p:nvSpPr>
        <p:spPr>
          <a:xfrm>
            <a:off x="409269" y="7181599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가이드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4AA4A90-3440-4D4F-8744-AA078CE61E65}"/>
              </a:ext>
            </a:extLst>
          </p:cNvPr>
          <p:cNvSpPr/>
          <p:nvPr/>
        </p:nvSpPr>
        <p:spPr>
          <a:xfrm>
            <a:off x="2375192" y="8110951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신청하지 않습니다</a:t>
            </a:r>
            <a:r>
              <a:rPr lang="en-US" altLang="ko-KR" sz="11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D6B898B1-2499-4946-8E5F-9EE7E352D044}"/>
              </a:ext>
            </a:extLst>
          </p:cNvPr>
          <p:cNvSpPr/>
          <p:nvPr/>
        </p:nvSpPr>
        <p:spPr>
          <a:xfrm>
            <a:off x="2375192" y="7194771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공항픽업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8" name="사각형: 둥근 모서리 147">
            <a:extLst>
              <a:ext uri="{FF2B5EF4-FFF2-40B4-BE49-F238E27FC236}">
                <a16:creationId xmlns:a16="http://schemas.microsoft.com/office/drawing/2014/main" id="{78512423-6BB4-4393-86B3-1D1AB80773A8}"/>
              </a:ext>
            </a:extLst>
          </p:cNvPr>
          <p:cNvSpPr/>
          <p:nvPr/>
        </p:nvSpPr>
        <p:spPr>
          <a:xfrm>
            <a:off x="409269" y="7660574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</a:rPr>
              <a:t>공항샌딩</a:t>
            </a:r>
            <a:r>
              <a:rPr lang="en-US" altLang="ko-KR" sz="11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graphicFrame>
        <p:nvGraphicFramePr>
          <p:cNvPr id="149" name="표 148">
            <a:extLst>
              <a:ext uri="{FF2B5EF4-FFF2-40B4-BE49-F238E27FC236}">
                <a16:creationId xmlns:a16="http://schemas.microsoft.com/office/drawing/2014/main" id="{6DB85D61-D3A4-41C6-AFC8-7E0D7562EF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42613"/>
              </p:ext>
            </p:extLst>
          </p:nvPr>
        </p:nvGraphicFramePr>
        <p:xfrm>
          <a:off x="290301" y="638180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대행 예약 신청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8798AA13-4E60-4AD0-AB75-048A63C392ED}"/>
              </a:ext>
            </a:extLst>
          </p:cNvPr>
          <p:cNvSpPr/>
          <p:nvPr/>
        </p:nvSpPr>
        <p:spPr>
          <a:xfrm>
            <a:off x="2375192" y="7674450"/>
            <a:ext cx="1741746" cy="386093"/>
          </a:xfrm>
          <a:prstGeom prst="roundRect">
            <a:avLst>
              <a:gd name="adj" fmla="val 8206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렌트</a:t>
            </a:r>
            <a:endParaRPr lang="en-US" altLang="ko-KR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44FE0B6B-466C-4E16-8C92-2C82EACE0316}"/>
              </a:ext>
            </a:extLst>
          </p:cNvPr>
          <p:cNvSpPr/>
          <p:nvPr/>
        </p:nvSpPr>
        <p:spPr>
          <a:xfrm>
            <a:off x="4805588" y="1572909"/>
            <a:ext cx="3634611" cy="495054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대행 예약 신청 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, 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예약 전 개인 자료를 요청하기 위해 유선 통화연결이 필요합니다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. 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65283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예약 완료 페이지</a:t>
            </a:r>
            <a:endParaRPr lang="ko-KR" altLang="en-US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pay0301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D2AE1B4-15DF-4925-8CC7-4FA6F774A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623900" y="1451104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 완료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198451"/>
              </p:ext>
            </p:extLst>
          </p:nvPr>
        </p:nvGraphicFramePr>
        <p:xfrm>
          <a:off x="11503498" y="936203"/>
          <a:ext cx="2293197" cy="3561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예약완료페이지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메인페이지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이동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178" name="표 177">
            <a:extLst>
              <a:ext uri="{FF2B5EF4-FFF2-40B4-BE49-F238E27FC236}">
                <a16:creationId xmlns:a16="http://schemas.microsoft.com/office/drawing/2014/main" id="{159FE20F-86DD-4921-A609-50108B7AC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726130"/>
              </p:ext>
            </p:extLst>
          </p:nvPr>
        </p:nvGraphicFramePr>
        <p:xfrm>
          <a:off x="377713" y="7506934"/>
          <a:ext cx="3782369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4218021089"/>
                    </a:ext>
                  </a:extLst>
                </a:gridCol>
                <a:gridCol w="2804092">
                  <a:extLst>
                    <a:ext uri="{9D8B030D-6E8A-4147-A177-3AD203B41FA5}">
                      <a16:colId xmlns:a16="http://schemas.microsoft.com/office/drawing/2014/main" val="1588068913"/>
                    </a:ext>
                  </a:extLst>
                </a:gridCol>
              </a:tblGrid>
              <a:tr h="181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예약정보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43928"/>
                  </a:ext>
                </a:extLst>
              </a:tr>
            </a:tbl>
          </a:graphicData>
        </a:graphic>
      </p:graphicFrame>
      <p:graphicFrame>
        <p:nvGraphicFramePr>
          <p:cNvPr id="199" name="표 198">
            <a:extLst>
              <a:ext uri="{FF2B5EF4-FFF2-40B4-BE49-F238E27FC236}">
                <a16:creationId xmlns:a16="http://schemas.microsoft.com/office/drawing/2014/main" id="{378317B8-E493-422D-AEBA-103A5BEEE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74911"/>
              </p:ext>
            </p:extLst>
          </p:nvPr>
        </p:nvGraphicFramePr>
        <p:xfrm>
          <a:off x="4711556" y="5256684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91B87604-901F-4711-A936-D3A64CF044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02998"/>
              </p:ext>
            </p:extLst>
          </p:nvPr>
        </p:nvGraphicFramePr>
        <p:xfrm>
          <a:off x="4819451" y="5606642"/>
          <a:ext cx="3499556" cy="1154163"/>
        </p:xfrm>
        <a:graphic>
          <a:graphicData uri="http://schemas.openxmlformats.org/drawingml/2006/table">
            <a:tbl>
              <a:tblPr/>
              <a:tblGrid>
                <a:gridCol w="807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</a:t>
                      </a:r>
                    </a:p>
                  </a:txBody>
                  <a:tcPr marL="36000" marR="108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KB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4852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21">
                <a:tc>
                  <a:txBody>
                    <a:bodyPr/>
                    <a:lstStyle/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결제일시</a:t>
                      </a:r>
                    </a:p>
                  </a:txBody>
                  <a:tcPr marL="36000" marR="108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2021.11.01 21:05:30</a:t>
                      </a:r>
                      <a:endParaRPr lang="ko-KR" altLang="en-US" sz="1100" b="0" kern="1200" spc="0" baseline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37178"/>
                  </a:ext>
                </a:extLst>
              </a:tr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결제금액</a:t>
                      </a:r>
                    </a:p>
                  </a:txBody>
                  <a:tcPr marL="36000" marR="108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￦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5,600,000 ( 6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개월 무이자 할부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6B0DDC6-B11E-4095-995B-795AC4F2D0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8155366"/>
              </p:ext>
            </p:extLst>
          </p:nvPr>
        </p:nvGraphicFramePr>
        <p:xfrm>
          <a:off x="377714" y="6471819"/>
          <a:ext cx="3697172" cy="9241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7329">
                  <a:extLst>
                    <a:ext uri="{9D8B030D-6E8A-4147-A177-3AD203B41FA5}">
                      <a16:colId xmlns:a16="http://schemas.microsoft.com/office/drawing/2014/main" val="2286225976"/>
                    </a:ext>
                  </a:extLst>
                </a:gridCol>
                <a:gridCol w="2569843">
                  <a:extLst>
                    <a:ext uri="{9D8B030D-6E8A-4147-A177-3AD203B41FA5}">
                      <a16:colId xmlns:a16="http://schemas.microsoft.com/office/drawing/2014/main" val="55016216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예약자정보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66257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이메일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canksh@kacelab.com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76550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휴대폰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010-1111-2222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780537"/>
                  </a:ext>
                </a:extLst>
              </a:tr>
            </a:tbl>
          </a:graphicData>
        </a:graphic>
      </p:graphicFrame>
      <p:graphicFrame>
        <p:nvGraphicFramePr>
          <p:cNvPr id="37" name="표 12">
            <a:extLst>
              <a:ext uri="{FF2B5EF4-FFF2-40B4-BE49-F238E27FC236}">
                <a16:creationId xmlns:a16="http://schemas.microsoft.com/office/drawing/2014/main" id="{CC406861-D936-4049-8E95-B7B0AD2B62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28789"/>
              </p:ext>
            </p:extLst>
          </p:nvPr>
        </p:nvGraphicFramePr>
        <p:xfrm>
          <a:off x="4684744" y="8294532"/>
          <a:ext cx="3870430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430">
                  <a:extLst>
                    <a:ext uri="{9D8B030D-6E8A-4147-A177-3AD203B41FA5}">
                      <a16:colId xmlns:a16="http://schemas.microsoft.com/office/drawing/2014/main" val="4018819611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L="100584" marR="100584" marT="66938" marB="669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13773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396EF8E-21FB-4593-A3FF-9D288F78F299}"/>
              </a:ext>
            </a:extLst>
          </p:cNvPr>
          <p:cNvSpPr/>
          <p:nvPr/>
        </p:nvSpPr>
        <p:spPr>
          <a:xfrm>
            <a:off x="4819451" y="818508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14E38D1-3445-4846-B935-A5D5658590B5}"/>
              </a:ext>
            </a:extLst>
          </p:cNvPr>
          <p:cNvSpPr/>
          <p:nvPr/>
        </p:nvSpPr>
        <p:spPr>
          <a:xfrm>
            <a:off x="297615" y="117501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144131-127E-4119-9090-EE8BC198FF60}"/>
              </a:ext>
            </a:extLst>
          </p:cNvPr>
          <p:cNvSpPr txBox="1"/>
          <p:nvPr/>
        </p:nvSpPr>
        <p:spPr>
          <a:xfrm>
            <a:off x="439071" y="7821969"/>
            <a:ext cx="37089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예약번호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- 651851651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8162-01DB-8149-B105-9D1D526142CC}"/>
              </a:ext>
            </a:extLst>
          </p:cNvPr>
          <p:cNvSpPr txBox="1"/>
          <p:nvPr/>
        </p:nvSpPr>
        <p:spPr>
          <a:xfrm>
            <a:off x="13926593" y="1833535"/>
            <a:ext cx="2024760" cy="43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총인원정보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A6787D9-83FD-FA41-8AB3-C4AE658ABFC3}"/>
              </a:ext>
            </a:extLst>
          </p:cNvPr>
          <p:cNvSpPr txBox="1"/>
          <p:nvPr/>
        </p:nvSpPr>
        <p:spPr>
          <a:xfrm>
            <a:off x="13955774" y="835497"/>
            <a:ext cx="2024760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예약자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여행객정보</a:t>
            </a:r>
            <a:endParaRPr lang="en-KR" dirty="0">
              <a:solidFill>
                <a:srgbClr val="FF0000"/>
              </a:solidFill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1CFA9596-A234-4ABA-9555-2D9E85793738}"/>
              </a:ext>
            </a:extLst>
          </p:cNvPr>
          <p:cNvGrpSpPr/>
          <p:nvPr/>
        </p:nvGrpSpPr>
        <p:grpSpPr>
          <a:xfrm>
            <a:off x="466355" y="4688051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20" name="Rectangle 174">
              <a:extLst>
                <a:ext uri="{FF2B5EF4-FFF2-40B4-BE49-F238E27FC236}">
                  <a16:creationId xmlns:a16="http://schemas.microsoft.com/office/drawing/2014/main" id="{BA93D918-0E4E-4F35-8963-A4C878DC2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21" name="Line 175">
              <a:extLst>
                <a:ext uri="{FF2B5EF4-FFF2-40B4-BE49-F238E27FC236}">
                  <a16:creationId xmlns:a16="http://schemas.microsoft.com/office/drawing/2014/main" id="{EEE6C27C-24E9-49D4-A680-C9A22598F6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22" name="Line 176">
              <a:extLst>
                <a:ext uri="{FF2B5EF4-FFF2-40B4-BE49-F238E27FC236}">
                  <a16:creationId xmlns:a16="http://schemas.microsoft.com/office/drawing/2014/main" id="{076CFF93-1B4A-406B-B502-77BC42E63B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23" name="직사각형 122">
            <a:extLst>
              <a:ext uri="{FF2B5EF4-FFF2-40B4-BE49-F238E27FC236}">
                <a16:creationId xmlns:a16="http://schemas.microsoft.com/office/drawing/2014/main" id="{170F5554-732E-453E-8687-BA3CA2340BBD}"/>
              </a:ext>
            </a:extLst>
          </p:cNvPr>
          <p:cNvSpPr/>
          <p:nvPr/>
        </p:nvSpPr>
        <p:spPr>
          <a:xfrm>
            <a:off x="393321" y="4615982"/>
            <a:ext cx="3751363" cy="1315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Rectangle 89">
            <a:extLst>
              <a:ext uri="{FF2B5EF4-FFF2-40B4-BE49-F238E27FC236}">
                <a16:creationId xmlns:a16="http://schemas.microsoft.com/office/drawing/2014/main" id="{4CAD1BD5-3157-4958-8C6B-DE51DC6FD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5" y="5218580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Rectangle 89">
            <a:extLst>
              <a:ext uri="{FF2B5EF4-FFF2-40B4-BE49-F238E27FC236}">
                <a16:creationId xmlns:a16="http://schemas.microsoft.com/office/drawing/2014/main" id="{807B1A21-B86E-45B0-AF63-D44A93DBC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5563892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31D927D-2D4F-4784-9002-AE2A543FE9BB}"/>
              </a:ext>
            </a:extLst>
          </p:cNvPr>
          <p:cNvSpPr txBox="1"/>
          <p:nvPr/>
        </p:nvSpPr>
        <p:spPr>
          <a:xfrm>
            <a:off x="1768328" y="5575493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1,4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2" name="Rectangle 89">
            <a:extLst>
              <a:ext uri="{FF2B5EF4-FFF2-40B4-BE49-F238E27FC236}">
                <a16:creationId xmlns:a16="http://schemas.microsoft.com/office/drawing/2014/main" id="{DDD1F026-D82A-48E2-B93D-D6D3B9B87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90" y="5526714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dirty="0">
                <a:solidFill>
                  <a:schemeClr val="tx1"/>
                </a:solidFill>
              </a:rPr>
              <a:t>7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7D70520-5B9E-4FC8-9CE9-1C669E7FE4F3}"/>
              </a:ext>
            </a:extLst>
          </p:cNvPr>
          <p:cNvSpPr txBox="1"/>
          <p:nvPr/>
        </p:nvSpPr>
        <p:spPr>
          <a:xfrm>
            <a:off x="445400" y="8096191"/>
            <a:ext cx="2762545" cy="125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EF805F9-65DA-4A73-924F-B787DF11CD87}"/>
              </a:ext>
            </a:extLst>
          </p:cNvPr>
          <p:cNvSpPr txBox="1"/>
          <p:nvPr/>
        </p:nvSpPr>
        <p:spPr>
          <a:xfrm>
            <a:off x="1395598" y="4700988"/>
            <a:ext cx="2762545" cy="55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2E0838EA-95E4-4C63-AE29-2FF8BFE33181}"/>
              </a:ext>
            </a:extLst>
          </p:cNvPr>
          <p:cNvSpPr/>
          <p:nvPr/>
        </p:nvSpPr>
        <p:spPr>
          <a:xfrm>
            <a:off x="1473412" y="4789888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E2244176-968B-4CC8-B471-93B926F58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2358319"/>
              </p:ext>
            </p:extLst>
          </p:nvPr>
        </p:nvGraphicFramePr>
        <p:xfrm>
          <a:off x="4684744" y="2421369"/>
          <a:ext cx="3782369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82369">
                  <a:extLst>
                    <a:ext uri="{9D8B030D-6E8A-4147-A177-3AD203B41FA5}">
                      <a16:colId xmlns:a16="http://schemas.microsoft.com/office/drawing/2014/main" val="4218021089"/>
                    </a:ext>
                  </a:extLst>
                </a:gridCol>
              </a:tblGrid>
              <a:tr h="181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신청사항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43928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C0914C20-0BCA-40AC-B50F-F04E3714FD0B}"/>
              </a:ext>
            </a:extLst>
          </p:cNvPr>
          <p:cNvSpPr txBox="1"/>
          <p:nvPr/>
        </p:nvSpPr>
        <p:spPr>
          <a:xfrm>
            <a:off x="4746102" y="2734231"/>
            <a:ext cx="3708979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항공권  신청여부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여행사 보험 신청여부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가이드 신청여부 </a:t>
            </a:r>
            <a:r>
              <a:rPr lang="en-US" altLang="ko-KR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spc="-5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공항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픽업 신청여부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공항 </a:t>
            </a:r>
            <a:r>
              <a:rPr lang="ko-KR" altLang="en-US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픽업 신청여부 </a:t>
            </a:r>
            <a:r>
              <a:rPr lang="en-US" altLang="ko-KR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endParaRPr lang="en-US" altLang="ko-KR" sz="110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렌트 신청여부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0085329B-64CE-48CC-8DFB-D9B6ED437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99374"/>
              </p:ext>
            </p:extLst>
          </p:nvPr>
        </p:nvGraphicFramePr>
        <p:xfrm>
          <a:off x="4684744" y="4446594"/>
          <a:ext cx="3782369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82369">
                  <a:extLst>
                    <a:ext uri="{9D8B030D-6E8A-4147-A177-3AD203B41FA5}">
                      <a16:colId xmlns:a16="http://schemas.microsoft.com/office/drawing/2014/main" val="4218021089"/>
                    </a:ext>
                  </a:extLst>
                </a:gridCol>
              </a:tblGrid>
              <a:tr h="181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43928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4BA925F4-BDC3-4D6A-B325-F09BAA91C348}"/>
              </a:ext>
            </a:extLst>
          </p:cNvPr>
          <p:cNvSpPr txBox="1"/>
          <p:nvPr/>
        </p:nvSpPr>
        <p:spPr>
          <a:xfrm>
            <a:off x="4746102" y="4735771"/>
            <a:ext cx="370897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블라블라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요청합니다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</p:txBody>
      </p:sp>
      <p:sp>
        <p:nvSpPr>
          <p:cNvPr id="67" name="물결 66">
            <a:extLst>
              <a:ext uri="{FF2B5EF4-FFF2-40B4-BE49-F238E27FC236}">
                <a16:creationId xmlns:a16="http://schemas.microsoft.com/office/drawing/2014/main" id="{21DFEB20-B5D1-4AF0-A1B5-2ADE00344189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8694AA6-47AD-4794-88E8-080898685EAC}"/>
              </a:ext>
            </a:extLst>
          </p:cNvPr>
          <p:cNvGrpSpPr/>
          <p:nvPr/>
        </p:nvGrpSpPr>
        <p:grpSpPr>
          <a:xfrm>
            <a:off x="466354" y="2033819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69" name="Rectangle 174">
              <a:extLst>
                <a:ext uri="{FF2B5EF4-FFF2-40B4-BE49-F238E27FC236}">
                  <a16:creationId xmlns:a16="http://schemas.microsoft.com/office/drawing/2014/main" id="{F3701C47-7EF9-4F61-A33C-CFC08D18B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70" name="Line 175">
              <a:extLst>
                <a:ext uri="{FF2B5EF4-FFF2-40B4-BE49-F238E27FC236}">
                  <a16:creationId xmlns:a16="http://schemas.microsoft.com/office/drawing/2014/main" id="{290EEE6D-ECFE-4FA4-886C-DE8AC967E6C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71" name="Line 176">
              <a:extLst>
                <a:ext uri="{FF2B5EF4-FFF2-40B4-BE49-F238E27FC236}">
                  <a16:creationId xmlns:a16="http://schemas.microsoft.com/office/drawing/2014/main" id="{DD308A38-1997-4656-B362-22F283618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D5EE2B0-EDB1-4DC1-9E2C-D162E36ABEBE}"/>
              </a:ext>
            </a:extLst>
          </p:cNvPr>
          <p:cNvSpPr/>
          <p:nvPr/>
        </p:nvSpPr>
        <p:spPr>
          <a:xfrm>
            <a:off x="393320" y="1968610"/>
            <a:ext cx="3751363" cy="2596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0597360-7C7C-4C45-AE35-F9C61DE0F20B}"/>
              </a:ext>
            </a:extLst>
          </p:cNvPr>
          <p:cNvSpPr txBox="1"/>
          <p:nvPr/>
        </p:nvSpPr>
        <p:spPr>
          <a:xfrm>
            <a:off x="1395598" y="1964804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Rectangle 89">
            <a:extLst>
              <a:ext uri="{FF2B5EF4-FFF2-40B4-BE49-F238E27FC236}">
                <a16:creationId xmlns:a16="http://schemas.microsoft.com/office/drawing/2014/main" id="{DDFD472D-677D-4738-B91D-7477A1C40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572269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3FA8C25D-F30E-48F9-95AC-032B50301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284616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77" name="Rectangle 89">
            <a:extLst>
              <a:ext uri="{FF2B5EF4-FFF2-40B4-BE49-F238E27FC236}">
                <a16:creationId xmlns:a16="http://schemas.microsoft.com/office/drawing/2014/main" id="{CDF15DB1-C00F-480C-AEAD-BB93F5D35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846160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Rectangle 89">
            <a:extLst>
              <a:ext uri="{FF2B5EF4-FFF2-40B4-BE49-F238E27FC236}">
                <a16:creationId xmlns:a16="http://schemas.microsoft.com/office/drawing/2014/main" id="{6182B0FB-AEC8-4D5B-9A5C-4E870796E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17386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79" name="Rectangle 89">
            <a:extLst>
              <a:ext uri="{FF2B5EF4-FFF2-40B4-BE49-F238E27FC236}">
                <a16:creationId xmlns:a16="http://schemas.microsoft.com/office/drawing/2014/main" id="{18749C68-B185-4300-ACF1-1494E51BA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42881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Rectangle 89">
            <a:extLst>
              <a:ext uri="{FF2B5EF4-FFF2-40B4-BE49-F238E27FC236}">
                <a16:creationId xmlns:a16="http://schemas.microsoft.com/office/drawing/2014/main" id="{0E78A6A7-6971-4BBC-AC4D-18366C88E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404964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Rectangle 89">
            <a:extLst>
              <a:ext uri="{FF2B5EF4-FFF2-40B4-BE49-F238E27FC236}">
                <a16:creationId xmlns:a16="http://schemas.microsoft.com/office/drawing/2014/main" id="{76CA0497-C20C-494D-80F1-86066F5B0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80393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7A25B17-7F2A-4AC4-9174-4A89CA2AB235}"/>
              </a:ext>
            </a:extLst>
          </p:cNvPr>
          <p:cNvGrpSpPr/>
          <p:nvPr/>
        </p:nvGrpSpPr>
        <p:grpSpPr>
          <a:xfrm>
            <a:off x="377713" y="4170049"/>
            <a:ext cx="3766971" cy="445932"/>
            <a:chOff x="4563552" y="7689668"/>
            <a:chExt cx="3766971" cy="4459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A9D07E7-D415-42E3-8549-7AC1ED70AD9F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</a:t>
              </a:r>
              <a:r>
                <a:rPr lang="en-US" altLang="ko-KR" sz="1100" b="1" dirty="0"/>
                <a:t>4,560,000</a:t>
              </a:r>
              <a:r>
                <a:rPr lang="ko-KR" altLang="en-US" sz="1100" b="1" dirty="0"/>
                <a:t>원</a:t>
              </a:r>
              <a:endParaRPr lang="en-US" altLang="ko-KR" sz="11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4E41B7FF-0D60-4BF8-830C-1C0E4DEE6E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0980CA0-4462-4A1B-8321-71B944248DE3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ko-KR"/>
              </a:defPPr>
              <a:lvl1pPr fontAlgn="auto" latinLnBrk="0">
                <a:spcBef>
                  <a:spcPts val="0"/>
                </a:spcBef>
                <a:spcAft>
                  <a:spcPts val="0"/>
                </a:spcAft>
                <a:defRPr kumimoji="0" sz="105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5pPr>
              <a:lvl6pPr marL="2286000" defTabSz="914400">
                <a:defRPr kumimoji="1">
                  <a:solidFill>
                    <a:schemeClr val="dk1"/>
                  </a:solidFill>
                </a:defRPr>
              </a:lvl6pPr>
              <a:lvl7pPr marL="2743200" defTabSz="914400">
                <a:defRPr kumimoji="1">
                  <a:solidFill>
                    <a:schemeClr val="dk1"/>
                  </a:solidFill>
                </a:defRPr>
              </a:lvl7pPr>
              <a:lvl8pPr marL="3200400" defTabSz="914400">
                <a:defRPr kumimoji="1">
                  <a:solidFill>
                    <a:schemeClr val="dk1"/>
                  </a:solidFill>
                </a:defRPr>
              </a:lvl8pPr>
              <a:lvl9pPr marL="3657600" defTabSz="914400">
                <a:defRPr kumimoji="1"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합계 </a:t>
              </a:r>
              <a:r>
                <a:rPr lang="en-US" altLang="ko-KR" dirty="0"/>
                <a:t>(7</a:t>
              </a:r>
              <a:r>
                <a:rPr lang="ko-KR" altLang="en-US" dirty="0"/>
                <a:t>명</a:t>
              </a:r>
              <a:r>
                <a:rPr lang="en-US" altLang="ko-KR" dirty="0"/>
                <a:t>)</a:t>
              </a:r>
              <a:r>
                <a:rPr lang="ko-KR" altLang="en-US" dirty="0"/>
                <a:t>                                               </a:t>
              </a:r>
            </a:p>
          </p:txBody>
        </p:sp>
      </p:grpSp>
      <p:sp>
        <p:nvSpPr>
          <p:cNvPr id="86" name="Rectangle 89">
            <a:extLst>
              <a:ext uri="{FF2B5EF4-FFF2-40B4-BE49-F238E27FC236}">
                <a16:creationId xmlns:a16="http://schemas.microsoft.com/office/drawing/2014/main" id="{3F70870A-573C-43C1-B411-966E58479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604" y="2846160"/>
            <a:ext cx="708876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87" name="Rectangle 89">
            <a:extLst>
              <a:ext uri="{FF2B5EF4-FFF2-40B4-BE49-F238E27FC236}">
                <a16:creationId xmlns:a16="http://schemas.microsoft.com/office/drawing/2014/main" id="{AB06F505-CBA4-455F-9671-BE03B5539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17386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88" name="Rectangle 89">
            <a:extLst>
              <a:ext uri="{FF2B5EF4-FFF2-40B4-BE49-F238E27FC236}">
                <a16:creationId xmlns:a16="http://schemas.microsoft.com/office/drawing/2014/main" id="{559987DA-4CC6-454B-8310-75461928D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42881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Rectangle 89">
            <a:extLst>
              <a:ext uri="{FF2B5EF4-FFF2-40B4-BE49-F238E27FC236}">
                <a16:creationId xmlns:a16="http://schemas.microsoft.com/office/drawing/2014/main" id="{B69317AB-2D6E-498C-B5C6-77776993D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81663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EFF8871-A168-46D6-82DF-15D196C0F9C4}"/>
              </a:ext>
            </a:extLst>
          </p:cNvPr>
          <p:cNvSpPr/>
          <p:nvPr/>
        </p:nvSpPr>
        <p:spPr>
          <a:xfrm>
            <a:off x="1444384" y="205247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91" name="Rectangle 89">
            <a:extLst>
              <a:ext uri="{FF2B5EF4-FFF2-40B4-BE49-F238E27FC236}">
                <a16:creationId xmlns:a16="http://schemas.microsoft.com/office/drawing/2014/main" id="{7ABC1026-A16D-44E7-A0B6-ADE4F349E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284616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92" name="Rectangle 89">
            <a:extLst>
              <a:ext uri="{FF2B5EF4-FFF2-40B4-BE49-F238E27FC236}">
                <a16:creationId xmlns:a16="http://schemas.microsoft.com/office/drawing/2014/main" id="{1324C287-BCE5-4C78-9908-93C36F49F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178496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93" name="Rectangle 89">
            <a:extLst>
              <a:ext uri="{FF2B5EF4-FFF2-40B4-BE49-F238E27FC236}">
                <a16:creationId xmlns:a16="http://schemas.microsoft.com/office/drawing/2014/main" id="{EF2C5724-987F-4CA3-AD35-DB6F56337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464517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58658B23-CC6F-42CC-8B5B-1E01204AA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803933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95" name="Rectangle 89">
            <a:extLst>
              <a:ext uri="{FF2B5EF4-FFF2-40B4-BE49-F238E27FC236}">
                <a16:creationId xmlns:a16="http://schemas.microsoft.com/office/drawing/2014/main" id="{A2E2A911-F5AA-4416-AD9C-5599371E7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57" y="5976764"/>
            <a:ext cx="3751363" cy="372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5,760,000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779DAFE-4144-4E18-B240-95ABE950D345}"/>
              </a:ext>
            </a:extLst>
          </p:cNvPr>
          <p:cNvSpPr txBox="1"/>
          <p:nvPr/>
        </p:nvSpPr>
        <p:spPr>
          <a:xfrm>
            <a:off x="4753802" y="1480234"/>
            <a:ext cx="3801372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7" name="Rectangle 89">
            <a:extLst>
              <a:ext uri="{FF2B5EF4-FFF2-40B4-BE49-F238E27FC236}">
                <a16:creationId xmlns:a16="http://schemas.microsoft.com/office/drawing/2014/main" id="{1DC2D921-1191-43B3-980C-E30640E0A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578" y="1937498"/>
            <a:ext cx="375285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0639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예약 확인 중 상품 예약 완료 페이지</a:t>
            </a:r>
            <a:endParaRPr lang="ko-KR" altLang="en-US" dirty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pay0302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D2AE1B4-15DF-4925-8CC7-4FA6F774A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623900" y="1451104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 완료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795726"/>
              </p:ext>
            </p:extLst>
          </p:nvPr>
        </p:nvGraphicFramePr>
        <p:xfrm>
          <a:off x="11503498" y="936203"/>
          <a:ext cx="2293197" cy="4138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예약 확인 상품일 경우 결제완료 후 예약불가 시 전체 환불처리 된다는 안내 배너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메인페이지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이동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37" name="표 12">
            <a:extLst>
              <a:ext uri="{FF2B5EF4-FFF2-40B4-BE49-F238E27FC236}">
                <a16:creationId xmlns:a16="http://schemas.microsoft.com/office/drawing/2014/main" id="{CC406861-D936-4049-8E95-B7B0AD2B62FE}"/>
              </a:ext>
            </a:extLst>
          </p:cNvPr>
          <p:cNvGraphicFramePr>
            <a:graphicFrameLocks noGrp="1"/>
          </p:cNvGraphicFramePr>
          <p:nvPr/>
        </p:nvGraphicFramePr>
        <p:xfrm>
          <a:off x="4684744" y="8294532"/>
          <a:ext cx="3870430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430">
                  <a:extLst>
                    <a:ext uri="{9D8B030D-6E8A-4147-A177-3AD203B41FA5}">
                      <a16:colId xmlns:a16="http://schemas.microsoft.com/office/drawing/2014/main" val="4018819611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L="100584" marR="100584" marT="66938" marB="669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1377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5EE743E-B591-484D-9163-C58D123A70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46513"/>
              </p:ext>
            </p:extLst>
          </p:nvPr>
        </p:nvGraphicFramePr>
        <p:xfrm>
          <a:off x="4860905" y="6958110"/>
          <a:ext cx="3494198" cy="4842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94198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예약 확인 중인 상품으로 예약불가 시 </a:t>
                      </a:r>
                      <a:endParaRPr lang="en-US" altLang="ko-KR" sz="12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사전안내 후 전체 환불처리가 됩니다</a:t>
                      </a:r>
                      <a:r>
                        <a:rPr lang="en-US" altLang="ko-KR" sz="12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7688" marR="107688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1486DD0-4B3C-4FE0-8C7B-B9E0766B6BFC}"/>
              </a:ext>
            </a:extLst>
          </p:cNvPr>
          <p:cNvSpPr/>
          <p:nvPr/>
        </p:nvSpPr>
        <p:spPr>
          <a:xfrm>
            <a:off x="4759083" y="692186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8CA4FD1E-814E-41CB-950B-D03EA4ECA6D5}"/>
              </a:ext>
            </a:extLst>
          </p:cNvPr>
          <p:cNvSpPr/>
          <p:nvPr/>
        </p:nvSpPr>
        <p:spPr>
          <a:xfrm>
            <a:off x="4892674" y="818508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66" name="물결 65">
            <a:extLst>
              <a:ext uri="{FF2B5EF4-FFF2-40B4-BE49-F238E27FC236}">
                <a16:creationId xmlns:a16="http://schemas.microsoft.com/office/drawing/2014/main" id="{E3D6E36A-7AC9-4EEC-977E-E957AC66139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aphicFrame>
        <p:nvGraphicFramePr>
          <p:cNvPr id="160" name="표 159">
            <a:extLst>
              <a:ext uri="{FF2B5EF4-FFF2-40B4-BE49-F238E27FC236}">
                <a16:creationId xmlns:a16="http://schemas.microsoft.com/office/drawing/2014/main" id="{E5C92F9B-3C0A-4514-B6DB-1A3F04CBF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2522558"/>
              </p:ext>
            </p:extLst>
          </p:nvPr>
        </p:nvGraphicFramePr>
        <p:xfrm>
          <a:off x="377713" y="7506934"/>
          <a:ext cx="3782369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4218021089"/>
                    </a:ext>
                  </a:extLst>
                </a:gridCol>
                <a:gridCol w="2804092">
                  <a:extLst>
                    <a:ext uri="{9D8B030D-6E8A-4147-A177-3AD203B41FA5}">
                      <a16:colId xmlns:a16="http://schemas.microsoft.com/office/drawing/2014/main" val="1588068913"/>
                    </a:ext>
                  </a:extLst>
                </a:gridCol>
              </a:tblGrid>
              <a:tr h="181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예약정보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43928"/>
                  </a:ext>
                </a:extLst>
              </a:tr>
            </a:tbl>
          </a:graphicData>
        </a:graphic>
      </p:graphicFrame>
      <p:graphicFrame>
        <p:nvGraphicFramePr>
          <p:cNvPr id="161" name="표 160">
            <a:extLst>
              <a:ext uri="{FF2B5EF4-FFF2-40B4-BE49-F238E27FC236}">
                <a16:creationId xmlns:a16="http://schemas.microsoft.com/office/drawing/2014/main" id="{6A05A817-C242-4A88-B6E6-F86DBE1FF6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3181"/>
              </p:ext>
            </p:extLst>
          </p:nvPr>
        </p:nvGraphicFramePr>
        <p:xfrm>
          <a:off x="4711556" y="5256684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162" name="표 161">
            <a:extLst>
              <a:ext uri="{FF2B5EF4-FFF2-40B4-BE49-F238E27FC236}">
                <a16:creationId xmlns:a16="http://schemas.microsoft.com/office/drawing/2014/main" id="{8CCBCC67-ED5E-4A4C-8C30-4DADF623B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595892"/>
              </p:ext>
            </p:extLst>
          </p:nvPr>
        </p:nvGraphicFramePr>
        <p:xfrm>
          <a:off x="4819451" y="5606642"/>
          <a:ext cx="3499556" cy="1154163"/>
        </p:xfrm>
        <a:graphic>
          <a:graphicData uri="http://schemas.openxmlformats.org/drawingml/2006/table">
            <a:tbl>
              <a:tblPr/>
              <a:tblGrid>
                <a:gridCol w="807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1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</a:t>
                      </a:r>
                    </a:p>
                  </a:txBody>
                  <a:tcPr marL="36000" marR="108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KB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4852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21">
                <a:tc>
                  <a:txBody>
                    <a:bodyPr/>
                    <a:lstStyle/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결제일시</a:t>
                      </a:r>
                    </a:p>
                  </a:txBody>
                  <a:tcPr marL="36000" marR="108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2021.11.01 21:05:30</a:t>
                      </a:r>
                      <a:endParaRPr lang="ko-KR" altLang="en-US" sz="1100" b="0" kern="1200" spc="0" baseline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37178"/>
                  </a:ext>
                </a:extLst>
              </a:tr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결제금액</a:t>
                      </a:r>
                    </a:p>
                  </a:txBody>
                  <a:tcPr marL="36000" marR="108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￦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5,600,000 ( 6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개월 무이자 할부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08000" marR="108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3" name="표 162">
            <a:extLst>
              <a:ext uri="{FF2B5EF4-FFF2-40B4-BE49-F238E27FC236}">
                <a16:creationId xmlns:a16="http://schemas.microsoft.com/office/drawing/2014/main" id="{08C484B1-CCC4-41F4-B791-199969391F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084049"/>
              </p:ext>
            </p:extLst>
          </p:nvPr>
        </p:nvGraphicFramePr>
        <p:xfrm>
          <a:off x="377714" y="6471819"/>
          <a:ext cx="3697172" cy="9241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7329">
                  <a:extLst>
                    <a:ext uri="{9D8B030D-6E8A-4147-A177-3AD203B41FA5}">
                      <a16:colId xmlns:a16="http://schemas.microsoft.com/office/drawing/2014/main" val="2286225976"/>
                    </a:ext>
                  </a:extLst>
                </a:gridCol>
                <a:gridCol w="2569843">
                  <a:extLst>
                    <a:ext uri="{9D8B030D-6E8A-4147-A177-3AD203B41FA5}">
                      <a16:colId xmlns:a16="http://schemas.microsoft.com/office/drawing/2014/main" val="55016216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예약자정보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66257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이메일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canksh@kacelab.com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76550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휴대폰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010-1111-2222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780537"/>
                  </a:ext>
                </a:extLst>
              </a:tr>
            </a:tbl>
          </a:graphicData>
        </a:graphic>
      </p:graphicFrame>
      <p:sp>
        <p:nvSpPr>
          <p:cNvPr id="164" name="TextBox 163">
            <a:extLst>
              <a:ext uri="{FF2B5EF4-FFF2-40B4-BE49-F238E27FC236}">
                <a16:creationId xmlns:a16="http://schemas.microsoft.com/office/drawing/2014/main" id="{01970622-B85D-43B1-81D9-8095D6A5CCA8}"/>
              </a:ext>
            </a:extLst>
          </p:cNvPr>
          <p:cNvSpPr txBox="1"/>
          <p:nvPr/>
        </p:nvSpPr>
        <p:spPr>
          <a:xfrm>
            <a:off x="439071" y="7821969"/>
            <a:ext cx="37089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예약번호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- 651851651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63AE7A63-CD9C-40EF-8718-043C8A958697}"/>
              </a:ext>
            </a:extLst>
          </p:cNvPr>
          <p:cNvGrpSpPr/>
          <p:nvPr/>
        </p:nvGrpSpPr>
        <p:grpSpPr>
          <a:xfrm>
            <a:off x="466355" y="4688051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66" name="Rectangle 174">
              <a:extLst>
                <a:ext uri="{FF2B5EF4-FFF2-40B4-BE49-F238E27FC236}">
                  <a16:creationId xmlns:a16="http://schemas.microsoft.com/office/drawing/2014/main" id="{6C99E493-9ED8-4234-A95A-FEE52A5DF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67" name="Line 175">
              <a:extLst>
                <a:ext uri="{FF2B5EF4-FFF2-40B4-BE49-F238E27FC236}">
                  <a16:creationId xmlns:a16="http://schemas.microsoft.com/office/drawing/2014/main" id="{0445FCD3-EF09-473E-846F-4CFE3C6878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68" name="Line 176">
              <a:extLst>
                <a:ext uri="{FF2B5EF4-FFF2-40B4-BE49-F238E27FC236}">
                  <a16:creationId xmlns:a16="http://schemas.microsoft.com/office/drawing/2014/main" id="{E8E8C876-8C03-4983-BAE3-4D81E0A78F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8C905C9-B675-4F45-A6AC-37A23AF42C1A}"/>
              </a:ext>
            </a:extLst>
          </p:cNvPr>
          <p:cNvSpPr/>
          <p:nvPr/>
        </p:nvSpPr>
        <p:spPr>
          <a:xfrm>
            <a:off x="393321" y="4615982"/>
            <a:ext cx="3751363" cy="1315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0" name="Rectangle 89">
            <a:extLst>
              <a:ext uri="{FF2B5EF4-FFF2-40B4-BE49-F238E27FC236}">
                <a16:creationId xmlns:a16="http://schemas.microsoft.com/office/drawing/2014/main" id="{9A3E87D9-67D5-4ACE-B433-11CA121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5" y="5218580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1" name="Rectangle 89">
            <a:extLst>
              <a:ext uri="{FF2B5EF4-FFF2-40B4-BE49-F238E27FC236}">
                <a16:creationId xmlns:a16="http://schemas.microsoft.com/office/drawing/2014/main" id="{4906390A-4C61-4B2C-812F-5F4701648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5563892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1888433-9E95-43C1-9B9C-16D4DDA1C8B1}"/>
              </a:ext>
            </a:extLst>
          </p:cNvPr>
          <p:cNvSpPr txBox="1"/>
          <p:nvPr/>
        </p:nvSpPr>
        <p:spPr>
          <a:xfrm>
            <a:off x="1768328" y="5575493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1,4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3" name="Rectangle 89">
            <a:extLst>
              <a:ext uri="{FF2B5EF4-FFF2-40B4-BE49-F238E27FC236}">
                <a16:creationId xmlns:a16="http://schemas.microsoft.com/office/drawing/2014/main" id="{46EC62DA-4946-44DD-B938-4CB62907E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90" y="5526714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dirty="0">
                <a:solidFill>
                  <a:schemeClr val="tx1"/>
                </a:solidFill>
              </a:rPr>
              <a:t>7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A9FB6442-81EF-49B3-B5D7-630932907527}"/>
              </a:ext>
            </a:extLst>
          </p:cNvPr>
          <p:cNvSpPr txBox="1"/>
          <p:nvPr/>
        </p:nvSpPr>
        <p:spPr>
          <a:xfrm>
            <a:off x="1395598" y="4700988"/>
            <a:ext cx="2762545" cy="555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16D0506A-10D5-41D0-8571-9AED4A11E232}"/>
              </a:ext>
            </a:extLst>
          </p:cNvPr>
          <p:cNvSpPr/>
          <p:nvPr/>
        </p:nvSpPr>
        <p:spPr>
          <a:xfrm>
            <a:off x="1473412" y="4789888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graphicFrame>
        <p:nvGraphicFramePr>
          <p:cNvPr id="176" name="표 175">
            <a:extLst>
              <a:ext uri="{FF2B5EF4-FFF2-40B4-BE49-F238E27FC236}">
                <a16:creationId xmlns:a16="http://schemas.microsoft.com/office/drawing/2014/main" id="{5189F39E-B9FE-4090-87C8-9AE4E9134D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682002"/>
              </p:ext>
            </p:extLst>
          </p:nvPr>
        </p:nvGraphicFramePr>
        <p:xfrm>
          <a:off x="4684744" y="2421369"/>
          <a:ext cx="3782369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82369">
                  <a:extLst>
                    <a:ext uri="{9D8B030D-6E8A-4147-A177-3AD203B41FA5}">
                      <a16:colId xmlns:a16="http://schemas.microsoft.com/office/drawing/2014/main" val="4218021089"/>
                    </a:ext>
                  </a:extLst>
                </a:gridCol>
              </a:tblGrid>
              <a:tr h="181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신청사항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43928"/>
                  </a:ext>
                </a:extLst>
              </a:tr>
            </a:tbl>
          </a:graphicData>
        </a:graphic>
      </p:graphicFrame>
      <p:sp>
        <p:nvSpPr>
          <p:cNvPr id="177" name="TextBox 176">
            <a:extLst>
              <a:ext uri="{FF2B5EF4-FFF2-40B4-BE49-F238E27FC236}">
                <a16:creationId xmlns:a16="http://schemas.microsoft.com/office/drawing/2014/main" id="{98D97EA7-6EAB-4745-9C1E-68B9CD18B79E}"/>
              </a:ext>
            </a:extLst>
          </p:cNvPr>
          <p:cNvSpPr txBox="1"/>
          <p:nvPr/>
        </p:nvSpPr>
        <p:spPr>
          <a:xfrm>
            <a:off x="4746102" y="2734231"/>
            <a:ext cx="3708979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항공권  신청여부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여행사 보험 신청여부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가이드 신청여부 </a:t>
            </a:r>
            <a:r>
              <a:rPr lang="en-US" altLang="ko-KR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100" spc="-5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공항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픽업 신청여부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&gt;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공항 </a:t>
            </a:r>
            <a:r>
              <a:rPr lang="ko-KR" altLang="en-US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픽업 신청여부 </a:t>
            </a:r>
            <a:r>
              <a:rPr lang="en-US" altLang="ko-KR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100" spc="-5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신청</a:t>
            </a:r>
            <a:endParaRPr lang="en-US" altLang="ko-KR" sz="110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렌트 신청여부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신청</a:t>
            </a: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78" name="표 177">
            <a:extLst>
              <a:ext uri="{FF2B5EF4-FFF2-40B4-BE49-F238E27FC236}">
                <a16:creationId xmlns:a16="http://schemas.microsoft.com/office/drawing/2014/main" id="{2BA0A060-FAF6-467B-A4D0-45BACE126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740641"/>
              </p:ext>
            </p:extLst>
          </p:nvPr>
        </p:nvGraphicFramePr>
        <p:xfrm>
          <a:off x="4684744" y="4446594"/>
          <a:ext cx="3782369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782369">
                  <a:extLst>
                    <a:ext uri="{9D8B030D-6E8A-4147-A177-3AD203B41FA5}">
                      <a16:colId xmlns:a16="http://schemas.microsoft.com/office/drawing/2014/main" val="4218021089"/>
                    </a:ext>
                  </a:extLst>
                </a:gridCol>
              </a:tblGrid>
              <a:tr h="181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요청사항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43928"/>
                  </a:ext>
                </a:extLst>
              </a:tr>
            </a:tbl>
          </a:graphicData>
        </a:graphic>
      </p:graphicFrame>
      <p:sp>
        <p:nvSpPr>
          <p:cNvPr id="179" name="TextBox 178">
            <a:extLst>
              <a:ext uri="{FF2B5EF4-FFF2-40B4-BE49-F238E27FC236}">
                <a16:creationId xmlns:a16="http://schemas.microsoft.com/office/drawing/2014/main" id="{910EB15D-53FD-4715-B87C-DB2AE45D71D8}"/>
              </a:ext>
            </a:extLst>
          </p:cNvPr>
          <p:cNvSpPr txBox="1"/>
          <p:nvPr/>
        </p:nvSpPr>
        <p:spPr>
          <a:xfrm>
            <a:off x="4746102" y="4735771"/>
            <a:ext cx="370897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블라블라</a:t>
            </a: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요청합니다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. </a:t>
            </a:r>
          </a:p>
        </p:txBody>
      </p: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0D80863A-3209-4798-A84D-A9891EDF1FA5}"/>
              </a:ext>
            </a:extLst>
          </p:cNvPr>
          <p:cNvGrpSpPr/>
          <p:nvPr/>
        </p:nvGrpSpPr>
        <p:grpSpPr>
          <a:xfrm>
            <a:off x="466354" y="2033819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81" name="Rectangle 174">
              <a:extLst>
                <a:ext uri="{FF2B5EF4-FFF2-40B4-BE49-F238E27FC236}">
                  <a16:creationId xmlns:a16="http://schemas.microsoft.com/office/drawing/2014/main" id="{81A6A63E-5269-48B8-97C5-1DAEF864E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82" name="Line 175">
              <a:extLst>
                <a:ext uri="{FF2B5EF4-FFF2-40B4-BE49-F238E27FC236}">
                  <a16:creationId xmlns:a16="http://schemas.microsoft.com/office/drawing/2014/main" id="{E918BD7B-7F62-493F-AA92-7C700295F5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83" name="Line 176">
              <a:extLst>
                <a:ext uri="{FF2B5EF4-FFF2-40B4-BE49-F238E27FC236}">
                  <a16:creationId xmlns:a16="http://schemas.microsoft.com/office/drawing/2014/main" id="{46197BCF-749F-49BD-8DB6-B35A5497B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08851DC5-E2B7-4B8F-8CEA-81B0A8609494}"/>
              </a:ext>
            </a:extLst>
          </p:cNvPr>
          <p:cNvSpPr/>
          <p:nvPr/>
        </p:nvSpPr>
        <p:spPr>
          <a:xfrm>
            <a:off x="393320" y="1968610"/>
            <a:ext cx="3751363" cy="259677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4DC9EC50-ED87-41AF-9C8A-5A19B17BCE2C}"/>
              </a:ext>
            </a:extLst>
          </p:cNvPr>
          <p:cNvSpPr txBox="1"/>
          <p:nvPr/>
        </p:nvSpPr>
        <p:spPr>
          <a:xfrm>
            <a:off x="1395598" y="1964804"/>
            <a:ext cx="2762545" cy="769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6" name="Rectangle 89">
            <a:extLst>
              <a:ext uri="{FF2B5EF4-FFF2-40B4-BE49-F238E27FC236}">
                <a16:creationId xmlns:a16="http://schemas.microsoft.com/office/drawing/2014/main" id="{17C19442-05BC-4B0A-BD2C-DEF9121AC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572269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Rectangle 89">
            <a:extLst>
              <a:ext uri="{FF2B5EF4-FFF2-40B4-BE49-F238E27FC236}">
                <a16:creationId xmlns:a16="http://schemas.microsoft.com/office/drawing/2014/main" id="{09608D93-0855-4D5B-A327-20D82C430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284616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88" name="Rectangle 89">
            <a:extLst>
              <a:ext uri="{FF2B5EF4-FFF2-40B4-BE49-F238E27FC236}">
                <a16:creationId xmlns:a16="http://schemas.microsoft.com/office/drawing/2014/main" id="{13CB5943-B959-473E-AF67-02448A318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2846160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9" name="Rectangle 89">
            <a:extLst>
              <a:ext uri="{FF2B5EF4-FFF2-40B4-BE49-F238E27FC236}">
                <a16:creationId xmlns:a16="http://schemas.microsoft.com/office/drawing/2014/main" id="{6717A27C-A294-4532-84E9-C934AEBC00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17386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90" name="Rectangle 89">
            <a:extLst>
              <a:ext uri="{FF2B5EF4-FFF2-40B4-BE49-F238E27FC236}">
                <a16:creationId xmlns:a16="http://schemas.microsoft.com/office/drawing/2014/main" id="{9F851C9D-33F7-4374-9628-04D39397B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42881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1" name="Rectangle 89">
            <a:extLst>
              <a:ext uri="{FF2B5EF4-FFF2-40B4-BE49-F238E27FC236}">
                <a16:creationId xmlns:a16="http://schemas.microsoft.com/office/drawing/2014/main" id="{AD3B02F7-898C-493B-BE25-3E114BE7F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19" y="3404964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2" name="Rectangle 89">
            <a:extLst>
              <a:ext uri="{FF2B5EF4-FFF2-40B4-BE49-F238E27FC236}">
                <a16:creationId xmlns:a16="http://schemas.microsoft.com/office/drawing/2014/main" id="{18D22B58-96CA-4162-A1B1-DCDAC52AC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5" y="380393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2D2AB404-C5B1-4D58-AF24-ED9BB9B819CF}"/>
              </a:ext>
            </a:extLst>
          </p:cNvPr>
          <p:cNvGrpSpPr/>
          <p:nvPr/>
        </p:nvGrpSpPr>
        <p:grpSpPr>
          <a:xfrm>
            <a:off x="377713" y="4170049"/>
            <a:ext cx="3766971" cy="445932"/>
            <a:chOff x="4563552" y="7689668"/>
            <a:chExt cx="3766971" cy="445932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06EE5F13-676C-476F-AAA9-5B92831294BD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</a:t>
              </a:r>
              <a:r>
                <a:rPr lang="en-US" altLang="ko-KR" sz="1100" b="1" dirty="0"/>
                <a:t>4,560,000</a:t>
              </a:r>
              <a:r>
                <a:rPr lang="ko-KR" altLang="en-US" sz="1100" b="1" dirty="0"/>
                <a:t>원</a:t>
              </a:r>
              <a:endParaRPr lang="en-US" altLang="ko-KR" sz="11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95" name="직선 연결선 194">
              <a:extLst>
                <a:ext uri="{FF2B5EF4-FFF2-40B4-BE49-F238E27FC236}">
                  <a16:creationId xmlns:a16="http://schemas.microsoft.com/office/drawing/2014/main" id="{8CD51214-C53E-4C40-8748-6856C96976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CCDE4E14-DC3F-439D-984F-25F12F2B2E15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  <a:ln>
              <a:noFill/>
              <a:headEnd/>
              <a:tailEnd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defPPr>
                <a:defRPr lang="ko-KR"/>
              </a:defPPr>
              <a:lvl1pPr fontAlgn="auto" latinLnBrk="0">
                <a:spcBef>
                  <a:spcPts val="0"/>
                </a:spcBef>
                <a:spcAft>
                  <a:spcPts val="0"/>
                </a:spcAft>
                <a:defRPr kumimoji="0" sz="1050" i="0" u="none" strike="noStrike" cap="none" spc="0" normalizeH="0" baseline="0">
                  <a:ln>
                    <a:noFill/>
                  </a:ln>
                  <a:effectLst/>
                  <a:uLnTx/>
                  <a:uFillTx/>
                </a:defRPr>
              </a:lvl1pPr>
              <a:lvl2pPr marL="4572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2pPr>
              <a:lvl3pPr marL="9144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3pPr>
              <a:lvl4pPr marL="13716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4pPr>
              <a:lvl5pPr marL="1828800" fontAlgn="base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dk1"/>
                  </a:solidFill>
                </a:defRPr>
              </a:lvl5pPr>
              <a:lvl6pPr marL="2286000" defTabSz="914400">
                <a:defRPr kumimoji="1">
                  <a:solidFill>
                    <a:schemeClr val="dk1"/>
                  </a:solidFill>
                </a:defRPr>
              </a:lvl6pPr>
              <a:lvl7pPr marL="2743200" defTabSz="914400">
                <a:defRPr kumimoji="1">
                  <a:solidFill>
                    <a:schemeClr val="dk1"/>
                  </a:solidFill>
                </a:defRPr>
              </a:lvl7pPr>
              <a:lvl8pPr marL="3200400" defTabSz="914400">
                <a:defRPr kumimoji="1">
                  <a:solidFill>
                    <a:schemeClr val="dk1"/>
                  </a:solidFill>
                </a:defRPr>
              </a:lvl8pPr>
              <a:lvl9pPr marL="3657600" defTabSz="914400">
                <a:defRPr kumimoji="1">
                  <a:solidFill>
                    <a:schemeClr val="dk1"/>
                  </a:solidFill>
                </a:defRPr>
              </a:lvl9pPr>
            </a:lstStyle>
            <a:p>
              <a:r>
                <a:rPr lang="ko-KR" altLang="en-US" dirty="0"/>
                <a:t>합계 </a:t>
              </a:r>
              <a:r>
                <a:rPr lang="en-US" altLang="ko-KR" dirty="0"/>
                <a:t>(7</a:t>
              </a:r>
              <a:r>
                <a:rPr lang="ko-KR" altLang="en-US" dirty="0"/>
                <a:t>명</a:t>
              </a:r>
              <a:r>
                <a:rPr lang="en-US" altLang="ko-KR" dirty="0"/>
                <a:t>)</a:t>
              </a:r>
              <a:r>
                <a:rPr lang="ko-KR" altLang="en-US" dirty="0"/>
                <a:t>                                               </a:t>
              </a:r>
            </a:p>
          </p:txBody>
        </p:sp>
      </p:grpSp>
      <p:sp>
        <p:nvSpPr>
          <p:cNvPr id="197" name="Rectangle 89">
            <a:extLst>
              <a:ext uri="{FF2B5EF4-FFF2-40B4-BE49-F238E27FC236}">
                <a16:creationId xmlns:a16="http://schemas.microsoft.com/office/drawing/2014/main" id="{F2CC8A04-9C44-4115-952F-7166279CA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4604" y="2846160"/>
            <a:ext cx="708876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98" name="Rectangle 89">
            <a:extLst>
              <a:ext uri="{FF2B5EF4-FFF2-40B4-BE49-F238E27FC236}">
                <a16:creationId xmlns:a16="http://schemas.microsoft.com/office/drawing/2014/main" id="{39AD5A7E-042E-4E66-9CBA-DEC954023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17386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200" name="Rectangle 89">
            <a:extLst>
              <a:ext uri="{FF2B5EF4-FFF2-40B4-BE49-F238E27FC236}">
                <a16:creationId xmlns:a16="http://schemas.microsoft.com/office/drawing/2014/main" id="{8A098235-1B03-4F59-AA11-84AD27FBA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428815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1" name="Rectangle 89">
            <a:extLst>
              <a:ext uri="{FF2B5EF4-FFF2-40B4-BE49-F238E27FC236}">
                <a16:creationId xmlns:a16="http://schemas.microsoft.com/office/drawing/2014/main" id="{8C382DBB-2710-4872-A9DD-927D1674D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0" y="3816633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151A9C51-59C1-4208-B43D-5BC58E2BA149}"/>
              </a:ext>
            </a:extLst>
          </p:cNvPr>
          <p:cNvSpPr/>
          <p:nvPr/>
        </p:nvSpPr>
        <p:spPr>
          <a:xfrm>
            <a:off x="1444384" y="205247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203" name="Rectangle 89">
            <a:extLst>
              <a:ext uri="{FF2B5EF4-FFF2-40B4-BE49-F238E27FC236}">
                <a16:creationId xmlns:a16="http://schemas.microsoft.com/office/drawing/2014/main" id="{F1BA9FD4-BB88-4B06-884D-C7A2A80E1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2846160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204" name="Rectangle 89">
            <a:extLst>
              <a:ext uri="{FF2B5EF4-FFF2-40B4-BE49-F238E27FC236}">
                <a16:creationId xmlns:a16="http://schemas.microsoft.com/office/drawing/2014/main" id="{46DCD3EF-9560-4E45-A01B-74F6C7221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178496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205" name="Rectangle 89">
            <a:extLst>
              <a:ext uri="{FF2B5EF4-FFF2-40B4-BE49-F238E27FC236}">
                <a16:creationId xmlns:a16="http://schemas.microsoft.com/office/drawing/2014/main" id="{BB2AA98D-1D03-4C1F-9924-5E77C2A855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464517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206" name="Rectangle 89">
            <a:extLst>
              <a:ext uri="{FF2B5EF4-FFF2-40B4-BE49-F238E27FC236}">
                <a16:creationId xmlns:a16="http://schemas.microsoft.com/office/drawing/2014/main" id="{7B0F5408-FA85-4F40-947D-AEB3DC6C7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4444" y="3803933"/>
            <a:ext cx="770859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100,000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207" name="Rectangle 89">
            <a:extLst>
              <a:ext uri="{FF2B5EF4-FFF2-40B4-BE49-F238E27FC236}">
                <a16:creationId xmlns:a16="http://schemas.microsoft.com/office/drawing/2014/main" id="{76DA4B53-C7F9-491F-8BA5-C234ABA239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557" y="5976764"/>
            <a:ext cx="3751363" cy="3723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결제 금액                          </a:t>
            </a:r>
            <a:r>
              <a:rPr kumimoji="0" lang="en-US" altLang="ko-KR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5,760,000</a:t>
            </a:r>
            <a:r>
              <a:rPr kumimoji="0" lang="ko-KR" altLang="en-US" sz="136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kumimoji="0" lang="en-US" altLang="ko-KR" sz="136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47D2591-715C-4500-A5FA-6F8D408304A0}"/>
              </a:ext>
            </a:extLst>
          </p:cNvPr>
          <p:cNvSpPr txBox="1"/>
          <p:nvPr/>
        </p:nvSpPr>
        <p:spPr>
          <a:xfrm>
            <a:off x="4753802" y="1480234"/>
            <a:ext cx="3801372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9" name="Rectangle 89">
            <a:extLst>
              <a:ext uri="{FF2B5EF4-FFF2-40B4-BE49-F238E27FC236}">
                <a16:creationId xmlns:a16="http://schemas.microsoft.com/office/drawing/2014/main" id="{76E00B91-51CF-4DE9-950A-43571271B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578" y="1937498"/>
            <a:ext cx="375285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197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7ED387A-2925-480B-A1E7-BD5027FE35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예약스케줄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AFDFC7B-B22C-48A7-9982-BC0403C460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11BC669-F5A0-440C-9CCC-7370F32542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schedule01</a:t>
            </a:r>
            <a:endParaRPr lang="ko-KR" altLang="en-US" dirty="0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B8B0C12C-FC57-4C46-9560-F48F7DC885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1" name="Table 42">
            <a:extLst>
              <a:ext uri="{FF2B5EF4-FFF2-40B4-BE49-F238E27FC236}">
                <a16:creationId xmlns:a16="http://schemas.microsoft.com/office/drawing/2014/main" id="{F37B0B12-5775-403D-AD27-56A14BEBD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3041123"/>
              </p:ext>
            </p:extLst>
          </p:nvPr>
        </p:nvGraphicFramePr>
        <p:xfrm>
          <a:off x="11480499" y="966203"/>
          <a:ext cx="2389489" cy="23791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00" name="물결 99">
            <a:extLst>
              <a:ext uri="{FF2B5EF4-FFF2-40B4-BE49-F238E27FC236}">
                <a16:creationId xmlns:a16="http://schemas.microsoft.com/office/drawing/2014/main" id="{5D5DF127-1CDA-4657-8533-B4C888FEFB0A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8505DCDC-B2FF-442C-870C-66E7E4C04E21}"/>
              </a:ext>
            </a:extLst>
          </p:cNvPr>
          <p:cNvGrpSpPr/>
          <p:nvPr/>
        </p:nvGrpSpPr>
        <p:grpSpPr>
          <a:xfrm>
            <a:off x="4444755" y="8137004"/>
            <a:ext cx="3660369" cy="658184"/>
            <a:chOff x="382205" y="8603945"/>
            <a:chExt cx="3660369" cy="658184"/>
          </a:xfrm>
        </p:grpSpPr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1D450754-2BCB-4316-A691-761B38C73495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CAECD56A-BE9D-4DDE-8F99-BC9BCC888075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8084DC8F-E589-4D4A-9839-C9736968B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851A430A-2675-464F-A0E4-D61748649F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8581AD88-936B-4463-823F-AD78D41252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00660488-3CCF-4B86-8B82-08A42F01E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05" name="Picture 4" descr="소울메이트">
              <a:extLst>
                <a:ext uri="{FF2B5EF4-FFF2-40B4-BE49-F238E27FC236}">
                  <a16:creationId xmlns:a16="http://schemas.microsoft.com/office/drawing/2014/main" id="{4B97E7EF-7956-4985-84FD-C5308D995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1" name="표 121">
            <a:extLst>
              <a:ext uri="{FF2B5EF4-FFF2-40B4-BE49-F238E27FC236}">
                <a16:creationId xmlns:a16="http://schemas.microsoft.com/office/drawing/2014/main" id="{806ACDEA-96C8-444D-8803-AEBEA54412D7}"/>
              </a:ext>
            </a:extLst>
          </p:cNvPr>
          <p:cNvGraphicFramePr>
            <a:graphicFrameLocks noGrp="1"/>
          </p:cNvGraphicFramePr>
          <p:nvPr/>
        </p:nvGraphicFramePr>
        <p:xfrm>
          <a:off x="4463804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8005AD40-B2B0-4CFD-A87F-590842BEDFDE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DA29B5DC-D3CC-4D0C-921E-37BA9D239742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A6101B6F-E153-4C77-A0B4-95A430A93A65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16" name="그림 115">
                <a:extLst>
                  <a:ext uri="{FF2B5EF4-FFF2-40B4-BE49-F238E27FC236}">
                    <a16:creationId xmlns:a16="http://schemas.microsoft.com/office/drawing/2014/main" id="{E3E50D10-7CED-4F96-A3EC-7F1A01501B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403E4F0D-C4EF-472F-BF58-0960B7D63A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18" name="그림 117">
                <a:extLst>
                  <a:ext uri="{FF2B5EF4-FFF2-40B4-BE49-F238E27FC236}">
                    <a16:creationId xmlns:a16="http://schemas.microsoft.com/office/drawing/2014/main" id="{D851EC3E-6584-4782-9A91-D0FEF9BF48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50CD8FCA-B153-49E1-BEE3-6790BAD04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14" name="Picture 4" descr="소울메이트">
              <a:extLst>
                <a:ext uri="{FF2B5EF4-FFF2-40B4-BE49-F238E27FC236}">
                  <a16:creationId xmlns:a16="http://schemas.microsoft.com/office/drawing/2014/main" id="{61242135-4EA0-44BC-9C62-60A694CE0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0" name="표 121">
            <a:extLst>
              <a:ext uri="{FF2B5EF4-FFF2-40B4-BE49-F238E27FC236}">
                <a16:creationId xmlns:a16="http://schemas.microsoft.com/office/drawing/2014/main" id="{63B9CE61-DC10-419C-92CB-5E1DF58B089A}"/>
              </a:ext>
            </a:extLst>
          </p:cNvPr>
          <p:cNvGraphicFramePr>
            <a:graphicFrameLocks noGrp="1"/>
          </p:cNvGraphicFramePr>
          <p:nvPr/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131" name="TextBox 130">
            <a:extLst>
              <a:ext uri="{FF2B5EF4-FFF2-40B4-BE49-F238E27FC236}">
                <a16:creationId xmlns:a16="http://schemas.microsoft.com/office/drawing/2014/main" id="{D53D6F0A-9D97-44E0-B69B-DAC87793FF58}"/>
              </a:ext>
            </a:extLst>
          </p:cNvPr>
          <p:cNvSpPr txBox="1"/>
          <p:nvPr/>
        </p:nvSpPr>
        <p:spPr>
          <a:xfrm>
            <a:off x="1623900" y="145110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 스케줄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605E20C-7123-4945-8A31-89570F67F11C}"/>
              </a:ext>
            </a:extLst>
          </p:cNvPr>
          <p:cNvSpPr txBox="1"/>
          <p:nvPr/>
        </p:nvSpPr>
        <p:spPr>
          <a:xfrm>
            <a:off x="5624015" y="1451104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 스케줄</a:t>
            </a: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9F6CA6A3-F7DF-4EAC-A053-E789BA12378C}"/>
              </a:ext>
            </a:extLst>
          </p:cNvPr>
          <p:cNvCxnSpPr/>
          <p:nvPr/>
        </p:nvCxnSpPr>
        <p:spPr>
          <a:xfrm>
            <a:off x="400049" y="2541638"/>
            <a:ext cx="377423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4" name="AutoShape 16">
            <a:extLst>
              <a:ext uri="{FF2B5EF4-FFF2-40B4-BE49-F238E27FC236}">
                <a16:creationId xmlns:a16="http://schemas.microsoft.com/office/drawing/2014/main" id="{C6B8B06C-AB97-4DB6-A413-36E0C26C3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54" y="2511379"/>
            <a:ext cx="3774235" cy="459377"/>
          </a:xfrm>
          <a:prstGeom prst="roundRect">
            <a:avLst>
              <a:gd name="adj" fmla="val 2130"/>
            </a:avLst>
          </a:prstGeom>
          <a:solidFill>
            <a:srgbClr val="F8F8F8"/>
          </a:solidFill>
          <a:ln w="9525" algn="ctr">
            <a:solidFill>
              <a:srgbClr val="C0C0C0"/>
            </a:solidFill>
            <a:round/>
            <a:headEnd/>
            <a:tailEnd/>
          </a:ln>
        </p:spPr>
        <p:txBody>
          <a:bodyPr wrap="none" lIns="108000" anchor="ctr"/>
          <a:lstStyle/>
          <a:p>
            <a:pPr>
              <a:lnSpc>
                <a:spcPct val="150000"/>
              </a:lnSpc>
              <a:defRPr/>
            </a:pPr>
            <a:r>
              <a:rPr lang="en-US" altLang="ko-KR" sz="10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0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  <a:r>
              <a:rPr lang="en-US" altLang="ko-KR" sz="10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10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여행날짜 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2022.08.11 ~ 2022.08.15</a:t>
            </a:r>
          </a:p>
        </p:txBody>
      </p: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BF3432E4-3DDB-4BEC-84AD-B57BF6C858D6}"/>
              </a:ext>
            </a:extLst>
          </p:cNvPr>
          <p:cNvGrpSpPr/>
          <p:nvPr/>
        </p:nvGrpSpPr>
        <p:grpSpPr>
          <a:xfrm>
            <a:off x="359053" y="6907123"/>
            <a:ext cx="3774235" cy="895139"/>
            <a:chOff x="486812" y="4592647"/>
            <a:chExt cx="9492958" cy="895139"/>
          </a:xfrm>
        </p:grpSpPr>
        <p:sp>
          <p:nvSpPr>
            <p:cNvPr id="159" name="AutoShape 16">
              <a:extLst>
                <a:ext uri="{FF2B5EF4-FFF2-40B4-BE49-F238E27FC236}">
                  <a16:creationId xmlns:a16="http://schemas.microsoft.com/office/drawing/2014/main" id="{5776B913-A1F4-4948-99B4-6D053991B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12" y="4592647"/>
              <a:ext cx="9492958" cy="450050"/>
            </a:xfrm>
            <a:prstGeom prst="roundRect">
              <a:avLst>
                <a:gd name="adj" fmla="val 2130"/>
              </a:avLst>
            </a:prstGeom>
            <a:solidFill>
              <a:srgbClr val="F8F8F8"/>
            </a:solidFill>
            <a:ln w="952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0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0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패키지</a:t>
              </a:r>
              <a:r>
                <a:rPr lang="en-US" altLang="ko-KR" sz="10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[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태국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카오야이</a:t>
              </a:r>
              <a:r>
                <a:rPr lang="en-US" altLang="ko-KR" sz="10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카오야이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파노라마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CC </a:t>
              </a:r>
              <a:r>
                <a:rPr lang="ko-KR" altLang="en-US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호텔 </a:t>
              </a:r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여행날짜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2022.02.11 ~ 2022.02.15                                  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∨</a:t>
              </a:r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0" name="AutoShape 16">
              <a:extLst>
                <a:ext uri="{FF2B5EF4-FFF2-40B4-BE49-F238E27FC236}">
                  <a16:creationId xmlns:a16="http://schemas.microsoft.com/office/drawing/2014/main" id="{5487C1E1-9421-4C47-BCD2-E7DEF1A09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812" y="5062302"/>
              <a:ext cx="9492958" cy="425484"/>
            </a:xfrm>
            <a:prstGeom prst="roundRect">
              <a:avLst>
                <a:gd name="adj" fmla="val 2130"/>
              </a:avLst>
            </a:prstGeom>
            <a:solidFill>
              <a:srgbClr val="F8F8F8"/>
            </a:solidFill>
            <a:ln w="952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ko-KR" sz="10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0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패키지</a:t>
              </a:r>
              <a:r>
                <a:rPr lang="en-US" altLang="ko-KR" sz="10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[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태국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카오야이</a:t>
              </a:r>
              <a:r>
                <a:rPr lang="en-US" altLang="ko-KR" sz="1000" b="1" kern="0" dirty="0">
                  <a:solidFill>
                    <a:sysClr val="windowText" lastClr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0" lang="ko-KR" altLang="en-U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카오야이</a:t>
              </a:r>
              <a:r>
                <a:rPr kumimoji="0" lang="ko-KR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파노라마</a:t>
              </a:r>
              <a:r>
                <a:rPr kumimoji="0" lang="en-US" altLang="ko-KR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CC </a:t>
              </a:r>
              <a:r>
                <a:rPr lang="ko-KR" altLang="en-US" sz="10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호텔 </a:t>
              </a:r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여행날짜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2022.02.11 ~ 2022.02.15                                  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∨</a:t>
              </a:r>
              <a:endPara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46" name="AutoShape 16">
            <a:extLst>
              <a:ext uri="{FF2B5EF4-FFF2-40B4-BE49-F238E27FC236}">
                <a16:creationId xmlns:a16="http://schemas.microsoft.com/office/drawing/2014/main" id="{7E03A104-ECF4-492B-8B23-F76874D0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055" y="2972890"/>
            <a:ext cx="3785630" cy="4025289"/>
          </a:xfrm>
          <a:prstGeom prst="roundRect">
            <a:avLst>
              <a:gd name="adj" fmla="val 2130"/>
            </a:avLst>
          </a:prstGeom>
          <a:noFill/>
          <a:ln w="9525" algn="ctr">
            <a:noFill/>
            <a:round/>
            <a:headEnd/>
            <a:tailEnd/>
          </a:ln>
        </p:spPr>
        <p:txBody>
          <a:bodyPr wrap="square" lIns="10800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</a:t>
            </a:r>
            <a:r>
              <a:rPr lang="ko-KR" altLang="en-US" sz="10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님 예약스케줄 안내</a:t>
            </a:r>
            <a:endParaRPr lang="en-US" altLang="ko-KR" sz="10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일차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블라블라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예약스케줄 안내 입니다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블라블라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예약스케줄 안내 입니다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블라블라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예약스케줄 안내 입니다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일차 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블라블라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예약스케줄 안내 입니다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블라블라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예약스케줄 안내 입니다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블라블라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예약스케줄 안내 입니다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고고고타이골프</a:t>
            </a:r>
            <a:r>
              <a:rPr lang="ko-KR" altLang="en-US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드림</a:t>
            </a: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06AE657-3B45-47E2-B380-9BD2F158656F}"/>
              </a:ext>
            </a:extLst>
          </p:cNvPr>
          <p:cNvSpPr txBox="1"/>
          <p:nvPr/>
        </p:nvSpPr>
        <p:spPr>
          <a:xfrm>
            <a:off x="743762" y="2113592"/>
            <a:ext cx="30372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/>
              <a:t>000 </a:t>
            </a:r>
            <a:r>
              <a:rPr lang="ko-KR" altLang="en-US" sz="1400" dirty="0"/>
              <a:t>님의 예약스케줄 안내</a:t>
            </a:r>
          </a:p>
        </p:txBody>
      </p: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D30B4CB7-FDFC-496B-895A-5EF235294AFC}"/>
              </a:ext>
            </a:extLst>
          </p:cNvPr>
          <p:cNvGrpSpPr/>
          <p:nvPr/>
        </p:nvGrpSpPr>
        <p:grpSpPr>
          <a:xfrm>
            <a:off x="526814" y="4476853"/>
            <a:ext cx="3437850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66" name="Rectangle 174">
              <a:extLst>
                <a:ext uri="{FF2B5EF4-FFF2-40B4-BE49-F238E27FC236}">
                  <a16:creationId xmlns:a16="http://schemas.microsoft.com/office/drawing/2014/main" id="{7AAECC49-CD21-4A86-AA8F-A0C6E65F8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67" name="Line 175">
              <a:extLst>
                <a:ext uri="{FF2B5EF4-FFF2-40B4-BE49-F238E27FC236}">
                  <a16:creationId xmlns:a16="http://schemas.microsoft.com/office/drawing/2014/main" id="{1F0CE4F1-B7CE-4D66-B655-0F9A8CA83C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68" name="Line 176">
              <a:extLst>
                <a:ext uri="{FF2B5EF4-FFF2-40B4-BE49-F238E27FC236}">
                  <a16:creationId xmlns:a16="http://schemas.microsoft.com/office/drawing/2014/main" id="{B2CB0FF1-9FA7-4DDC-A91B-08498FCCB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1E4E15-772F-4E7F-87D7-E1BF833BA769}"/>
              </a:ext>
            </a:extLst>
          </p:cNvPr>
          <p:cNvSpPr/>
          <p:nvPr/>
        </p:nvSpPr>
        <p:spPr>
          <a:xfrm>
            <a:off x="359053" y="2970756"/>
            <a:ext cx="3774235" cy="3936367"/>
          </a:xfrm>
          <a:prstGeom prst="rect">
            <a:avLst/>
          </a:prstGeom>
          <a:solidFill>
            <a:srgbClr val="0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에디터 영역</a:t>
            </a:r>
          </a:p>
        </p:txBody>
      </p:sp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0552D08B-DD6E-4C82-A062-3E6A91AB5FDF}"/>
              </a:ext>
            </a:extLst>
          </p:cNvPr>
          <p:cNvSpPr/>
          <p:nvPr/>
        </p:nvSpPr>
        <p:spPr>
          <a:xfrm>
            <a:off x="4399743" y="2556384"/>
            <a:ext cx="3750386" cy="1620180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예약내용이 없습니다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171" name="그림 170">
            <a:extLst>
              <a:ext uri="{FF2B5EF4-FFF2-40B4-BE49-F238E27FC236}">
                <a16:creationId xmlns:a16="http://schemas.microsoft.com/office/drawing/2014/main" id="{0625C05D-2CE2-4068-90A6-F199377CE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392" y="2691398"/>
            <a:ext cx="625640" cy="851678"/>
          </a:xfrm>
          <a:prstGeom prst="rect">
            <a:avLst/>
          </a:prstGeom>
        </p:spPr>
      </p:pic>
      <p:pic>
        <p:nvPicPr>
          <p:cNvPr id="1029" name="Picture 5" descr="카카오 상담톡 연동하기">
            <a:extLst>
              <a:ext uri="{FF2B5EF4-FFF2-40B4-BE49-F238E27FC236}">
                <a16:creationId xmlns:a16="http://schemas.microsoft.com/office/drawing/2014/main" id="{E0181C02-1071-4E4D-BA24-76CF33B2C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249" y="6967441"/>
            <a:ext cx="482425" cy="4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363153-53A6-4037-8386-11D33A5B8FA9}"/>
              </a:ext>
            </a:extLst>
          </p:cNvPr>
          <p:cNvGrpSpPr/>
          <p:nvPr/>
        </p:nvGrpSpPr>
        <p:grpSpPr>
          <a:xfrm>
            <a:off x="3620795" y="7615212"/>
            <a:ext cx="393267" cy="386777"/>
            <a:chOff x="9537431" y="3543076"/>
            <a:chExt cx="475853" cy="46800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ADDE00D-5B79-4EEA-A394-99A3487ED201}"/>
                </a:ext>
              </a:extLst>
            </p:cNvPr>
            <p:cNvSpPr/>
            <p:nvPr/>
          </p:nvSpPr>
          <p:spPr>
            <a:xfrm>
              <a:off x="9545284" y="3543076"/>
              <a:ext cx="468000" cy="46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2CDEE9F-046C-483F-8FB1-77FA65ED577B}"/>
                </a:ext>
              </a:extLst>
            </p:cNvPr>
            <p:cNvSpPr txBox="1"/>
            <p:nvPr/>
          </p:nvSpPr>
          <p:spPr>
            <a:xfrm>
              <a:off x="9626555" y="3543076"/>
              <a:ext cx="369332" cy="191720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ko-KR" sz="1200" b="1" dirty="0"/>
                <a:t>〈</a:t>
              </a:r>
              <a:endParaRPr lang="ko-KR" altLang="en-US" sz="12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F5D53F-848F-44C7-BB49-4CB9BF2718B9}"/>
                </a:ext>
              </a:extLst>
            </p:cNvPr>
            <p:cNvSpPr txBox="1"/>
            <p:nvPr/>
          </p:nvSpPr>
          <p:spPr>
            <a:xfrm>
              <a:off x="9537431" y="3713370"/>
              <a:ext cx="40107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TOP</a:t>
              </a:r>
              <a:endParaRPr lang="ko-KR" altLang="en-US" sz="900" dirty="0"/>
            </a:p>
          </p:txBody>
        </p:sp>
      </p:grpSp>
      <p:pic>
        <p:nvPicPr>
          <p:cNvPr id="173" name="Picture 5" descr="카카오 상담톡 연동하기">
            <a:extLst>
              <a:ext uri="{FF2B5EF4-FFF2-40B4-BE49-F238E27FC236}">
                <a16:creationId xmlns:a16="http://schemas.microsoft.com/office/drawing/2014/main" id="{46307C80-3388-4F4F-8778-EACC12520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553" y="6967441"/>
            <a:ext cx="482425" cy="48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8763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39085E8-1675-4089-88FB-AF12882F43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항공권 신청 시 마이페이지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3A7FFF-02DF-43E5-B9D0-A048C3D29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6FC09-5DED-4A95-B5E4-9EDCD540B6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my01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AA4C2B-C5F9-4BE9-9384-49228BBF9A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31A041-7F5C-427C-8B6F-5FE25EE2A92B}"/>
              </a:ext>
            </a:extLst>
          </p:cNvPr>
          <p:cNvSpPr/>
          <p:nvPr/>
        </p:nvSpPr>
        <p:spPr>
          <a:xfrm>
            <a:off x="340746" y="2473808"/>
            <a:ext cx="3718478" cy="314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                                           </a:t>
            </a:r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더보기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〉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7" name="Table 42">
            <a:extLst>
              <a:ext uri="{FF2B5EF4-FFF2-40B4-BE49-F238E27FC236}">
                <a16:creationId xmlns:a16="http://schemas.microsoft.com/office/drawing/2014/main" id="{26678F5E-B6A0-49AB-B0AB-169B72196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509629"/>
              </p:ext>
            </p:extLst>
          </p:nvPr>
        </p:nvGraphicFramePr>
        <p:xfrm>
          <a:off x="11408991" y="926672"/>
          <a:ext cx="2460997" cy="110390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72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프로필 사진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아이디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이메일 주소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 시  회원정보 수정 페이지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1997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예약현황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더보기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예약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 상세페이지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예약문의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중일시</a:t>
                      </a:r>
                      <a:r>
                        <a:rPr lang="en-US" altLang="ko-KR" sz="1050" dirty="0"/>
                        <a:t>my_reservation01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예약확정 시 </a:t>
                      </a:r>
                      <a:endParaRPr lang="en-US" altLang="ko-KR" sz="1050" b="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my_reservation02</a:t>
                      </a:r>
                      <a:r>
                        <a:rPr lang="ko-KR" altLang="en-US" sz="105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예약상품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섬네일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후기건수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예약지역명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상품명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3-3)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예약번호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3-4)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예약날짜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예약상태값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뱃치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예약문의중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예약문의 상품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예약시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예약확정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예약확정 상품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예약시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33463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항공권 정보 입력 버튼 출력 사전 기준 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-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예약확정 상품 예약완료 시 버튼 출력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항공권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미신청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체크 시 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번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번 버튼 출력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항공권  신청 체크 시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번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번 버튼 출력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5-1)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</a:rPr>
                        <a:t>항공권 예약정보 입력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버튼 클릭 시 화면코드  </a:t>
                      </a:r>
                      <a:r>
                        <a:rPr lang="en-US" altLang="ko-KR" sz="1050" dirty="0"/>
                        <a:t>my_airline_input01</a:t>
                      </a:r>
                      <a:r>
                        <a:rPr lang="ko-KR" altLang="en-US" sz="1050" dirty="0"/>
                        <a:t> 페이지 이동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5-2)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</a:rPr>
                        <a:t>항공권 예약정보 확인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버튼 클릭 시 화면코드 </a:t>
                      </a:r>
                      <a:r>
                        <a:rPr lang="en-US" altLang="ko-KR" sz="1050" dirty="0"/>
                        <a:t>my_airline_confirm01</a:t>
                      </a:r>
                      <a:r>
                        <a:rPr lang="ko-KR" altLang="en-US" sz="1050" dirty="0"/>
                        <a:t>페이지 이동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후기버튼 출력 기준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–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골프장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숙박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예약날짜일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부터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달간  입력 가능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후기작성페이지 화면코드 </a:t>
                      </a:r>
                      <a:r>
                        <a:rPr kumimoji="0" lang="en-US" altLang="ko-KR" sz="105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review_,write01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050" b="0" kern="1200" baseline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정책확인 필요</a:t>
                      </a: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 내역 클릭 시 </a:t>
                      </a:r>
                      <a:r>
                        <a:rPr kumimoji="0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222222"/>
                          </a:solidFill>
                          <a:effectLst/>
                          <a:latin typeface="Arial Unicode MS" panose="020B0604020202020204" pitchFamily="50" charset="-127"/>
                          <a:ea typeface="inherit"/>
                        </a:rPr>
                        <a:t> my_payment</a:t>
                      </a:r>
                      <a:r>
                        <a:rPr kumimoji="0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01</a:t>
                      </a:r>
                      <a:endParaRPr kumimoji="0" lang="ko-KR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스크랩 관리 클릭 시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Scrap01 </a:t>
                      </a:r>
                      <a:r>
                        <a:rPr lang="ko-KR" altLang="en-US" sz="1050" dirty="0"/>
                        <a:t>페이지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문의 내역 클릭 시  </a:t>
                      </a:r>
                      <a:r>
                        <a:rPr lang="en-US" altLang="ko-KR" sz="1050" dirty="0"/>
                        <a:t>my_question01</a:t>
                      </a:r>
                      <a:endParaRPr lang="ko-KR" altLang="en-US" sz="1050" dirty="0"/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공지사항 클릭 시 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my_mynotice01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클릭 시  </a:t>
                      </a:r>
                      <a:r>
                        <a:rPr lang="en-US" altLang="ko-KR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r>
                        <a:rPr lang="en-US" altLang="ko-KR" sz="1050" dirty="0" err="1"/>
                        <a:t>_list</a:t>
                      </a:r>
                      <a:endParaRPr lang="ko-KR" altLang="en-US" sz="1050" dirty="0"/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설정 아이콘 시 </a:t>
                      </a:r>
                      <a:r>
                        <a:rPr lang="en-US" altLang="ko-KR" sz="1050" dirty="0"/>
                        <a:t>setting01 </a:t>
                      </a:r>
                      <a:r>
                        <a:rPr lang="ko-KR" altLang="en-US" sz="1050" dirty="0"/>
                        <a:t>페이지 이동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5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후기 등록 기간 확인 요망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73" name="Rectangle 2">
            <a:extLst>
              <a:ext uri="{FF2B5EF4-FFF2-40B4-BE49-F238E27FC236}">
                <a16:creationId xmlns:a16="http://schemas.microsoft.com/office/drawing/2014/main" id="{26DCDDD8-C956-4DAC-9A54-5B37F595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1569" y="159797"/>
            <a:ext cx="65" cy="12632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796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ko-KR" sz="1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27C2408-7FCE-4970-995D-AF3E83FBB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96103"/>
              </p:ext>
            </p:extLst>
          </p:nvPr>
        </p:nvGraphicFramePr>
        <p:xfrm>
          <a:off x="388978" y="6860234"/>
          <a:ext cx="3935726" cy="17718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40540">
                  <a:extLst>
                    <a:ext uri="{9D8B030D-6E8A-4147-A177-3AD203B41FA5}">
                      <a16:colId xmlns:a16="http://schemas.microsoft.com/office/drawing/2014/main" val="4100190514"/>
                    </a:ext>
                  </a:extLst>
                </a:gridCol>
                <a:gridCol w="595186">
                  <a:extLst>
                    <a:ext uri="{9D8B030D-6E8A-4147-A177-3AD203B41FA5}">
                      <a16:colId xmlns:a16="http://schemas.microsoft.com/office/drawing/2014/main" val="3484438224"/>
                    </a:ext>
                  </a:extLst>
                </a:gridCol>
              </a:tblGrid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</a:t>
                      </a: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내역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34199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스크랩 관리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985162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문의 내역 </a:t>
                      </a: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(5)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966948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722281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294256"/>
                  </a:ext>
                </a:extLst>
              </a:tr>
            </a:tbl>
          </a:graphicData>
        </a:graphic>
      </p:graphicFrame>
      <p:sp>
        <p:nvSpPr>
          <p:cNvPr id="32" name="타원 31">
            <a:extLst>
              <a:ext uri="{FF2B5EF4-FFF2-40B4-BE49-F238E27FC236}">
                <a16:creationId xmlns:a16="http://schemas.microsoft.com/office/drawing/2014/main" id="{95A87643-6609-45C9-BD57-15D1F12BD5D4}"/>
              </a:ext>
            </a:extLst>
          </p:cNvPr>
          <p:cNvSpPr/>
          <p:nvPr/>
        </p:nvSpPr>
        <p:spPr bwMode="auto">
          <a:xfrm>
            <a:off x="226661" y="1400121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13BFF8F4-B613-49D1-A190-9C05F3365255}"/>
              </a:ext>
            </a:extLst>
          </p:cNvPr>
          <p:cNvSpPr/>
          <p:nvPr/>
        </p:nvSpPr>
        <p:spPr bwMode="auto">
          <a:xfrm>
            <a:off x="226661" y="1933748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678AFDC8-6C0A-4B0D-AD8A-86230B966C1D}"/>
              </a:ext>
            </a:extLst>
          </p:cNvPr>
          <p:cNvSpPr/>
          <p:nvPr/>
        </p:nvSpPr>
        <p:spPr bwMode="auto">
          <a:xfrm>
            <a:off x="226661" y="2569849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B5414-B74A-448A-8558-FD518EAAA609}"/>
              </a:ext>
            </a:extLst>
          </p:cNvPr>
          <p:cNvSpPr/>
          <p:nvPr/>
        </p:nvSpPr>
        <p:spPr>
          <a:xfrm>
            <a:off x="457187" y="2831830"/>
            <a:ext cx="3597487" cy="1622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0A19D0-BDC7-4386-BD4A-A8A18A06B8C5}"/>
              </a:ext>
            </a:extLst>
          </p:cNvPr>
          <p:cNvSpPr/>
          <p:nvPr/>
        </p:nvSpPr>
        <p:spPr>
          <a:xfrm>
            <a:off x="409269" y="1888743"/>
            <a:ext cx="3003216" cy="545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canksh77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cheerupsh@naver.com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354B8985-2688-4D1B-BB4B-369BFF9CB537}"/>
              </a:ext>
            </a:extLst>
          </p:cNvPr>
          <p:cNvSpPr/>
          <p:nvPr/>
        </p:nvSpPr>
        <p:spPr bwMode="auto">
          <a:xfrm>
            <a:off x="288121" y="6929303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7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6015ED3-CF92-44EE-BD25-E47DD28A040D}"/>
              </a:ext>
            </a:extLst>
          </p:cNvPr>
          <p:cNvSpPr/>
          <p:nvPr/>
        </p:nvSpPr>
        <p:spPr bwMode="auto">
          <a:xfrm>
            <a:off x="288121" y="7297123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8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2D76276A-CF91-4608-A50E-9F44EAA6044D}"/>
              </a:ext>
            </a:extLst>
          </p:cNvPr>
          <p:cNvSpPr/>
          <p:nvPr/>
        </p:nvSpPr>
        <p:spPr bwMode="auto">
          <a:xfrm>
            <a:off x="288121" y="7658850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9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AAB1B0CB-6C2D-4F64-8DF9-27FFFC7ADDB3}"/>
              </a:ext>
            </a:extLst>
          </p:cNvPr>
          <p:cNvSpPr/>
          <p:nvPr/>
        </p:nvSpPr>
        <p:spPr bwMode="auto">
          <a:xfrm>
            <a:off x="288121" y="7998097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10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A1B0E6-1CB5-49D8-A959-2C6D9569C05C}"/>
              </a:ext>
            </a:extLst>
          </p:cNvPr>
          <p:cNvSpPr txBox="1"/>
          <p:nvPr/>
        </p:nvSpPr>
        <p:spPr>
          <a:xfrm>
            <a:off x="1623900" y="145110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C9762B7-320A-41B9-B57D-7C1D169CC9EA}"/>
              </a:ext>
            </a:extLst>
          </p:cNvPr>
          <p:cNvSpPr/>
          <p:nvPr/>
        </p:nvSpPr>
        <p:spPr>
          <a:xfrm>
            <a:off x="542550" y="3101980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4D38904-7ED4-4174-B16B-9A6485F4C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92583"/>
              </p:ext>
            </p:extLst>
          </p:nvPr>
        </p:nvGraphicFramePr>
        <p:xfrm>
          <a:off x="449878" y="3893864"/>
          <a:ext cx="3782368" cy="5721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0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</a:tbl>
          </a:graphicData>
        </a:graphic>
      </p:graphicFrame>
      <p:sp>
        <p:nvSpPr>
          <p:cNvPr id="66" name="사각형: 둥근 모서리 60">
            <a:extLst>
              <a:ext uri="{FF2B5EF4-FFF2-40B4-BE49-F238E27FC236}">
                <a16:creationId xmlns:a16="http://schemas.microsoft.com/office/drawing/2014/main" id="{226872B9-B166-4E60-B3D3-D67E76BD0251}"/>
              </a:ext>
            </a:extLst>
          </p:cNvPr>
          <p:cNvSpPr/>
          <p:nvPr/>
        </p:nvSpPr>
        <p:spPr>
          <a:xfrm>
            <a:off x="3231375" y="2843856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예약문의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2708F2-C566-4403-B4D6-3565A8A98E48}"/>
              </a:ext>
            </a:extLst>
          </p:cNvPr>
          <p:cNvSpPr/>
          <p:nvPr/>
        </p:nvSpPr>
        <p:spPr>
          <a:xfrm>
            <a:off x="457187" y="4544038"/>
            <a:ext cx="3597487" cy="22952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1AEC3EC-C8C6-4B0F-BBB9-9047CAA2E8D6}"/>
              </a:ext>
            </a:extLst>
          </p:cNvPr>
          <p:cNvSpPr/>
          <p:nvPr/>
        </p:nvSpPr>
        <p:spPr>
          <a:xfrm>
            <a:off x="542550" y="4866311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95B0D1-44AE-4933-B459-DF920350784E}"/>
              </a:ext>
            </a:extLst>
          </p:cNvPr>
          <p:cNvSpPr txBox="1"/>
          <p:nvPr/>
        </p:nvSpPr>
        <p:spPr>
          <a:xfrm>
            <a:off x="1563745" y="4792518"/>
            <a:ext cx="2743731" cy="900246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아티타야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4A14DB9-E888-4D04-9C05-EBEC5B8C7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126552"/>
              </p:ext>
            </p:extLst>
          </p:nvPr>
        </p:nvGraphicFramePr>
        <p:xfrm>
          <a:off x="449878" y="5660254"/>
          <a:ext cx="3782368" cy="85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38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38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0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  <a:tr h="238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추가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072436"/>
                  </a:ext>
                </a:extLst>
              </a:tr>
            </a:tbl>
          </a:graphicData>
        </a:graphic>
      </p:graphicFrame>
      <p:sp>
        <p:nvSpPr>
          <p:cNvPr id="77" name="사각형: 둥근 모서리 60">
            <a:extLst>
              <a:ext uri="{FF2B5EF4-FFF2-40B4-BE49-F238E27FC236}">
                <a16:creationId xmlns:a16="http://schemas.microsoft.com/office/drawing/2014/main" id="{2C62C335-BE89-4981-AE95-44CE37C3E609}"/>
              </a:ext>
            </a:extLst>
          </p:cNvPr>
          <p:cNvSpPr/>
          <p:nvPr/>
        </p:nvSpPr>
        <p:spPr>
          <a:xfrm>
            <a:off x="3235675" y="4562859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FB27326-8497-468E-9179-AFF70C0E1C4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625" y="1978753"/>
            <a:ext cx="450050" cy="453654"/>
          </a:xfrm>
          <a:prstGeom prst="rect">
            <a:avLst/>
          </a:prstGeom>
        </p:spPr>
      </p:pic>
      <p:sp>
        <p:nvSpPr>
          <p:cNvPr id="79" name="사각형: 둥근 모서리 60">
            <a:extLst>
              <a:ext uri="{FF2B5EF4-FFF2-40B4-BE49-F238E27FC236}">
                <a16:creationId xmlns:a16="http://schemas.microsoft.com/office/drawing/2014/main" id="{671281CE-017B-4874-ACE9-C07C947E6645}"/>
              </a:ext>
            </a:extLst>
          </p:cNvPr>
          <p:cNvSpPr/>
          <p:nvPr/>
        </p:nvSpPr>
        <p:spPr>
          <a:xfrm>
            <a:off x="1559049" y="6251651"/>
            <a:ext cx="2011780" cy="248886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항공권 예약정보 입력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AFC4023-1F36-4A27-AE50-62CC67A3BD56}"/>
              </a:ext>
            </a:extLst>
          </p:cNvPr>
          <p:cNvSpPr/>
          <p:nvPr/>
        </p:nvSpPr>
        <p:spPr bwMode="auto">
          <a:xfrm>
            <a:off x="1480614" y="6184188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5-1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F637ED5F-3EF6-440F-98BE-21E144D82BA6}"/>
              </a:ext>
            </a:extLst>
          </p:cNvPr>
          <p:cNvSpPr/>
          <p:nvPr/>
        </p:nvSpPr>
        <p:spPr bwMode="auto">
          <a:xfrm>
            <a:off x="3317148" y="2447800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3-1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DA781535-C84B-4BC4-AADF-37A866E4EBB5}"/>
              </a:ext>
            </a:extLst>
          </p:cNvPr>
          <p:cNvSpPr/>
          <p:nvPr/>
        </p:nvSpPr>
        <p:spPr bwMode="auto">
          <a:xfrm>
            <a:off x="384079" y="3123254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3-2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FE03554C-8EC2-4505-83CE-D212F05B7935}"/>
              </a:ext>
            </a:extLst>
          </p:cNvPr>
          <p:cNvSpPr/>
          <p:nvPr/>
        </p:nvSpPr>
        <p:spPr bwMode="auto">
          <a:xfrm>
            <a:off x="337039" y="3931886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3-3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E91BB44-42E0-4B6A-B5BB-EBCB62693FBA}"/>
              </a:ext>
            </a:extLst>
          </p:cNvPr>
          <p:cNvSpPr/>
          <p:nvPr/>
        </p:nvSpPr>
        <p:spPr bwMode="auto">
          <a:xfrm>
            <a:off x="343239" y="4200091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3-4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ED5BC82D-A68B-447C-A17D-A594B2B6BEBA}"/>
              </a:ext>
            </a:extLst>
          </p:cNvPr>
          <p:cNvSpPr/>
          <p:nvPr/>
        </p:nvSpPr>
        <p:spPr bwMode="auto">
          <a:xfrm>
            <a:off x="4053300" y="2839274"/>
            <a:ext cx="182768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4-1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50A9999E-A3F1-4B7F-B3FB-B0E5BD5030E9}"/>
              </a:ext>
            </a:extLst>
          </p:cNvPr>
          <p:cNvSpPr/>
          <p:nvPr/>
        </p:nvSpPr>
        <p:spPr bwMode="auto">
          <a:xfrm>
            <a:off x="4051048" y="4560201"/>
            <a:ext cx="182768" cy="182768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4-2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91" name="사각형: 둥근 모서리 60">
            <a:extLst>
              <a:ext uri="{FF2B5EF4-FFF2-40B4-BE49-F238E27FC236}">
                <a16:creationId xmlns:a16="http://schemas.microsoft.com/office/drawing/2014/main" id="{CC561228-A66E-4486-9737-F12713424AD2}"/>
              </a:ext>
            </a:extLst>
          </p:cNvPr>
          <p:cNvSpPr/>
          <p:nvPr/>
        </p:nvSpPr>
        <p:spPr>
          <a:xfrm>
            <a:off x="1559049" y="6532606"/>
            <a:ext cx="2011780" cy="248886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후기작성</a:t>
            </a: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FECF113-ADC0-4343-8212-4D54FE1091C1}"/>
              </a:ext>
            </a:extLst>
          </p:cNvPr>
          <p:cNvSpPr/>
          <p:nvPr/>
        </p:nvSpPr>
        <p:spPr bwMode="auto">
          <a:xfrm>
            <a:off x="1498060" y="6482589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6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B3739796-EE16-4C82-8B92-7756C97EF3DC}"/>
              </a:ext>
            </a:extLst>
          </p:cNvPr>
          <p:cNvSpPr/>
          <p:nvPr/>
        </p:nvSpPr>
        <p:spPr bwMode="auto">
          <a:xfrm>
            <a:off x="3746573" y="1812463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11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6187C9-3D83-4349-9319-C05103218437}"/>
              </a:ext>
            </a:extLst>
          </p:cNvPr>
          <p:cNvSpPr/>
          <p:nvPr/>
        </p:nvSpPr>
        <p:spPr>
          <a:xfrm>
            <a:off x="4640690" y="2473808"/>
            <a:ext cx="3718478" cy="314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                                           </a:t>
            </a:r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더보기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〉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238B1D2-1B57-4724-82D7-59C3DE734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904837"/>
              </p:ext>
            </p:extLst>
          </p:nvPr>
        </p:nvGraphicFramePr>
        <p:xfrm>
          <a:off x="4688922" y="6860234"/>
          <a:ext cx="3935726" cy="17718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40540">
                  <a:extLst>
                    <a:ext uri="{9D8B030D-6E8A-4147-A177-3AD203B41FA5}">
                      <a16:colId xmlns:a16="http://schemas.microsoft.com/office/drawing/2014/main" val="4100190514"/>
                    </a:ext>
                  </a:extLst>
                </a:gridCol>
                <a:gridCol w="595186">
                  <a:extLst>
                    <a:ext uri="{9D8B030D-6E8A-4147-A177-3AD203B41FA5}">
                      <a16:colId xmlns:a16="http://schemas.microsoft.com/office/drawing/2014/main" val="3484438224"/>
                    </a:ext>
                  </a:extLst>
                </a:gridCol>
              </a:tblGrid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</a:t>
                      </a: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내역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175599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스크랩 관리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985162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문의 내역 </a:t>
                      </a: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(5)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966948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722281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294256"/>
                  </a:ext>
                </a:extLst>
              </a:tr>
            </a:tbl>
          </a:graphicData>
        </a:graphic>
      </p:graphicFrame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DAB5CE-D4BF-436C-9C8E-E49D1091E975}"/>
              </a:ext>
            </a:extLst>
          </p:cNvPr>
          <p:cNvSpPr/>
          <p:nvPr/>
        </p:nvSpPr>
        <p:spPr>
          <a:xfrm>
            <a:off x="4757131" y="2831830"/>
            <a:ext cx="3597487" cy="1622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3D9BE2-63BA-46F7-B918-158E7C531077}"/>
              </a:ext>
            </a:extLst>
          </p:cNvPr>
          <p:cNvSpPr/>
          <p:nvPr/>
        </p:nvSpPr>
        <p:spPr>
          <a:xfrm>
            <a:off x="4709213" y="1888743"/>
            <a:ext cx="3003216" cy="545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canksh77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cheerupsh@naver.com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7490FF-88C7-4D74-9172-0AED8B74591B}"/>
              </a:ext>
            </a:extLst>
          </p:cNvPr>
          <p:cNvSpPr txBox="1"/>
          <p:nvPr/>
        </p:nvSpPr>
        <p:spPr>
          <a:xfrm>
            <a:off x="5923844" y="145110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68B897FE-0308-4DA0-BB6A-A0BDD55AD86F}"/>
              </a:ext>
            </a:extLst>
          </p:cNvPr>
          <p:cNvSpPr/>
          <p:nvPr/>
        </p:nvSpPr>
        <p:spPr>
          <a:xfrm>
            <a:off x="4842494" y="3109940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79F8BA24-8ABD-4A50-9050-BCC09AFAE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43718"/>
              </p:ext>
            </p:extLst>
          </p:nvPr>
        </p:nvGraphicFramePr>
        <p:xfrm>
          <a:off x="4749822" y="3905895"/>
          <a:ext cx="3782368" cy="5721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025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025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0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</a:tbl>
          </a:graphicData>
        </a:graphic>
      </p:graphicFrame>
      <p:sp>
        <p:nvSpPr>
          <p:cNvPr id="105" name="사각형: 둥근 모서리 60">
            <a:extLst>
              <a:ext uri="{FF2B5EF4-FFF2-40B4-BE49-F238E27FC236}">
                <a16:creationId xmlns:a16="http://schemas.microsoft.com/office/drawing/2014/main" id="{734573E3-0FBE-48F5-A12A-BA93562EEFD6}"/>
              </a:ext>
            </a:extLst>
          </p:cNvPr>
          <p:cNvSpPr/>
          <p:nvPr/>
        </p:nvSpPr>
        <p:spPr>
          <a:xfrm>
            <a:off x="7523587" y="2838446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예약문의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62F620-006A-471B-A349-55B4D02E8167}"/>
              </a:ext>
            </a:extLst>
          </p:cNvPr>
          <p:cNvSpPr/>
          <p:nvPr/>
        </p:nvSpPr>
        <p:spPr>
          <a:xfrm>
            <a:off x="4757131" y="4544038"/>
            <a:ext cx="3597487" cy="22952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1BBFCC45-11DB-4CA9-9E55-CED8F021AC98}"/>
              </a:ext>
            </a:extLst>
          </p:cNvPr>
          <p:cNvSpPr/>
          <p:nvPr/>
        </p:nvSpPr>
        <p:spPr>
          <a:xfrm>
            <a:off x="4842494" y="4857175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333A52-3611-4573-B576-51C35753FCB3}"/>
              </a:ext>
            </a:extLst>
          </p:cNvPr>
          <p:cNvSpPr txBox="1"/>
          <p:nvPr/>
        </p:nvSpPr>
        <p:spPr>
          <a:xfrm>
            <a:off x="5863689" y="4783382"/>
            <a:ext cx="2743731" cy="821379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아티타야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82FAEC51-919F-49BA-A6AC-193501117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18975"/>
              </p:ext>
            </p:extLst>
          </p:nvPr>
        </p:nvGraphicFramePr>
        <p:xfrm>
          <a:off x="4749822" y="5648222"/>
          <a:ext cx="3782368" cy="85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0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추가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072436"/>
                  </a:ext>
                </a:extLst>
              </a:tr>
            </a:tbl>
          </a:graphicData>
        </a:graphic>
      </p:graphicFrame>
      <p:sp>
        <p:nvSpPr>
          <p:cNvPr id="110" name="사각형: 둥근 모서리 60">
            <a:extLst>
              <a:ext uri="{FF2B5EF4-FFF2-40B4-BE49-F238E27FC236}">
                <a16:creationId xmlns:a16="http://schemas.microsoft.com/office/drawing/2014/main" id="{D736FCF4-6FA9-4885-BA4A-3263B44F6689}"/>
              </a:ext>
            </a:extLst>
          </p:cNvPr>
          <p:cNvSpPr/>
          <p:nvPr/>
        </p:nvSpPr>
        <p:spPr>
          <a:xfrm>
            <a:off x="7523587" y="4562859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0A7D8BE4-A815-4C79-8DB4-26110D98A2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69" y="1978753"/>
            <a:ext cx="450050" cy="453654"/>
          </a:xfrm>
          <a:prstGeom prst="rect">
            <a:avLst/>
          </a:prstGeom>
        </p:spPr>
      </p:pic>
      <p:sp>
        <p:nvSpPr>
          <p:cNvPr id="112" name="사각형: 둥근 모서리 60">
            <a:extLst>
              <a:ext uri="{FF2B5EF4-FFF2-40B4-BE49-F238E27FC236}">
                <a16:creationId xmlns:a16="http://schemas.microsoft.com/office/drawing/2014/main" id="{322D10DB-077F-402B-9761-D9D253EE627E}"/>
              </a:ext>
            </a:extLst>
          </p:cNvPr>
          <p:cNvSpPr/>
          <p:nvPr/>
        </p:nvSpPr>
        <p:spPr>
          <a:xfrm>
            <a:off x="5858993" y="6239619"/>
            <a:ext cx="2011780" cy="248886"/>
          </a:xfrm>
          <a:prstGeom prst="roundRect">
            <a:avLst>
              <a:gd name="adj" fmla="val 1908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항공권 예약정보 확인</a:t>
            </a:r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B80F6F08-2219-4A18-8B06-DF3AB6EEA515}"/>
              </a:ext>
            </a:extLst>
          </p:cNvPr>
          <p:cNvSpPr/>
          <p:nvPr/>
        </p:nvSpPr>
        <p:spPr bwMode="auto">
          <a:xfrm>
            <a:off x="5780558" y="6172156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5-2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120" name="사각형: 둥근 모서리 60">
            <a:extLst>
              <a:ext uri="{FF2B5EF4-FFF2-40B4-BE49-F238E27FC236}">
                <a16:creationId xmlns:a16="http://schemas.microsoft.com/office/drawing/2014/main" id="{2E26D153-53FD-4D28-B7D7-B7FEBE41B34B}"/>
              </a:ext>
            </a:extLst>
          </p:cNvPr>
          <p:cNvSpPr/>
          <p:nvPr/>
        </p:nvSpPr>
        <p:spPr>
          <a:xfrm>
            <a:off x="5858993" y="6532606"/>
            <a:ext cx="2011780" cy="248886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후기작성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A7FAE47-FE11-4733-B023-FF94A5327C0C}"/>
              </a:ext>
            </a:extLst>
          </p:cNvPr>
          <p:cNvSpPr txBox="1"/>
          <p:nvPr/>
        </p:nvSpPr>
        <p:spPr>
          <a:xfrm>
            <a:off x="1462203" y="3009264"/>
            <a:ext cx="2592472" cy="821379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9DDC7F4-A71C-424E-86C3-FB527B3C4FB8}"/>
              </a:ext>
            </a:extLst>
          </p:cNvPr>
          <p:cNvSpPr txBox="1"/>
          <p:nvPr/>
        </p:nvSpPr>
        <p:spPr>
          <a:xfrm>
            <a:off x="5746158" y="3017224"/>
            <a:ext cx="2592472" cy="821379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D1CA0F5-D7AE-4AEC-81E8-B3A9D6E04B18}"/>
              </a:ext>
            </a:extLst>
          </p:cNvPr>
          <p:cNvSpPr/>
          <p:nvPr/>
        </p:nvSpPr>
        <p:spPr bwMode="auto">
          <a:xfrm>
            <a:off x="288121" y="8312315"/>
            <a:ext cx="166153" cy="166153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11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23EC707-B1F2-4610-96FA-8837610622DE}"/>
              </a:ext>
            </a:extLst>
          </p:cNvPr>
          <p:cNvSpPr/>
          <p:nvPr/>
        </p:nvSpPr>
        <p:spPr>
          <a:xfrm>
            <a:off x="1545604" y="3098382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43BCD69C-4193-4CEC-8990-5C52E73E05C3}"/>
              </a:ext>
            </a:extLst>
          </p:cNvPr>
          <p:cNvSpPr/>
          <p:nvPr/>
        </p:nvSpPr>
        <p:spPr>
          <a:xfrm>
            <a:off x="1555335" y="4866311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76BC812D-21C4-4F83-910A-4AFCF66A97A7}"/>
              </a:ext>
            </a:extLst>
          </p:cNvPr>
          <p:cNvSpPr/>
          <p:nvPr/>
        </p:nvSpPr>
        <p:spPr>
          <a:xfrm>
            <a:off x="5864469" y="3098382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95C2E138-B2F5-4B1C-B8B9-8FD4AFF43F98}"/>
              </a:ext>
            </a:extLst>
          </p:cNvPr>
          <p:cNvSpPr/>
          <p:nvPr/>
        </p:nvSpPr>
        <p:spPr>
          <a:xfrm>
            <a:off x="5874200" y="4866311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115" name="물결 114">
            <a:extLst>
              <a:ext uri="{FF2B5EF4-FFF2-40B4-BE49-F238E27FC236}">
                <a16:creationId xmlns:a16="http://schemas.microsoft.com/office/drawing/2014/main" id="{66B60E5B-A342-45E3-866A-B847E39167AE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004353C-0203-4189-BF2F-F15E37CCCBD8}"/>
              </a:ext>
            </a:extLst>
          </p:cNvPr>
          <p:cNvGrpSpPr/>
          <p:nvPr/>
        </p:nvGrpSpPr>
        <p:grpSpPr>
          <a:xfrm>
            <a:off x="382205" y="8603945"/>
            <a:ext cx="3660369" cy="658184"/>
            <a:chOff x="382205" y="8603945"/>
            <a:chExt cx="3660369" cy="658184"/>
          </a:xfrm>
        </p:grpSpPr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A693CEA8-B8FB-46A1-9D1A-1022E0903B3D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17" name="사각형: 둥근 모서리 116">
                <a:extLst>
                  <a:ext uri="{FF2B5EF4-FFF2-40B4-BE49-F238E27FC236}">
                    <a16:creationId xmlns:a16="http://schemas.microsoft.com/office/drawing/2014/main" id="{9FE8E8CA-C8A8-46E2-8E2E-2107F2EBFF95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B0A23B6B-518E-4EB2-80B0-79F77091F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263B3950-73A4-48A3-A98F-AF2C897695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1485FCA4-6045-4412-ACF4-CF454FAC0D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1EE61F26-0FB6-4F24-91E2-EFF33D87C2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28" name="Picture 4" descr="소울메이트">
              <a:extLst>
                <a:ext uri="{FF2B5EF4-FFF2-40B4-BE49-F238E27FC236}">
                  <a16:creationId xmlns:a16="http://schemas.microsoft.com/office/drawing/2014/main" id="{145E3672-CADC-440E-BBC1-B61DA5E9D4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29" name="표 121">
            <a:extLst>
              <a:ext uri="{FF2B5EF4-FFF2-40B4-BE49-F238E27FC236}">
                <a16:creationId xmlns:a16="http://schemas.microsoft.com/office/drawing/2014/main" id="{2E6EDD37-7D1C-4077-BF42-AE2FCD3134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09887"/>
              </p:ext>
            </p:extLst>
          </p:nvPr>
        </p:nvGraphicFramePr>
        <p:xfrm>
          <a:off x="401254" y="9031833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FC2300E1-CBCD-4E73-9799-35BE44651033}"/>
              </a:ext>
            </a:extLst>
          </p:cNvPr>
          <p:cNvGrpSpPr/>
          <p:nvPr/>
        </p:nvGrpSpPr>
        <p:grpSpPr>
          <a:xfrm>
            <a:off x="4686654" y="8603945"/>
            <a:ext cx="3660369" cy="658184"/>
            <a:chOff x="382205" y="8603945"/>
            <a:chExt cx="3660369" cy="658184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27ED605A-6943-4A41-9D63-041A87666CA7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33" name="사각형: 둥근 모서리 132">
                <a:extLst>
                  <a:ext uri="{FF2B5EF4-FFF2-40B4-BE49-F238E27FC236}">
                    <a16:creationId xmlns:a16="http://schemas.microsoft.com/office/drawing/2014/main" id="{FD26EF11-A099-4DEA-9004-47B0E84B8290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34" name="그림 133">
                <a:extLst>
                  <a:ext uri="{FF2B5EF4-FFF2-40B4-BE49-F238E27FC236}">
                    <a16:creationId xmlns:a16="http://schemas.microsoft.com/office/drawing/2014/main" id="{FCDC0B85-C0FB-4CCA-8383-99E50D8C54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35" name="그림 134">
                <a:extLst>
                  <a:ext uri="{FF2B5EF4-FFF2-40B4-BE49-F238E27FC236}">
                    <a16:creationId xmlns:a16="http://schemas.microsoft.com/office/drawing/2014/main" id="{3B20F161-F5FC-49EC-95B6-B6C26B88A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36" name="그림 135">
                <a:extLst>
                  <a:ext uri="{FF2B5EF4-FFF2-40B4-BE49-F238E27FC236}">
                    <a16:creationId xmlns:a16="http://schemas.microsoft.com/office/drawing/2014/main" id="{EE2550C7-36ED-4DCE-A813-554F531A8D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37" name="그림 136">
                <a:extLst>
                  <a:ext uri="{FF2B5EF4-FFF2-40B4-BE49-F238E27FC236}">
                    <a16:creationId xmlns:a16="http://schemas.microsoft.com/office/drawing/2014/main" id="{7BE73F9F-2D9F-4172-AD56-A297090270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32" name="Picture 4" descr="소울메이트">
              <a:extLst>
                <a:ext uri="{FF2B5EF4-FFF2-40B4-BE49-F238E27FC236}">
                  <a16:creationId xmlns:a16="http://schemas.microsoft.com/office/drawing/2014/main" id="{3F011742-AC29-4744-9645-CF10CD2DB3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38" name="표 121">
            <a:extLst>
              <a:ext uri="{FF2B5EF4-FFF2-40B4-BE49-F238E27FC236}">
                <a16:creationId xmlns:a16="http://schemas.microsoft.com/office/drawing/2014/main" id="{11EC5C18-05CA-434D-B3CC-1B8219E7C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65617"/>
              </p:ext>
            </p:extLst>
          </p:nvPr>
        </p:nvGraphicFramePr>
        <p:xfrm>
          <a:off x="4705703" y="9031833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95" name="그룹 94">
            <a:extLst>
              <a:ext uri="{FF2B5EF4-FFF2-40B4-BE49-F238E27FC236}">
                <a16:creationId xmlns:a16="http://schemas.microsoft.com/office/drawing/2014/main" id="{A57CE9AB-BDC9-409A-8F8A-D3E2953A9FCF}"/>
              </a:ext>
            </a:extLst>
          </p:cNvPr>
          <p:cNvGrpSpPr/>
          <p:nvPr/>
        </p:nvGrpSpPr>
        <p:grpSpPr>
          <a:xfrm>
            <a:off x="1383284" y="6180409"/>
            <a:ext cx="2363289" cy="379907"/>
            <a:chOff x="4534515" y="936203"/>
            <a:chExt cx="7979298" cy="1852438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FF2FD055-F818-4324-83F6-9801CA2C6B6F}"/>
                </a:ext>
              </a:extLst>
            </p:cNvPr>
            <p:cNvSpPr/>
            <p:nvPr/>
          </p:nvSpPr>
          <p:spPr>
            <a:xfrm>
              <a:off x="4534515" y="936203"/>
              <a:ext cx="7979298" cy="18524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항공삭제</a:t>
              </a:r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A2AFB8C-92EE-4AAA-8952-76E8C9C08DBD}"/>
                </a:ext>
              </a:extLst>
            </p:cNvPr>
            <p:cNvCxnSpPr/>
            <p:nvPr/>
          </p:nvCxnSpPr>
          <p:spPr>
            <a:xfrm>
              <a:off x="4534515" y="936203"/>
              <a:ext cx="7979298" cy="17830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DD67C2DC-7F19-446D-8611-873D72CE5CE2}"/>
              </a:ext>
            </a:extLst>
          </p:cNvPr>
          <p:cNvGrpSpPr/>
          <p:nvPr/>
        </p:nvGrpSpPr>
        <p:grpSpPr>
          <a:xfrm>
            <a:off x="5667885" y="6180409"/>
            <a:ext cx="2363289" cy="379907"/>
            <a:chOff x="4534515" y="936203"/>
            <a:chExt cx="7979298" cy="1852438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2AEC1F21-168C-41EB-9F2B-74525E679C16}"/>
                </a:ext>
              </a:extLst>
            </p:cNvPr>
            <p:cNvSpPr/>
            <p:nvPr/>
          </p:nvSpPr>
          <p:spPr>
            <a:xfrm>
              <a:off x="4534515" y="936203"/>
              <a:ext cx="7979298" cy="18524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항공삭제</a:t>
              </a:r>
            </a:p>
          </p:txBody>
        </p: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04EE70F7-4B87-401F-8115-8BCF2CB1A09A}"/>
                </a:ext>
              </a:extLst>
            </p:cNvPr>
            <p:cNvCxnSpPr/>
            <p:nvPr/>
          </p:nvCxnSpPr>
          <p:spPr>
            <a:xfrm>
              <a:off x="4534515" y="936203"/>
              <a:ext cx="7979298" cy="17830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518A078-1A7D-3540-93AB-FF03CAB0549E}"/>
              </a:ext>
            </a:extLst>
          </p:cNvPr>
          <p:cNvSpPr txBox="1"/>
          <p:nvPr/>
        </p:nvSpPr>
        <p:spPr>
          <a:xfrm>
            <a:off x="13836531" y="783085"/>
            <a:ext cx="2759147" cy="2500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호텔과 골프장을 예약할 시 예약문의가 </a:t>
            </a:r>
            <a:r>
              <a:rPr lang="en-US" altLang="ko-KR" dirty="0">
                <a:solidFill>
                  <a:srgbClr val="FF0000"/>
                </a:solidFill>
              </a:rPr>
              <a:t>10</a:t>
            </a:r>
            <a:r>
              <a:rPr lang="ko-KR" altLang="en-US" dirty="0">
                <a:solidFill>
                  <a:srgbClr val="FF0000"/>
                </a:solidFill>
              </a:rPr>
              <a:t>개 이상 될 수 </a:t>
            </a:r>
            <a:r>
              <a:rPr lang="ko-KR" altLang="en-US" dirty="0" err="1">
                <a:solidFill>
                  <a:srgbClr val="FF0000"/>
                </a:solidFill>
              </a:rPr>
              <a:t>도있습니다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이걸 위해서 따로 페이지를 만들어 알아보기 쉽게 했으면 합니다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499D268A-82BA-451D-BEF6-F5635154C796}"/>
              </a:ext>
            </a:extLst>
          </p:cNvPr>
          <p:cNvSpPr/>
          <p:nvPr/>
        </p:nvSpPr>
        <p:spPr>
          <a:xfrm>
            <a:off x="17079169" y="590858"/>
            <a:ext cx="3105345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r>
              <a:rPr lang="ko-KR" altLang="en-US" dirty="0"/>
              <a:t>번 예약</a:t>
            </a:r>
            <a:r>
              <a:rPr lang="en-US" altLang="ko-KR" dirty="0"/>
              <a:t>&amp;</a:t>
            </a:r>
            <a:r>
              <a:rPr lang="ko-KR" altLang="en-US" dirty="0"/>
              <a:t>결제 내역에서 전체 리스트 확인가능</a:t>
            </a: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18CEBBB1-C0D8-4FB3-9AB4-5B690860A12D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125" name="그림 124">
              <a:extLst>
                <a:ext uri="{FF2B5EF4-FFF2-40B4-BE49-F238E27FC236}">
                  <a16:creationId xmlns:a16="http://schemas.microsoft.com/office/drawing/2014/main" id="{1F96C7EB-E3CA-4103-8258-14055EE1D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45A41C5D-75A7-47DF-83B0-5A16077092D1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1D522498-5E12-4DF6-8348-A2A463F8E0A8}"/>
              </a:ext>
            </a:extLst>
          </p:cNvPr>
          <p:cNvGrpSpPr/>
          <p:nvPr/>
        </p:nvGrpSpPr>
        <p:grpSpPr>
          <a:xfrm>
            <a:off x="8069741" y="1459853"/>
            <a:ext cx="265045" cy="318746"/>
            <a:chOff x="3869646" y="1581447"/>
            <a:chExt cx="219045" cy="263426"/>
          </a:xfrm>
        </p:grpSpPr>
        <p:pic>
          <p:nvPicPr>
            <p:cNvPr id="140" name="그림 139">
              <a:extLst>
                <a:ext uri="{FF2B5EF4-FFF2-40B4-BE49-F238E27FC236}">
                  <a16:creationId xmlns:a16="http://schemas.microsoft.com/office/drawing/2014/main" id="{053E3027-F058-4164-9EA7-8B44D672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034E38A8-F874-42B2-8FC5-CEDEC596AE36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371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텍스트 개체 틀 57">
            <a:extLst>
              <a:ext uri="{FF2B5EF4-FFF2-40B4-BE49-F238E27FC236}">
                <a16:creationId xmlns:a16="http://schemas.microsoft.com/office/drawing/2014/main" id="{C39085E8-1675-4089-88FB-AF12882F43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항공권 </a:t>
            </a:r>
            <a:r>
              <a:rPr lang="ko-KR" altLang="en-US" dirty="0" err="1"/>
              <a:t>미신청</a:t>
            </a:r>
            <a:r>
              <a:rPr lang="ko-KR" altLang="en-US" dirty="0"/>
              <a:t> 시 마이페이지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23A7FFF-02DF-43E5-B9D0-A048C3D29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A6FC09-5DED-4A95-B5E4-9EDCD540B6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my02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10AA4C2B-C5F9-4BE9-9384-49228BBF9A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31A041-7F5C-427C-8B6F-5FE25EE2A92B}"/>
              </a:ext>
            </a:extLst>
          </p:cNvPr>
          <p:cNvSpPr/>
          <p:nvPr/>
        </p:nvSpPr>
        <p:spPr>
          <a:xfrm>
            <a:off x="340746" y="2421369"/>
            <a:ext cx="3718478" cy="314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                                           </a:t>
            </a:r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더보기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〉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7" name="Table 42">
            <a:extLst>
              <a:ext uri="{FF2B5EF4-FFF2-40B4-BE49-F238E27FC236}">
                <a16:creationId xmlns:a16="http://schemas.microsoft.com/office/drawing/2014/main" id="{26678F5E-B6A0-49AB-B0AB-169B721966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352990"/>
              </p:ext>
            </p:extLst>
          </p:nvPr>
        </p:nvGraphicFramePr>
        <p:xfrm>
          <a:off x="11408991" y="926672"/>
          <a:ext cx="2293197" cy="7950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457176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항공권 정보 입력 버튼 출력 사전 기준 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-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예약확정 상품 예약완료 시 버튼 출력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항공권 신청 체크 시 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번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5-2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번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5-5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번 버튼 출력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항공권  신청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미체크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 시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번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5-4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번 버튼 출력</a:t>
                      </a: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5-3)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</a:rPr>
                        <a:t>항공권 발권정보 입력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버튼 클릭 시 화면코드 </a:t>
                      </a:r>
                      <a:r>
                        <a:rPr lang="en-US" altLang="ko-KR" sz="1050" dirty="0"/>
                        <a:t>my_ticketing_input01 </a:t>
                      </a:r>
                      <a:r>
                        <a:rPr lang="ko-KR" altLang="en-US" sz="1050" dirty="0"/>
                        <a:t>페이지 이동</a:t>
                      </a: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5-4)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</a:rPr>
                        <a:t>항공권 발권정보 확인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버튼 클릭 시 화면코드 </a:t>
                      </a:r>
                      <a:r>
                        <a:rPr lang="en-US" altLang="ko-KR" sz="1050" dirty="0"/>
                        <a:t>my_ticketing_confirm01 </a:t>
                      </a:r>
                      <a:r>
                        <a:rPr lang="ko-KR" altLang="en-US" sz="1050" dirty="0"/>
                        <a:t>페이지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5-5) 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+mn-ea"/>
                        </a:rPr>
                        <a:t>탑승자 정보 확인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</a:rPr>
                        <a:t>버튼 클릭 시 화면코드 </a:t>
                      </a:r>
                      <a:r>
                        <a:rPr lang="en-US" altLang="ko-KR" sz="1050" dirty="0"/>
                        <a:t>my_add_confirm01</a:t>
                      </a:r>
                      <a:endParaRPr lang="ko-KR" altLang="en-US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페이지 이동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solidFill>
                          <a:schemeClr val="tx1"/>
                        </a:solidFill>
                        <a:latin typeface="Arial" panose="020B0604020202020204" pitchFamily="34" charset="0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34149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r>
                        <a:rPr lang="en-US" altLang="ko-KR" sz="105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05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후기 등록 기간 확인 요망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73" name="Rectangle 2">
            <a:extLst>
              <a:ext uri="{FF2B5EF4-FFF2-40B4-BE49-F238E27FC236}">
                <a16:creationId xmlns:a16="http://schemas.microsoft.com/office/drawing/2014/main" id="{26DCDDD8-C956-4DAC-9A54-5B37F5956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1569" y="159797"/>
            <a:ext cx="65" cy="12632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796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altLang="ko-KR" sz="105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ECB5414-B74A-448A-8558-FD518EAAA609}"/>
              </a:ext>
            </a:extLst>
          </p:cNvPr>
          <p:cNvSpPr/>
          <p:nvPr/>
        </p:nvSpPr>
        <p:spPr>
          <a:xfrm>
            <a:off x="457187" y="2779391"/>
            <a:ext cx="3597487" cy="1622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A0A19D0-BDC7-4386-BD4A-A8A18A06B8C5}"/>
              </a:ext>
            </a:extLst>
          </p:cNvPr>
          <p:cNvSpPr/>
          <p:nvPr/>
        </p:nvSpPr>
        <p:spPr>
          <a:xfrm>
            <a:off x="364264" y="1836304"/>
            <a:ext cx="3003216" cy="545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canksh77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cheerupsh@naver.com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6A1B0E6-1CB5-49D8-A959-2C6D9569C05C}"/>
              </a:ext>
            </a:extLst>
          </p:cNvPr>
          <p:cNvSpPr txBox="1"/>
          <p:nvPr/>
        </p:nvSpPr>
        <p:spPr>
          <a:xfrm>
            <a:off x="1623900" y="145110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6C9762B7-320A-41B9-B57D-7C1D169CC9EA}"/>
              </a:ext>
            </a:extLst>
          </p:cNvPr>
          <p:cNvSpPr/>
          <p:nvPr/>
        </p:nvSpPr>
        <p:spPr>
          <a:xfrm>
            <a:off x="542550" y="2874125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A4D38904-7ED4-4174-B16B-9A6485F4C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49707"/>
              </p:ext>
            </p:extLst>
          </p:nvPr>
        </p:nvGraphicFramePr>
        <p:xfrm>
          <a:off x="449878" y="3829393"/>
          <a:ext cx="3782368" cy="5721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0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</a:tbl>
          </a:graphicData>
        </a:graphic>
      </p:graphicFrame>
      <p:sp>
        <p:nvSpPr>
          <p:cNvPr id="66" name="사각형: 둥근 모서리 60">
            <a:extLst>
              <a:ext uri="{FF2B5EF4-FFF2-40B4-BE49-F238E27FC236}">
                <a16:creationId xmlns:a16="http://schemas.microsoft.com/office/drawing/2014/main" id="{226872B9-B166-4E60-B3D3-D67E76BD0251}"/>
              </a:ext>
            </a:extLst>
          </p:cNvPr>
          <p:cNvSpPr/>
          <p:nvPr/>
        </p:nvSpPr>
        <p:spPr>
          <a:xfrm>
            <a:off x="3199579" y="2873333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예약문의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E92708F2-C566-4403-B4D6-3565A8A98E48}"/>
              </a:ext>
            </a:extLst>
          </p:cNvPr>
          <p:cNvSpPr/>
          <p:nvPr/>
        </p:nvSpPr>
        <p:spPr>
          <a:xfrm>
            <a:off x="457187" y="4491599"/>
            <a:ext cx="3597487" cy="22952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1AEC3EC-C8C6-4B0F-BBB9-9047CAA2E8D6}"/>
              </a:ext>
            </a:extLst>
          </p:cNvPr>
          <p:cNvSpPr/>
          <p:nvPr/>
        </p:nvSpPr>
        <p:spPr>
          <a:xfrm>
            <a:off x="542550" y="4621360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295B0D1-44AE-4933-B459-DF920350784E}"/>
              </a:ext>
            </a:extLst>
          </p:cNvPr>
          <p:cNvSpPr txBox="1"/>
          <p:nvPr/>
        </p:nvSpPr>
        <p:spPr>
          <a:xfrm>
            <a:off x="1563745" y="4547567"/>
            <a:ext cx="2743731" cy="900246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아티타야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A4A14DB9-E888-4D04-9C05-EBEC5B8C7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0425639"/>
              </p:ext>
            </p:extLst>
          </p:nvPr>
        </p:nvGraphicFramePr>
        <p:xfrm>
          <a:off x="449878" y="5571719"/>
          <a:ext cx="3782368" cy="85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9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추가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072436"/>
                  </a:ext>
                </a:extLst>
              </a:tr>
            </a:tbl>
          </a:graphicData>
        </a:graphic>
      </p:graphicFrame>
      <p:sp>
        <p:nvSpPr>
          <p:cNvPr id="77" name="사각형: 둥근 모서리 60">
            <a:extLst>
              <a:ext uri="{FF2B5EF4-FFF2-40B4-BE49-F238E27FC236}">
                <a16:creationId xmlns:a16="http://schemas.microsoft.com/office/drawing/2014/main" id="{2C62C335-BE89-4981-AE95-44CE37C3E609}"/>
              </a:ext>
            </a:extLst>
          </p:cNvPr>
          <p:cNvSpPr/>
          <p:nvPr/>
        </p:nvSpPr>
        <p:spPr>
          <a:xfrm>
            <a:off x="3199579" y="4582612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6FB27326-8497-468E-9179-AFF70C0E1C4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625" y="1926314"/>
            <a:ext cx="450050" cy="453654"/>
          </a:xfrm>
          <a:prstGeom prst="rect">
            <a:avLst/>
          </a:prstGeom>
        </p:spPr>
      </p:pic>
      <p:sp>
        <p:nvSpPr>
          <p:cNvPr id="79" name="사각형: 둥근 모서리 60">
            <a:extLst>
              <a:ext uri="{FF2B5EF4-FFF2-40B4-BE49-F238E27FC236}">
                <a16:creationId xmlns:a16="http://schemas.microsoft.com/office/drawing/2014/main" id="{671281CE-017B-4874-ACE9-C07C947E6645}"/>
              </a:ext>
            </a:extLst>
          </p:cNvPr>
          <p:cNvSpPr/>
          <p:nvPr/>
        </p:nvSpPr>
        <p:spPr>
          <a:xfrm>
            <a:off x="1559049" y="6163116"/>
            <a:ext cx="2011780" cy="248886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항공권 발권정보 입력</a:t>
            </a: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BAFC4023-1F36-4A27-AE50-62CC67A3BD56}"/>
              </a:ext>
            </a:extLst>
          </p:cNvPr>
          <p:cNvSpPr/>
          <p:nvPr/>
        </p:nvSpPr>
        <p:spPr bwMode="auto">
          <a:xfrm>
            <a:off x="1480614" y="6095653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5-3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91" name="사각형: 둥근 모서리 60">
            <a:extLst>
              <a:ext uri="{FF2B5EF4-FFF2-40B4-BE49-F238E27FC236}">
                <a16:creationId xmlns:a16="http://schemas.microsoft.com/office/drawing/2014/main" id="{CC561228-A66E-4486-9737-F12713424AD2}"/>
              </a:ext>
            </a:extLst>
          </p:cNvPr>
          <p:cNvSpPr/>
          <p:nvPr/>
        </p:nvSpPr>
        <p:spPr>
          <a:xfrm>
            <a:off x="1559049" y="6480167"/>
            <a:ext cx="2011780" cy="248886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후기작성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96187C9-3D83-4349-9319-C05103218437}"/>
              </a:ext>
            </a:extLst>
          </p:cNvPr>
          <p:cNvSpPr/>
          <p:nvPr/>
        </p:nvSpPr>
        <p:spPr>
          <a:xfrm>
            <a:off x="4640690" y="2421369"/>
            <a:ext cx="3718478" cy="314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현황                                            </a:t>
            </a:r>
            <a:r>
              <a:rPr lang="ko-KR" altLang="en-US" sz="105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더보기</a:t>
            </a:r>
            <a:r>
              <a:rPr lang="ko-KR" altLang="en-US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〉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27DAB5CE-D4BF-436C-9C8E-E49D1091E975}"/>
              </a:ext>
            </a:extLst>
          </p:cNvPr>
          <p:cNvSpPr/>
          <p:nvPr/>
        </p:nvSpPr>
        <p:spPr>
          <a:xfrm>
            <a:off x="4757131" y="2779391"/>
            <a:ext cx="3597487" cy="1622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B3D9BE2-63BA-46F7-B918-158E7C531077}"/>
              </a:ext>
            </a:extLst>
          </p:cNvPr>
          <p:cNvSpPr/>
          <p:nvPr/>
        </p:nvSpPr>
        <p:spPr>
          <a:xfrm>
            <a:off x="4664208" y="1836304"/>
            <a:ext cx="3003216" cy="545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canksh77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cheerupsh@naver.com</a:t>
            </a:r>
            <a:endParaRPr lang="ko-KR" altLang="en-US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E7490FF-88C7-4D74-9172-0AED8B74591B}"/>
              </a:ext>
            </a:extLst>
          </p:cNvPr>
          <p:cNvSpPr txBox="1"/>
          <p:nvPr/>
        </p:nvSpPr>
        <p:spPr>
          <a:xfrm>
            <a:off x="5923844" y="145110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마이페이지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68B897FE-0308-4DA0-BB6A-A0BDD55AD86F}"/>
              </a:ext>
            </a:extLst>
          </p:cNvPr>
          <p:cNvSpPr/>
          <p:nvPr/>
        </p:nvSpPr>
        <p:spPr>
          <a:xfrm>
            <a:off x="4842494" y="2874125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79F8BA24-8ABD-4A50-9050-BCC09AFAE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891538"/>
              </p:ext>
            </p:extLst>
          </p:nvPr>
        </p:nvGraphicFramePr>
        <p:xfrm>
          <a:off x="4749822" y="3829393"/>
          <a:ext cx="3782368" cy="5721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0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</a:tbl>
          </a:graphicData>
        </a:graphic>
      </p:graphicFrame>
      <p:sp>
        <p:nvSpPr>
          <p:cNvPr id="105" name="사각형: 둥근 모서리 60">
            <a:extLst>
              <a:ext uri="{FF2B5EF4-FFF2-40B4-BE49-F238E27FC236}">
                <a16:creationId xmlns:a16="http://schemas.microsoft.com/office/drawing/2014/main" id="{734573E3-0FBE-48F5-A12A-BA93562EEFD6}"/>
              </a:ext>
            </a:extLst>
          </p:cNvPr>
          <p:cNvSpPr/>
          <p:nvPr/>
        </p:nvSpPr>
        <p:spPr>
          <a:xfrm>
            <a:off x="7499523" y="2873333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예약문의</a:t>
            </a: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6962F620-006A-471B-A349-55B4D02E8167}"/>
              </a:ext>
            </a:extLst>
          </p:cNvPr>
          <p:cNvSpPr/>
          <p:nvPr/>
        </p:nvSpPr>
        <p:spPr>
          <a:xfrm>
            <a:off x="4757131" y="4491599"/>
            <a:ext cx="3597487" cy="22952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1BBFCC45-11DB-4CA9-9E55-CED8F021AC98}"/>
              </a:ext>
            </a:extLst>
          </p:cNvPr>
          <p:cNvSpPr/>
          <p:nvPr/>
        </p:nvSpPr>
        <p:spPr>
          <a:xfrm>
            <a:off x="4842494" y="4621360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333A52-3611-4573-B576-51C35753FCB3}"/>
              </a:ext>
            </a:extLst>
          </p:cNvPr>
          <p:cNvSpPr txBox="1"/>
          <p:nvPr/>
        </p:nvSpPr>
        <p:spPr>
          <a:xfrm>
            <a:off x="5863689" y="4547567"/>
            <a:ext cx="2743731" cy="821379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아티타야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82FAEC51-919F-49BA-A6AC-193501117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848278"/>
              </p:ext>
            </p:extLst>
          </p:nvPr>
        </p:nvGraphicFramePr>
        <p:xfrm>
          <a:off x="4749822" y="5571719"/>
          <a:ext cx="3782368" cy="85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9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9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추가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072436"/>
                  </a:ext>
                </a:extLst>
              </a:tr>
            </a:tbl>
          </a:graphicData>
        </a:graphic>
      </p:graphicFrame>
      <p:sp>
        <p:nvSpPr>
          <p:cNvPr id="110" name="사각형: 둥근 모서리 60">
            <a:extLst>
              <a:ext uri="{FF2B5EF4-FFF2-40B4-BE49-F238E27FC236}">
                <a16:creationId xmlns:a16="http://schemas.microsoft.com/office/drawing/2014/main" id="{D736FCF4-6FA9-4885-BA4A-3263B44F6689}"/>
              </a:ext>
            </a:extLst>
          </p:cNvPr>
          <p:cNvSpPr/>
          <p:nvPr/>
        </p:nvSpPr>
        <p:spPr>
          <a:xfrm>
            <a:off x="7499523" y="4582612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pic>
        <p:nvPicPr>
          <p:cNvPr id="111" name="그림 110">
            <a:extLst>
              <a:ext uri="{FF2B5EF4-FFF2-40B4-BE49-F238E27FC236}">
                <a16:creationId xmlns:a16="http://schemas.microsoft.com/office/drawing/2014/main" id="{0A7D8BE4-A815-4C79-8DB4-26110D98A2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569" y="1926314"/>
            <a:ext cx="450050" cy="453654"/>
          </a:xfrm>
          <a:prstGeom prst="rect">
            <a:avLst/>
          </a:prstGeom>
        </p:spPr>
      </p:pic>
      <p:sp>
        <p:nvSpPr>
          <p:cNvPr id="120" name="사각형: 둥근 모서리 60">
            <a:extLst>
              <a:ext uri="{FF2B5EF4-FFF2-40B4-BE49-F238E27FC236}">
                <a16:creationId xmlns:a16="http://schemas.microsoft.com/office/drawing/2014/main" id="{2E26D153-53FD-4D28-B7D7-B7FEBE41B34B}"/>
              </a:ext>
            </a:extLst>
          </p:cNvPr>
          <p:cNvSpPr/>
          <p:nvPr/>
        </p:nvSpPr>
        <p:spPr>
          <a:xfrm>
            <a:off x="5858993" y="6480167"/>
            <a:ext cx="2011780" cy="248886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후기작성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A7FAE47-FE11-4733-B023-FF94A5327C0C}"/>
              </a:ext>
            </a:extLst>
          </p:cNvPr>
          <p:cNvSpPr txBox="1"/>
          <p:nvPr/>
        </p:nvSpPr>
        <p:spPr>
          <a:xfrm>
            <a:off x="1462203" y="2781409"/>
            <a:ext cx="2592472" cy="821379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8A783229-7B94-44A3-A764-8B9A8CF01999}"/>
              </a:ext>
            </a:extLst>
          </p:cNvPr>
          <p:cNvSpPr/>
          <p:nvPr/>
        </p:nvSpPr>
        <p:spPr>
          <a:xfrm>
            <a:off x="1582204" y="3591499"/>
            <a:ext cx="699223" cy="224475"/>
          </a:xfrm>
          <a:prstGeom prst="roundRect">
            <a:avLst>
              <a:gd name="adj" fmla="val 12502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9DDC7F4-A71C-424E-86C3-FB527B3C4FB8}"/>
              </a:ext>
            </a:extLst>
          </p:cNvPr>
          <p:cNvSpPr txBox="1"/>
          <p:nvPr/>
        </p:nvSpPr>
        <p:spPr>
          <a:xfrm>
            <a:off x="5746158" y="2781409"/>
            <a:ext cx="2592472" cy="821379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EA95AC5C-BAAD-40A8-BEFD-DF1F6E84A789}"/>
              </a:ext>
            </a:extLst>
          </p:cNvPr>
          <p:cNvSpPr/>
          <p:nvPr/>
        </p:nvSpPr>
        <p:spPr>
          <a:xfrm>
            <a:off x="5866159" y="3591499"/>
            <a:ext cx="699223" cy="224475"/>
          </a:xfrm>
          <a:prstGeom prst="roundRect">
            <a:avLst>
              <a:gd name="adj" fmla="val 12502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29" name="사각형: 둥근 모서리 128">
            <a:extLst>
              <a:ext uri="{FF2B5EF4-FFF2-40B4-BE49-F238E27FC236}">
                <a16:creationId xmlns:a16="http://schemas.microsoft.com/office/drawing/2014/main" id="{9AC7B9F4-1FFE-4979-AD6A-B70FFD758D53}"/>
              </a:ext>
            </a:extLst>
          </p:cNvPr>
          <p:cNvSpPr/>
          <p:nvPr/>
        </p:nvSpPr>
        <p:spPr>
          <a:xfrm>
            <a:off x="1582204" y="5347244"/>
            <a:ext cx="699223" cy="224475"/>
          </a:xfrm>
          <a:prstGeom prst="roundRect">
            <a:avLst>
              <a:gd name="adj" fmla="val 12502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29B32636-21A9-4826-B227-7FE1048FE0EC}"/>
              </a:ext>
            </a:extLst>
          </p:cNvPr>
          <p:cNvSpPr/>
          <p:nvPr/>
        </p:nvSpPr>
        <p:spPr>
          <a:xfrm>
            <a:off x="5866159" y="5347244"/>
            <a:ext cx="699223" cy="224475"/>
          </a:xfrm>
          <a:prstGeom prst="roundRect">
            <a:avLst>
              <a:gd name="adj" fmla="val 12502"/>
            </a:avLst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lang="en-US" altLang="ko-KR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82" name="사각형: 둥근 모서리 60">
            <a:extLst>
              <a:ext uri="{FF2B5EF4-FFF2-40B4-BE49-F238E27FC236}">
                <a16:creationId xmlns:a16="http://schemas.microsoft.com/office/drawing/2014/main" id="{C401BCC2-3089-4D51-BDC8-75455656DE8E}"/>
              </a:ext>
            </a:extLst>
          </p:cNvPr>
          <p:cNvSpPr/>
          <p:nvPr/>
        </p:nvSpPr>
        <p:spPr>
          <a:xfrm>
            <a:off x="5868658" y="6152528"/>
            <a:ext cx="1135597" cy="248886"/>
          </a:xfrm>
          <a:prstGeom prst="roundRect">
            <a:avLst>
              <a:gd name="adj" fmla="val 1908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항공권정보 확인</a:t>
            </a:r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28E65C79-BEE5-453E-921C-7DAA8A25A0F8}"/>
              </a:ext>
            </a:extLst>
          </p:cNvPr>
          <p:cNvSpPr/>
          <p:nvPr/>
        </p:nvSpPr>
        <p:spPr bwMode="auto">
          <a:xfrm>
            <a:off x="5719859" y="6139209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5-4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115" name="사각형: 둥근 모서리 60">
            <a:extLst>
              <a:ext uri="{FF2B5EF4-FFF2-40B4-BE49-F238E27FC236}">
                <a16:creationId xmlns:a16="http://schemas.microsoft.com/office/drawing/2014/main" id="{D468B0CA-7500-496C-B1BB-2C3491846445}"/>
              </a:ext>
            </a:extLst>
          </p:cNvPr>
          <p:cNvSpPr/>
          <p:nvPr/>
        </p:nvSpPr>
        <p:spPr>
          <a:xfrm>
            <a:off x="7049939" y="6152528"/>
            <a:ext cx="1135597" cy="248886"/>
          </a:xfrm>
          <a:prstGeom prst="roundRect">
            <a:avLst>
              <a:gd name="adj" fmla="val 19089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  <a:latin typeface="+mn-ea"/>
              </a:rPr>
              <a:t>탑승자 정보 확인</a:t>
            </a:r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0DAA147-44B7-494C-9661-AFD0968DE1EA}"/>
              </a:ext>
            </a:extLst>
          </p:cNvPr>
          <p:cNvSpPr/>
          <p:nvPr/>
        </p:nvSpPr>
        <p:spPr bwMode="auto">
          <a:xfrm>
            <a:off x="6983952" y="6139209"/>
            <a:ext cx="201045" cy="201045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65" b="1" dirty="0">
                <a:solidFill>
                  <a:prstClr val="white"/>
                </a:solidFill>
              </a:rPr>
              <a:t>5-5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graphicFrame>
        <p:nvGraphicFramePr>
          <p:cNvPr id="85" name="표 84">
            <a:extLst>
              <a:ext uri="{FF2B5EF4-FFF2-40B4-BE49-F238E27FC236}">
                <a16:creationId xmlns:a16="http://schemas.microsoft.com/office/drawing/2014/main" id="{1691BC3B-4A9B-494B-88AC-9955F4370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014765"/>
              </p:ext>
            </p:extLst>
          </p:nvPr>
        </p:nvGraphicFramePr>
        <p:xfrm>
          <a:off x="388978" y="6831859"/>
          <a:ext cx="3935726" cy="17718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40540">
                  <a:extLst>
                    <a:ext uri="{9D8B030D-6E8A-4147-A177-3AD203B41FA5}">
                      <a16:colId xmlns:a16="http://schemas.microsoft.com/office/drawing/2014/main" val="4100190514"/>
                    </a:ext>
                  </a:extLst>
                </a:gridCol>
                <a:gridCol w="595186">
                  <a:extLst>
                    <a:ext uri="{9D8B030D-6E8A-4147-A177-3AD203B41FA5}">
                      <a16:colId xmlns:a16="http://schemas.microsoft.com/office/drawing/2014/main" val="3484438224"/>
                    </a:ext>
                  </a:extLst>
                </a:gridCol>
              </a:tblGrid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</a:t>
                      </a: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내역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534199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스크랩 관리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985162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문의 내역 </a:t>
                      </a: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(5)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966948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722281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294256"/>
                  </a:ext>
                </a:extLst>
              </a:tr>
            </a:tbl>
          </a:graphicData>
        </a:graphic>
      </p:graphicFrame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1DAF6CD0-EBE6-4462-A9ED-51CB7E71B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3233"/>
              </p:ext>
            </p:extLst>
          </p:nvPr>
        </p:nvGraphicFramePr>
        <p:xfrm>
          <a:off x="4688922" y="6831859"/>
          <a:ext cx="3935726" cy="1771825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340540">
                  <a:extLst>
                    <a:ext uri="{9D8B030D-6E8A-4147-A177-3AD203B41FA5}">
                      <a16:colId xmlns:a16="http://schemas.microsoft.com/office/drawing/2014/main" val="4100190514"/>
                    </a:ext>
                  </a:extLst>
                </a:gridCol>
                <a:gridCol w="595186">
                  <a:extLst>
                    <a:ext uri="{9D8B030D-6E8A-4147-A177-3AD203B41FA5}">
                      <a16:colId xmlns:a16="http://schemas.microsoft.com/office/drawing/2014/main" val="3484438224"/>
                    </a:ext>
                  </a:extLst>
                </a:gridCol>
              </a:tblGrid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</a:t>
                      </a: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 내역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5175599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스크랩 관리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3985162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문의 내역 </a:t>
                      </a: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(5)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966948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공지사항</a:t>
                      </a: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5722281"/>
                  </a:ext>
                </a:extLst>
              </a:tr>
              <a:tr h="35436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spc="-50" noProof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〉</a:t>
                      </a:r>
                      <a:endParaRPr lang="ko-KR" altLang="en-US" sz="1100" b="0" kern="1200" spc="-50" noProof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168" marR="118168" marT="59084" marB="590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6294256"/>
                  </a:ext>
                </a:extLst>
              </a:tr>
            </a:tbl>
          </a:graphicData>
        </a:graphic>
      </p:graphicFrame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394E275-219A-47F8-B94C-3F3A1C14C018}"/>
              </a:ext>
            </a:extLst>
          </p:cNvPr>
          <p:cNvSpPr/>
          <p:nvPr/>
        </p:nvSpPr>
        <p:spPr>
          <a:xfrm>
            <a:off x="1545604" y="2871419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5CCEF4D6-3498-4E64-8E5C-F802D4C13D5D}"/>
              </a:ext>
            </a:extLst>
          </p:cNvPr>
          <p:cNvSpPr/>
          <p:nvPr/>
        </p:nvSpPr>
        <p:spPr>
          <a:xfrm>
            <a:off x="1555335" y="4639348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BB6401A0-0AC6-43FD-85BD-6B700F70A2D6}"/>
              </a:ext>
            </a:extLst>
          </p:cNvPr>
          <p:cNvSpPr/>
          <p:nvPr/>
        </p:nvSpPr>
        <p:spPr>
          <a:xfrm>
            <a:off x="5864469" y="2871419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229A2E8-2BB8-476C-9FFA-C3039BAF358B}"/>
              </a:ext>
            </a:extLst>
          </p:cNvPr>
          <p:cNvSpPr/>
          <p:nvPr/>
        </p:nvSpPr>
        <p:spPr>
          <a:xfrm>
            <a:off x="5874200" y="4639348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81" name="물결 80">
            <a:extLst>
              <a:ext uri="{FF2B5EF4-FFF2-40B4-BE49-F238E27FC236}">
                <a16:creationId xmlns:a16="http://schemas.microsoft.com/office/drawing/2014/main" id="{C4247F5F-545C-47A2-B859-F8F14CD974D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9D47FF0-F47B-488A-B514-E185D1A8E410}"/>
              </a:ext>
            </a:extLst>
          </p:cNvPr>
          <p:cNvGrpSpPr/>
          <p:nvPr/>
        </p:nvGrpSpPr>
        <p:grpSpPr>
          <a:xfrm>
            <a:off x="382205" y="8558940"/>
            <a:ext cx="3660369" cy="658184"/>
            <a:chOff x="382205" y="8603945"/>
            <a:chExt cx="3660369" cy="658184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B61375D-5108-4601-8B15-95909A77ACF3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89" name="사각형: 둥근 모서리 88">
                <a:extLst>
                  <a:ext uri="{FF2B5EF4-FFF2-40B4-BE49-F238E27FC236}">
                    <a16:creationId xmlns:a16="http://schemas.microsoft.com/office/drawing/2014/main" id="{C7F74B74-9A7B-4942-9D43-D9713780619E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0" name="그림 89">
                <a:extLst>
                  <a:ext uri="{FF2B5EF4-FFF2-40B4-BE49-F238E27FC236}">
                    <a16:creationId xmlns:a16="http://schemas.microsoft.com/office/drawing/2014/main" id="{44A470BD-47E6-4A42-89E0-D1C0128FD0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92CD8654-95E9-415D-8AE6-9DDFB0CD14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93" name="그림 92">
                <a:extLst>
                  <a:ext uri="{FF2B5EF4-FFF2-40B4-BE49-F238E27FC236}">
                    <a16:creationId xmlns:a16="http://schemas.microsoft.com/office/drawing/2014/main" id="{E0FBFFAE-87C6-46C3-A1EA-B01A35BA603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12" name="그림 111">
                <a:extLst>
                  <a:ext uri="{FF2B5EF4-FFF2-40B4-BE49-F238E27FC236}">
                    <a16:creationId xmlns:a16="http://schemas.microsoft.com/office/drawing/2014/main" id="{F0B0F401-C677-48F8-BF35-B9D64439F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88" name="Picture 4" descr="소울메이트">
              <a:extLst>
                <a:ext uri="{FF2B5EF4-FFF2-40B4-BE49-F238E27FC236}">
                  <a16:creationId xmlns:a16="http://schemas.microsoft.com/office/drawing/2014/main" id="{98D133D8-4EEF-4E33-9C7E-4AE71E528A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3" name="표 121">
            <a:extLst>
              <a:ext uri="{FF2B5EF4-FFF2-40B4-BE49-F238E27FC236}">
                <a16:creationId xmlns:a16="http://schemas.microsoft.com/office/drawing/2014/main" id="{C9730321-15C8-42F4-BBD2-BB606F467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20779"/>
              </p:ext>
            </p:extLst>
          </p:nvPr>
        </p:nvGraphicFramePr>
        <p:xfrm>
          <a:off x="401254" y="8986828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6D1E0691-599E-40EA-9508-239B095DE665}"/>
              </a:ext>
            </a:extLst>
          </p:cNvPr>
          <p:cNvGrpSpPr/>
          <p:nvPr/>
        </p:nvGrpSpPr>
        <p:grpSpPr>
          <a:xfrm>
            <a:off x="4686654" y="8558940"/>
            <a:ext cx="3660369" cy="658184"/>
            <a:chOff x="382205" y="8603945"/>
            <a:chExt cx="3660369" cy="658184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0FB8F069-6055-483E-935D-AF91D681F50E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21" name="사각형: 둥근 모서리 120">
                <a:extLst>
                  <a:ext uri="{FF2B5EF4-FFF2-40B4-BE49-F238E27FC236}">
                    <a16:creationId xmlns:a16="http://schemas.microsoft.com/office/drawing/2014/main" id="{AFE7EB87-6384-41A8-8389-C8494E06A664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22" name="그림 121">
                <a:extLst>
                  <a:ext uri="{FF2B5EF4-FFF2-40B4-BE49-F238E27FC236}">
                    <a16:creationId xmlns:a16="http://schemas.microsoft.com/office/drawing/2014/main" id="{A38649FE-E429-408B-8A67-C75760773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4A6BC2BD-62EF-4D9D-BB35-D5D0553E2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26" name="그림 125">
                <a:extLst>
                  <a:ext uri="{FF2B5EF4-FFF2-40B4-BE49-F238E27FC236}">
                    <a16:creationId xmlns:a16="http://schemas.microsoft.com/office/drawing/2014/main" id="{DF54DD3D-204F-4B27-9E9F-C75C2D083B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31" name="그림 130">
                <a:extLst>
                  <a:ext uri="{FF2B5EF4-FFF2-40B4-BE49-F238E27FC236}">
                    <a16:creationId xmlns:a16="http://schemas.microsoft.com/office/drawing/2014/main" id="{BA24CAB7-1ABD-4432-8926-58B599F40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19" name="Picture 4" descr="소울메이트">
              <a:extLst>
                <a:ext uri="{FF2B5EF4-FFF2-40B4-BE49-F238E27FC236}">
                  <a16:creationId xmlns:a16="http://schemas.microsoft.com/office/drawing/2014/main" id="{A2E6CB5A-79EF-4655-AAD4-94A5ACC127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32" name="표 121">
            <a:extLst>
              <a:ext uri="{FF2B5EF4-FFF2-40B4-BE49-F238E27FC236}">
                <a16:creationId xmlns:a16="http://schemas.microsoft.com/office/drawing/2014/main" id="{2564DAC0-777A-4650-94AA-54472E75F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73832"/>
              </p:ext>
            </p:extLst>
          </p:nvPr>
        </p:nvGraphicFramePr>
        <p:xfrm>
          <a:off x="4705703" y="8986828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95" name="그룹 94">
            <a:extLst>
              <a:ext uri="{FF2B5EF4-FFF2-40B4-BE49-F238E27FC236}">
                <a16:creationId xmlns:a16="http://schemas.microsoft.com/office/drawing/2014/main" id="{DDA9D475-175D-4F5F-9672-5FCF56D638EE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4534515" y="936203"/>
            <a:chExt cx="7979298" cy="1852438"/>
          </a:xfrm>
        </p:grpSpPr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6B1AC528-DA23-40C5-B16D-06C8D0281AE4}"/>
                </a:ext>
              </a:extLst>
            </p:cNvPr>
            <p:cNvSpPr/>
            <p:nvPr/>
          </p:nvSpPr>
          <p:spPr>
            <a:xfrm>
              <a:off x="4534515" y="936203"/>
              <a:ext cx="7979298" cy="18524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항공삭제로 삭제</a:t>
              </a:r>
              <a:endParaRPr lang="ko-KR" altLang="en-US" dirty="0"/>
            </a:p>
          </p:txBody>
        </p: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1D477BA6-59AE-4259-A5A8-881361DB6B1E}"/>
                </a:ext>
              </a:extLst>
            </p:cNvPr>
            <p:cNvCxnSpPr/>
            <p:nvPr/>
          </p:nvCxnSpPr>
          <p:spPr>
            <a:xfrm>
              <a:off x="4534515" y="936203"/>
              <a:ext cx="7979298" cy="17830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87302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9A68921A-3BB8-4D3E-A7F3-AEB264093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예약</a:t>
            </a:r>
            <a:r>
              <a:rPr lang="en-US" altLang="ko-KR" dirty="0"/>
              <a:t>&amp;</a:t>
            </a:r>
            <a:r>
              <a:rPr lang="ko-KR" altLang="en-US" dirty="0"/>
              <a:t>결제 내역 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D8B309D7-D32B-44EE-BC21-E91294719E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</a:t>
            </a:r>
            <a:r>
              <a:rPr lang="ko-KR" altLang="en-US" dirty="0"/>
              <a:t> </a:t>
            </a:r>
            <a:r>
              <a:rPr lang="en-US" altLang="ko-KR" dirty="0"/>
              <a:t>&gt;  </a:t>
            </a:r>
            <a:r>
              <a:rPr lang="ko-KR" altLang="en-US" dirty="0"/>
              <a:t>예약</a:t>
            </a:r>
            <a:r>
              <a:rPr lang="en-US" altLang="ko-KR" dirty="0"/>
              <a:t>&amp;</a:t>
            </a:r>
            <a:r>
              <a:rPr lang="ko-KR" altLang="en-US" dirty="0"/>
              <a:t>결제 내역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93B12-B6BC-4136-9071-F457E89F5477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1496625" y="955489"/>
            <a:ext cx="1755195" cy="21016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50" charset="-127"/>
                <a:ea typeface="inherit"/>
              </a:rPr>
              <a:t> my_payment</a:t>
            </a:r>
            <a:r>
              <a:rPr kumimoji="0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01</a:t>
            </a: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7576B9-1DB8-466B-A0F6-1AC3EA9F9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33DD2-03AC-4256-B420-EC3FE78B88BA}"/>
              </a:ext>
            </a:extLst>
          </p:cNvPr>
          <p:cNvSpPr txBox="1"/>
          <p:nvPr/>
        </p:nvSpPr>
        <p:spPr>
          <a:xfrm>
            <a:off x="652808" y="1447689"/>
            <a:ext cx="33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내역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0D3337-934D-4275-B1F6-256971215846}"/>
              </a:ext>
            </a:extLst>
          </p:cNvPr>
          <p:cNvSpPr txBox="1"/>
          <p:nvPr/>
        </p:nvSpPr>
        <p:spPr>
          <a:xfrm>
            <a:off x="4613248" y="1447689"/>
            <a:ext cx="33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내역</a:t>
            </a:r>
          </a:p>
        </p:txBody>
      </p:sp>
      <p:graphicFrame>
        <p:nvGraphicFramePr>
          <p:cNvPr id="97" name="Table 42">
            <a:extLst>
              <a:ext uri="{FF2B5EF4-FFF2-40B4-BE49-F238E27FC236}">
                <a16:creationId xmlns:a16="http://schemas.microsoft.com/office/drawing/2014/main" id="{C4A40200-720A-4291-A661-A1AA92DB4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145324"/>
              </p:ext>
            </p:extLst>
          </p:nvPr>
        </p:nvGraphicFramePr>
        <p:xfrm>
          <a:off x="11408991" y="930075"/>
          <a:ext cx="2293197" cy="4630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예약내역 탭  페이지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디폴트 처리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결제내역 탭 페이지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61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예약문의중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일 때 예약리스트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예약확정 일 때 예약리스트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 완료 내역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 취소 내역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F62C0A56-E0F3-4AF3-A20C-42E1E8A466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934400"/>
              </p:ext>
            </p:extLst>
          </p:nvPr>
        </p:nvGraphicFramePr>
        <p:xfrm>
          <a:off x="4395747" y="2691785"/>
          <a:ext cx="3783864" cy="184382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19643">
                  <a:extLst>
                    <a:ext uri="{9D8B030D-6E8A-4147-A177-3AD203B41FA5}">
                      <a16:colId xmlns:a16="http://schemas.microsoft.com/office/drawing/2014/main" val="3147785714"/>
                    </a:ext>
                  </a:extLst>
                </a:gridCol>
                <a:gridCol w="704424">
                  <a:extLst>
                    <a:ext uri="{9D8B030D-6E8A-4147-A177-3AD203B41FA5}">
                      <a16:colId xmlns:a16="http://schemas.microsoft.com/office/drawing/2014/main" val="3741533599"/>
                    </a:ext>
                  </a:extLst>
                </a:gridCol>
                <a:gridCol w="704424">
                  <a:extLst>
                    <a:ext uri="{9D8B030D-6E8A-4147-A177-3AD203B41FA5}">
                      <a16:colId xmlns:a16="http://schemas.microsoft.com/office/drawing/2014/main" val="184141443"/>
                    </a:ext>
                  </a:extLst>
                </a:gridCol>
                <a:gridCol w="855373">
                  <a:extLst>
                    <a:ext uri="{9D8B030D-6E8A-4147-A177-3AD203B41FA5}">
                      <a16:colId xmlns:a16="http://schemas.microsoft.com/office/drawing/2014/main" val="1761742569"/>
                    </a:ext>
                  </a:extLst>
                </a:gridCol>
              </a:tblGrid>
              <a:tr h="466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일시</a:t>
                      </a:r>
                      <a:endParaRPr lang="en-US" sz="10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83253" marB="8325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</a:t>
                      </a:r>
                      <a:endParaRPr lang="en-US" sz="10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83253" marB="8325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내용</a:t>
                      </a:r>
                      <a:endParaRPr lang="en-US" sz="10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83253" marB="8325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금액</a:t>
                      </a:r>
                      <a:endParaRPr lang="en-US" sz="10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83253" marB="8325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286522"/>
                  </a:ext>
                </a:extLst>
              </a:tr>
              <a:tr h="6888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오전 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08:53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83253" marB="8325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00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카드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(1234)</a:t>
                      </a:r>
                    </a:p>
                  </a:txBody>
                  <a:tcPr marL="0" marR="0" marT="83253" marB="8325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</a:t>
                      </a:r>
                      <a:endParaRPr lang="en-US" altLang="ko-KR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endParaRPr lang="en-US" sz="1000" b="1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83253" marB="8325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2,300,000</a:t>
                      </a:r>
                    </a:p>
                  </a:txBody>
                  <a:tcPr marL="0" marR="0" marT="83253" marB="8325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556973"/>
                  </a:ext>
                </a:extLst>
              </a:tr>
              <a:tr h="6888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</a:t>
                      </a:r>
                      <a:endParaRPr lang="en-US" altLang="ko-KR" sz="10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오후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08:30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83253" marB="83253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00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카드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(1234)</a:t>
                      </a:r>
                    </a:p>
                  </a:txBody>
                  <a:tcPr marL="0" marR="0" marT="83253" marB="8325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결제</a:t>
                      </a:r>
                      <a:endParaRPr lang="en-US" altLang="ko-KR" sz="10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83253" marB="8325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230,000</a:t>
                      </a:r>
                    </a:p>
                  </a:txBody>
                  <a:tcPr marL="0" marR="0" marT="83253" marB="83253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139387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BD2A3D-54C5-40ED-B5D6-3736BA2E14A3}"/>
              </a:ext>
            </a:extLst>
          </p:cNvPr>
          <p:cNvSpPr/>
          <p:nvPr/>
        </p:nvSpPr>
        <p:spPr>
          <a:xfrm>
            <a:off x="185192" y="1208823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9" name="물결 18">
            <a:extLst>
              <a:ext uri="{FF2B5EF4-FFF2-40B4-BE49-F238E27FC236}">
                <a16:creationId xmlns:a16="http://schemas.microsoft.com/office/drawing/2014/main" id="{023C8F67-66AB-4897-BA71-3AC388A7A587}"/>
              </a:ext>
            </a:extLst>
          </p:cNvPr>
          <p:cNvSpPr/>
          <p:nvPr/>
        </p:nvSpPr>
        <p:spPr>
          <a:xfrm>
            <a:off x="-979186" y="325409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23065C-B120-48A9-AEB5-B4CADDAF1ACD}"/>
              </a:ext>
            </a:extLst>
          </p:cNvPr>
          <p:cNvSpPr/>
          <p:nvPr/>
        </p:nvSpPr>
        <p:spPr>
          <a:xfrm>
            <a:off x="457187" y="2689381"/>
            <a:ext cx="3597487" cy="162219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2A6AB0A-F8E6-495B-8C74-4AF7145CCFD2}"/>
              </a:ext>
            </a:extLst>
          </p:cNvPr>
          <p:cNvSpPr/>
          <p:nvPr/>
        </p:nvSpPr>
        <p:spPr>
          <a:xfrm>
            <a:off x="542550" y="2959531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9F4CADD-8037-4FF9-ADB0-E48DB7549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271312"/>
              </p:ext>
            </p:extLst>
          </p:nvPr>
        </p:nvGraphicFramePr>
        <p:xfrm>
          <a:off x="449878" y="3751415"/>
          <a:ext cx="3782368" cy="5721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020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0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</a:tbl>
          </a:graphicData>
        </a:graphic>
      </p:graphicFrame>
      <p:sp>
        <p:nvSpPr>
          <p:cNvPr id="23" name="사각형: 둥근 모서리 60">
            <a:extLst>
              <a:ext uri="{FF2B5EF4-FFF2-40B4-BE49-F238E27FC236}">
                <a16:creationId xmlns:a16="http://schemas.microsoft.com/office/drawing/2014/main" id="{AEA20447-587B-48F1-BC1B-7EBD8607ED85}"/>
              </a:ext>
            </a:extLst>
          </p:cNvPr>
          <p:cNvSpPr/>
          <p:nvPr/>
        </p:nvSpPr>
        <p:spPr>
          <a:xfrm>
            <a:off x="3231375" y="2701407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예약문의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68A212-7C74-4C83-B63A-8C0FD725B888}"/>
              </a:ext>
            </a:extLst>
          </p:cNvPr>
          <p:cNvSpPr/>
          <p:nvPr/>
        </p:nvSpPr>
        <p:spPr>
          <a:xfrm>
            <a:off x="457187" y="4401589"/>
            <a:ext cx="3597487" cy="229525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C0C69C3-5892-43D1-9DE9-E26B973A797E}"/>
              </a:ext>
            </a:extLst>
          </p:cNvPr>
          <p:cNvSpPr/>
          <p:nvPr/>
        </p:nvSpPr>
        <p:spPr>
          <a:xfrm>
            <a:off x="542550" y="4723862"/>
            <a:ext cx="954075" cy="811988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746C3715-89A6-4508-8082-46D94EE7F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790357"/>
              </p:ext>
            </p:extLst>
          </p:nvPr>
        </p:nvGraphicFramePr>
        <p:xfrm>
          <a:off x="449878" y="5517805"/>
          <a:ext cx="3782368" cy="85829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1123447749"/>
                    </a:ext>
                  </a:extLst>
                </a:gridCol>
                <a:gridCol w="2804091">
                  <a:extLst>
                    <a:ext uri="{9D8B030D-6E8A-4147-A177-3AD203B41FA5}">
                      <a16:colId xmlns:a16="http://schemas.microsoft.com/office/drawing/2014/main" val="3839540576"/>
                    </a:ext>
                  </a:extLst>
                </a:gridCol>
              </a:tblGrid>
              <a:tr h="238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예약번호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1160429</a:t>
                      </a: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757529"/>
                  </a:ext>
                </a:extLst>
              </a:tr>
              <a:tr h="238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- 2022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ko-KR" altLang="en-US" sz="1000" b="0" kern="1200" spc="-50" dirty="0" err="1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박</a:t>
                      </a:r>
                      <a:endParaRPr lang="en-US" altLang="ko-KR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309259"/>
                  </a:ext>
                </a:extLst>
              </a:tr>
              <a:tr h="2381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추가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1072436"/>
                  </a:ext>
                </a:extLst>
              </a:tr>
            </a:tbl>
          </a:graphicData>
        </a:graphic>
      </p:graphicFrame>
      <p:sp>
        <p:nvSpPr>
          <p:cNvPr id="27" name="사각형: 둥근 모서리 60">
            <a:extLst>
              <a:ext uri="{FF2B5EF4-FFF2-40B4-BE49-F238E27FC236}">
                <a16:creationId xmlns:a16="http://schemas.microsoft.com/office/drawing/2014/main" id="{1AF483A9-5402-44AB-B0F0-886446054377}"/>
              </a:ext>
            </a:extLst>
          </p:cNvPr>
          <p:cNvSpPr/>
          <p:nvPr/>
        </p:nvSpPr>
        <p:spPr>
          <a:xfrm>
            <a:off x="3235675" y="4420410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sp>
        <p:nvSpPr>
          <p:cNvPr id="28" name="사각형: 둥근 모서리 60">
            <a:extLst>
              <a:ext uri="{FF2B5EF4-FFF2-40B4-BE49-F238E27FC236}">
                <a16:creationId xmlns:a16="http://schemas.microsoft.com/office/drawing/2014/main" id="{5EF9350A-CD8F-48A6-8CEF-CA046C587FF3}"/>
              </a:ext>
            </a:extLst>
          </p:cNvPr>
          <p:cNvSpPr/>
          <p:nvPr/>
        </p:nvSpPr>
        <p:spPr>
          <a:xfrm>
            <a:off x="1559049" y="6109202"/>
            <a:ext cx="2011780" cy="248886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항공권 예약정보 입력</a:t>
            </a:r>
          </a:p>
        </p:txBody>
      </p:sp>
      <p:sp>
        <p:nvSpPr>
          <p:cNvPr id="35" name="사각형: 둥근 모서리 60">
            <a:extLst>
              <a:ext uri="{FF2B5EF4-FFF2-40B4-BE49-F238E27FC236}">
                <a16:creationId xmlns:a16="http://schemas.microsoft.com/office/drawing/2014/main" id="{62766C7B-E5B0-48D7-AEA6-1921B5ACFEED}"/>
              </a:ext>
            </a:extLst>
          </p:cNvPr>
          <p:cNvSpPr/>
          <p:nvPr/>
        </p:nvSpPr>
        <p:spPr>
          <a:xfrm>
            <a:off x="1559049" y="6390157"/>
            <a:ext cx="2011780" cy="248886"/>
          </a:xfrm>
          <a:prstGeom prst="roundRect">
            <a:avLst>
              <a:gd name="adj" fmla="val 19089"/>
            </a:avLst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n-ea"/>
              </a:rPr>
              <a:t>후기작성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84CD53-2FA0-4026-AE70-17EAA5768731}"/>
              </a:ext>
            </a:extLst>
          </p:cNvPr>
          <p:cNvSpPr txBox="1"/>
          <p:nvPr/>
        </p:nvSpPr>
        <p:spPr>
          <a:xfrm>
            <a:off x="1462203" y="2866815"/>
            <a:ext cx="2592472" cy="821379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골프장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+</a:t>
            </a:r>
            <a:r>
              <a:rPr lang="ko-KR" altLang="en-US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10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스탠다드룸</a:t>
            </a:r>
            <a:r>
              <a:rPr lang="en-US" altLang="ko-KR" sz="11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58E11E03-EF16-495F-BCC4-7A8D994F6742}"/>
              </a:ext>
            </a:extLst>
          </p:cNvPr>
          <p:cNvSpPr/>
          <p:nvPr/>
        </p:nvSpPr>
        <p:spPr>
          <a:xfrm>
            <a:off x="1545604" y="2955933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FFFA870-7EB8-4F6A-B4CA-5E876C71A149}"/>
              </a:ext>
            </a:extLst>
          </p:cNvPr>
          <p:cNvSpPr/>
          <p:nvPr/>
        </p:nvSpPr>
        <p:spPr>
          <a:xfrm>
            <a:off x="1555335" y="4723862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패키지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DADBA1-8277-428E-9BDB-4EC7E815220B}"/>
              </a:ext>
            </a:extLst>
          </p:cNvPr>
          <p:cNvSpPr txBox="1"/>
          <p:nvPr/>
        </p:nvSpPr>
        <p:spPr>
          <a:xfrm>
            <a:off x="1563745" y="4644887"/>
            <a:ext cx="2743731" cy="900246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    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아티타야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골프텔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</a:p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골프장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호텔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스탠다드룸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3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ACBD368A-8714-4D33-B635-D86C47F9F2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852598"/>
              </p:ext>
            </p:extLst>
          </p:nvPr>
        </p:nvGraphicFramePr>
        <p:xfrm>
          <a:off x="381779" y="2056596"/>
          <a:ext cx="3775262" cy="44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631">
                  <a:extLst>
                    <a:ext uri="{9D8B030D-6E8A-4147-A177-3AD203B41FA5}">
                      <a16:colId xmlns:a16="http://schemas.microsoft.com/office/drawing/2014/main" val="2659738638"/>
                    </a:ext>
                  </a:extLst>
                </a:gridCol>
                <a:gridCol w="1887631">
                  <a:extLst>
                    <a:ext uri="{9D8B030D-6E8A-4147-A177-3AD203B41FA5}">
                      <a16:colId xmlns:a16="http://schemas.microsoft.com/office/drawing/2014/main" val="3854772452"/>
                    </a:ext>
                  </a:extLst>
                </a:gridCol>
              </a:tblGrid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0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예약내역</a:t>
                      </a:r>
                    </a:p>
                  </a:txBody>
                  <a:tcPr marT="55321" marB="553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10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결제내역</a:t>
                      </a:r>
                    </a:p>
                  </a:txBody>
                  <a:tcPr marT="55321" marB="553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189900"/>
                  </a:ext>
                </a:extLst>
              </a:tr>
            </a:tbl>
          </a:graphicData>
        </a:graphic>
      </p:graphicFrame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0B949465-8C19-44B4-A42E-ABD1B54E1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603308"/>
              </p:ext>
            </p:extLst>
          </p:nvPr>
        </p:nvGraphicFramePr>
        <p:xfrm>
          <a:off x="4420461" y="2056596"/>
          <a:ext cx="3775262" cy="44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631">
                  <a:extLst>
                    <a:ext uri="{9D8B030D-6E8A-4147-A177-3AD203B41FA5}">
                      <a16:colId xmlns:a16="http://schemas.microsoft.com/office/drawing/2014/main" val="2659738638"/>
                    </a:ext>
                  </a:extLst>
                </a:gridCol>
                <a:gridCol w="1887631">
                  <a:extLst>
                    <a:ext uri="{9D8B030D-6E8A-4147-A177-3AD203B41FA5}">
                      <a16:colId xmlns:a16="http://schemas.microsoft.com/office/drawing/2014/main" val="3854772452"/>
                    </a:ext>
                  </a:extLst>
                </a:gridCol>
              </a:tblGrid>
              <a:tr h="448716">
                <a:tc>
                  <a:txBody>
                    <a:bodyPr/>
                    <a:lstStyle/>
                    <a:p>
                      <a:pPr marL="0" algn="ctr" defTabSz="1040221" rtl="0" eaLnBrk="1" latinLnBrk="1" hangingPunct="1"/>
                      <a:r>
                        <a:rPr lang="ko-KR" altLang="en-US" sz="1600" b="0" kern="1200" spc="-10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예약내역</a:t>
                      </a:r>
                    </a:p>
                  </a:txBody>
                  <a:tcPr marT="55321" marB="55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0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결제내역</a:t>
                      </a:r>
                    </a:p>
                  </a:txBody>
                  <a:tcPr marT="55321" marB="553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189900"/>
                  </a:ext>
                </a:extLst>
              </a:tr>
            </a:tbl>
          </a:graphicData>
        </a:graphic>
      </p:graphicFrame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D3C17C1-ECCD-46F7-B515-964722FE4439}"/>
              </a:ext>
            </a:extLst>
          </p:cNvPr>
          <p:cNvSpPr/>
          <p:nvPr/>
        </p:nvSpPr>
        <p:spPr>
          <a:xfrm>
            <a:off x="4380711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21C7BEA-5FCD-4781-B143-53F183A7050D}"/>
              </a:ext>
            </a:extLst>
          </p:cNvPr>
          <p:cNvSpPr/>
          <p:nvPr/>
        </p:nvSpPr>
        <p:spPr>
          <a:xfrm>
            <a:off x="323637" y="20007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98EAAD79-9D15-4315-A5CF-B2BC1F0F7516}"/>
              </a:ext>
            </a:extLst>
          </p:cNvPr>
          <p:cNvSpPr/>
          <p:nvPr/>
        </p:nvSpPr>
        <p:spPr>
          <a:xfrm>
            <a:off x="2389441" y="20007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A4F1CA4-ACD0-4699-A5C2-F6F0B767628D}"/>
              </a:ext>
            </a:extLst>
          </p:cNvPr>
          <p:cNvSpPr/>
          <p:nvPr/>
        </p:nvSpPr>
        <p:spPr>
          <a:xfrm>
            <a:off x="4431178" y="20007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486474F-5A8D-4BA2-BB91-1CC9474A96A3}"/>
              </a:ext>
            </a:extLst>
          </p:cNvPr>
          <p:cNvSpPr/>
          <p:nvPr/>
        </p:nvSpPr>
        <p:spPr>
          <a:xfrm>
            <a:off x="6496982" y="20007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27E85EB-A594-4BB8-86A9-0E4C54BAA627}"/>
              </a:ext>
            </a:extLst>
          </p:cNvPr>
          <p:cNvSpPr/>
          <p:nvPr/>
        </p:nvSpPr>
        <p:spPr>
          <a:xfrm>
            <a:off x="378215" y="264791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7D63928D-3449-46F7-BE60-02713E29AD24}"/>
              </a:ext>
            </a:extLst>
          </p:cNvPr>
          <p:cNvSpPr/>
          <p:nvPr/>
        </p:nvSpPr>
        <p:spPr>
          <a:xfrm>
            <a:off x="4232246" y="314144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6EF8F3D6-3911-44F9-8801-B7923C52DE72}"/>
              </a:ext>
            </a:extLst>
          </p:cNvPr>
          <p:cNvSpPr/>
          <p:nvPr/>
        </p:nvSpPr>
        <p:spPr>
          <a:xfrm>
            <a:off x="4232246" y="379673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F977DDC-F1C5-49E8-B859-0330AE4317AC}"/>
              </a:ext>
            </a:extLst>
          </p:cNvPr>
          <p:cNvSpPr/>
          <p:nvPr/>
        </p:nvSpPr>
        <p:spPr>
          <a:xfrm>
            <a:off x="378215" y="438870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20518688-36F2-4245-B4B6-AD28D6F34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922" y="1001255"/>
            <a:ext cx="1755195" cy="11863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0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my_payment</a:t>
            </a:r>
            <a:r>
              <a:rPr lang="en-US" altLang="ko-KR" sz="1000" dirty="0">
                <a:solidFill>
                  <a:schemeClr val="tx1"/>
                </a:solidFill>
              </a:rPr>
              <a:t>02</a:t>
            </a:r>
            <a:endParaRPr lang="en-US" altLang="ko-KR" sz="1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1A6E0C8-BA7A-48E0-A179-C0B1458FD5CB}"/>
              </a:ext>
            </a:extLst>
          </p:cNvPr>
          <p:cNvGrpSpPr/>
          <p:nvPr/>
        </p:nvGrpSpPr>
        <p:grpSpPr>
          <a:xfrm>
            <a:off x="4444755" y="8137004"/>
            <a:ext cx="3660369" cy="658184"/>
            <a:chOff x="382205" y="8603945"/>
            <a:chExt cx="3660369" cy="658184"/>
          </a:xfrm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398CCB60-65F1-4795-80D0-DC73EDE7A2AD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036895F0-D518-4C72-B9EF-1777E19A837D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26EA2DB8-A848-4C52-999F-59B83B6254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37B3F495-38A0-4B1A-8DDA-037C04F3D3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7529C0B4-9427-4967-9B36-FA4BAE1A63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B3ABFA9-2A96-45ED-A953-54739D291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61" name="Picture 4" descr="소울메이트">
              <a:extLst>
                <a:ext uri="{FF2B5EF4-FFF2-40B4-BE49-F238E27FC236}">
                  <a16:creationId xmlns:a16="http://schemas.microsoft.com/office/drawing/2014/main" id="{3B3E8BB5-6D05-4ECA-A2B3-0FE9C923EF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7" name="표 121">
            <a:extLst>
              <a:ext uri="{FF2B5EF4-FFF2-40B4-BE49-F238E27FC236}">
                <a16:creationId xmlns:a16="http://schemas.microsoft.com/office/drawing/2014/main" id="{F0693772-2BA0-4F8B-82B3-5065AB915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2931"/>
              </p:ext>
            </p:extLst>
          </p:nvPr>
        </p:nvGraphicFramePr>
        <p:xfrm>
          <a:off x="4463804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68" name="그룹 67">
            <a:extLst>
              <a:ext uri="{FF2B5EF4-FFF2-40B4-BE49-F238E27FC236}">
                <a16:creationId xmlns:a16="http://schemas.microsoft.com/office/drawing/2014/main" id="{C7E1BA1F-C5E6-4696-9B0A-37A84E1AE967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C7E3B343-D714-445C-8DB9-EC0D54851019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026CC03F-6866-4DE9-A7F1-C333DE8A151B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9F9C9CE0-B3BB-4E6A-92E3-ACB8D1A72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D61DB1CA-0180-4F73-8B3C-6A90A978FF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4C7C7D67-2D3C-40AF-8A5B-142FC717AB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C9F6E6B9-7969-412D-9BB8-BF3AB4BDA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70" name="Picture 4" descr="소울메이트">
              <a:extLst>
                <a:ext uri="{FF2B5EF4-FFF2-40B4-BE49-F238E27FC236}">
                  <a16:creationId xmlns:a16="http://schemas.microsoft.com/office/drawing/2014/main" id="{3FDE3638-6A0C-4383-8274-6B251A216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6" name="표 121">
            <a:extLst>
              <a:ext uri="{FF2B5EF4-FFF2-40B4-BE49-F238E27FC236}">
                <a16:creationId xmlns:a16="http://schemas.microsoft.com/office/drawing/2014/main" id="{0971DDE7-C017-42F3-B883-D178407D58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408446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D5853719-73B7-4DDE-B2ED-C1962BCCB9D0}"/>
              </a:ext>
            </a:extLst>
          </p:cNvPr>
          <p:cNvSpPr/>
          <p:nvPr/>
        </p:nvSpPr>
        <p:spPr>
          <a:xfrm>
            <a:off x="11782137" y="8174258"/>
            <a:ext cx="3105345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여행스케줄 불가</a:t>
            </a:r>
            <a:endParaRPr lang="ko-KR" altLang="en-US" dirty="0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3B9A08-DCA2-45A5-83F9-6D58525E2E2B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762687C9-B220-4759-B402-E7099E114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15A2C3D2-AEB6-473C-BC7F-408FD262DC0A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89945EFB-F8DF-498D-9B89-42C7F27A3A2D}"/>
              </a:ext>
            </a:extLst>
          </p:cNvPr>
          <p:cNvGrpSpPr/>
          <p:nvPr/>
        </p:nvGrpSpPr>
        <p:grpSpPr>
          <a:xfrm>
            <a:off x="7885084" y="1459853"/>
            <a:ext cx="265045" cy="318746"/>
            <a:chOff x="3869646" y="1581447"/>
            <a:chExt cx="219045" cy="263426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D3C36110-D5D2-4B20-B2A2-8FAC3EED0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209A81A7-E510-4F4C-B55F-97E12BC7FBE1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676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78">
            <a:extLst>
              <a:ext uri="{FF2B5EF4-FFF2-40B4-BE49-F238E27FC236}">
                <a16:creationId xmlns:a16="http://schemas.microsoft.com/office/drawing/2014/main" id="{829B0E26-9221-4790-89B1-7464D1DE44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1761145"/>
            <a:ext cx="3610141" cy="26038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 w="6350" algn="ctr">
            <a:solidFill>
              <a:srgbClr val="808080"/>
            </a:solidFill>
            <a:round/>
            <a:headEnd/>
            <a:tailEnd/>
          </a:ln>
        </p:spPr>
        <p:txBody>
          <a:bodyPr wrap="none" lIns="139008" tIns="69505" rIns="139008" bIns="69505" anchor="ctr"/>
          <a:lstStyle/>
          <a:p>
            <a:pPr algn="ctr" latinLnBrk="1">
              <a:defRPr/>
            </a:pPr>
            <a:r>
              <a:rPr lang="en-US" altLang="ko-KR" sz="1138" dirty="0">
                <a:latin typeface="맑은 고딕" pitchFamily="50" charset="-127"/>
                <a:ea typeface="맑은 고딕" pitchFamily="50" charset="-127"/>
              </a:rPr>
              <a:t>Status bar</a:t>
            </a:r>
            <a:endParaRPr lang="ko-KR" altLang="en-US" sz="1138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AutoShape 178">
            <a:extLst>
              <a:ext uri="{FF2B5EF4-FFF2-40B4-BE49-F238E27FC236}">
                <a16:creationId xmlns:a16="http://schemas.microsoft.com/office/drawing/2014/main" id="{116A1D9F-27C0-4A52-ADFD-FBC04DBE9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4" y="2021527"/>
            <a:ext cx="3610141" cy="3914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 algn="ctr">
            <a:solidFill>
              <a:srgbClr val="808080"/>
            </a:solidFill>
            <a:round/>
            <a:headEnd/>
            <a:tailEnd/>
          </a:ln>
        </p:spPr>
        <p:txBody>
          <a:bodyPr wrap="none" lIns="139008" tIns="69505" rIns="139008" bIns="69505" anchor="ctr"/>
          <a:lstStyle/>
          <a:p>
            <a:pPr algn="ctr">
              <a:defRPr/>
            </a:pPr>
            <a:r>
              <a:rPr lang="en-US" altLang="ko-KR" sz="1138" dirty="0">
                <a:latin typeface="맑은 고딕" pitchFamily="50" charset="-127"/>
              </a:rPr>
              <a:t>Header</a:t>
            </a:r>
            <a:endParaRPr lang="ko-KR" altLang="en-US" sz="1138" dirty="0">
              <a:latin typeface="맑은 고딕" pitchFamily="50" charset="-127"/>
            </a:endParaRPr>
          </a:p>
        </p:txBody>
      </p:sp>
      <p:sp>
        <p:nvSpPr>
          <p:cNvPr id="23" name="AutoShape 178">
            <a:extLst>
              <a:ext uri="{FF2B5EF4-FFF2-40B4-BE49-F238E27FC236}">
                <a16:creationId xmlns:a16="http://schemas.microsoft.com/office/drawing/2014/main" id="{2A0D2848-D402-421C-8FB0-A06E97E44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368" y="2420079"/>
            <a:ext cx="3596148" cy="3914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 algn="ctr">
            <a:solidFill>
              <a:srgbClr val="808080"/>
            </a:solidFill>
            <a:round/>
            <a:headEnd/>
            <a:tailEnd/>
          </a:ln>
        </p:spPr>
        <p:txBody>
          <a:bodyPr wrap="none" lIns="139008" tIns="69505" rIns="139008" bIns="69505" anchor="ctr"/>
          <a:lstStyle/>
          <a:p>
            <a:pPr algn="ctr">
              <a:defRPr/>
            </a:pPr>
            <a:r>
              <a:rPr lang="en-US" altLang="ko-KR" sz="1138" dirty="0">
                <a:latin typeface="맑은 고딕" pitchFamily="50" charset="-127"/>
              </a:rPr>
              <a:t>Title Area</a:t>
            </a:r>
          </a:p>
        </p:txBody>
      </p:sp>
      <p:sp>
        <p:nvSpPr>
          <p:cNvPr id="25" name="AutoShape 178">
            <a:extLst>
              <a:ext uri="{FF2B5EF4-FFF2-40B4-BE49-F238E27FC236}">
                <a16:creationId xmlns:a16="http://schemas.microsoft.com/office/drawing/2014/main" id="{B800AEDD-311D-443C-B966-CDBBF7B6E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8368" y="7857526"/>
            <a:ext cx="3596148" cy="39147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 algn="ctr">
            <a:solidFill>
              <a:srgbClr val="808080"/>
            </a:solidFill>
            <a:round/>
            <a:headEnd/>
            <a:tailEnd/>
          </a:ln>
        </p:spPr>
        <p:txBody>
          <a:bodyPr wrap="none" lIns="139008" tIns="69505" rIns="139008" bIns="69505" anchor="ctr"/>
          <a:lstStyle/>
          <a:p>
            <a:pPr algn="ctr">
              <a:defRPr/>
            </a:pPr>
            <a:r>
              <a:rPr lang="en-US" altLang="ko-KR" sz="1138" dirty="0">
                <a:latin typeface="맑은 고딕" pitchFamily="50" charset="-127"/>
              </a:rPr>
              <a:t>Floating Area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2B657C-A15E-4B55-94F0-8EF4009430BA}"/>
              </a:ext>
            </a:extLst>
          </p:cNvPr>
          <p:cNvSpPr/>
          <p:nvPr/>
        </p:nvSpPr>
        <p:spPr>
          <a:xfrm>
            <a:off x="1369734" y="1773503"/>
            <a:ext cx="3596149" cy="6096379"/>
          </a:xfrm>
          <a:prstGeom prst="rect">
            <a:avLst/>
          </a:prstGeom>
          <a:noFill/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9008" tIns="69505" rIns="139008" bIns="69505" anchor="ctr"/>
          <a:lstStyle/>
          <a:p>
            <a:pPr algn="ctr" latinLnBrk="1">
              <a:defRPr/>
            </a:pPr>
            <a:endParaRPr lang="en-US" altLang="ko-KR" sz="1138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138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r>
              <a:rPr lang="en-US" altLang="ko-KR" sz="1138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Contents</a:t>
            </a:r>
            <a:endParaRPr lang="ko-KR" altLang="en-US" sz="1138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2" y="171119"/>
            <a:ext cx="10402070" cy="350320"/>
          </a:xfrm>
          <a:prstGeom prst="rect">
            <a:avLst/>
          </a:prstGeom>
        </p:spPr>
        <p:txBody>
          <a:bodyPr vert="horz" lIns="146266" tIns="43930" rIns="87857" bIns="43930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18" b="1" dirty="0">
                <a:solidFill>
                  <a:schemeClr val="bg1"/>
                </a:solidFill>
              </a:rPr>
              <a:t>Layout</a:t>
            </a:r>
            <a:endParaRPr lang="ko-KR" altLang="en-US" sz="1218" b="1" dirty="0">
              <a:solidFill>
                <a:schemeClr val="bg1"/>
              </a:solidFill>
            </a:endParaRPr>
          </a:p>
        </p:txBody>
      </p:sp>
      <p:graphicFrame>
        <p:nvGraphicFramePr>
          <p:cNvPr id="27" name="Group 4"/>
          <p:cNvGraphicFramePr>
            <a:graphicFrameLocks noGrp="1"/>
          </p:cNvGraphicFramePr>
          <p:nvPr/>
        </p:nvGraphicFramePr>
        <p:xfrm>
          <a:off x="8195134" y="2265013"/>
          <a:ext cx="5242140" cy="2667895"/>
        </p:xfrm>
        <a:graphic>
          <a:graphicData uri="http://schemas.openxmlformats.org/drawingml/2006/table">
            <a:tbl>
              <a:tblPr/>
              <a:tblGrid>
                <a:gridCol w="4659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8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77220">
                  <a:extLst>
                    <a:ext uri="{9D8B030D-6E8A-4147-A177-3AD203B41FA5}">
                      <a16:colId xmlns:a16="http://schemas.microsoft.com/office/drawing/2014/main" val="924196067"/>
                    </a:ext>
                  </a:extLst>
                </a:gridCol>
              </a:tblGrid>
              <a:tr h="30251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구분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</a:t>
                      </a: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8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Status bar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dirty="0"/>
                        <a:t>시간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날짜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배터리 잔량 등이 위치하는 영역</a:t>
                      </a: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8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Header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로고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기능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알림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 등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버튼들이 위하는 영역</a:t>
                      </a: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8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 Area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화면의 제목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기능 버튼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메인 페이지 제외하고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백버튼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 기능 등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들이 위하는 영역</a:t>
                      </a: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761265"/>
                  </a:ext>
                </a:extLst>
              </a:tr>
              <a:tr h="3198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컨텐츠가 표시되는 영역</a:t>
                      </a: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9759080"/>
                  </a:ext>
                </a:extLst>
              </a:tr>
              <a:tr h="3198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Login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메뉴를 터치했을 때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로그인 전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후에 대한 정보가 노출되는 영역</a:t>
                      </a: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7425111"/>
                  </a:ext>
                </a:extLst>
              </a:tr>
              <a:tr h="31984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Menu</a:t>
                      </a:r>
                      <a:endParaRPr kumimoji="1" lang="ko-KR" alt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메뉴를 터치했을 때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전체 메뉴들이 위하는 영역</a:t>
                      </a:r>
                    </a:p>
                  </a:txBody>
                  <a:tcPr marL="102387" marR="102387" marT="81906" marB="81906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090038"/>
                  </a:ext>
                </a:extLst>
              </a:tr>
            </a:tbl>
          </a:graphicData>
        </a:graphic>
      </p:graphicFrame>
      <p:sp>
        <p:nvSpPr>
          <p:cNvPr id="28" name="AutoShape 159">
            <a:extLst>
              <a:ext uri="{FF2B5EF4-FFF2-40B4-BE49-F238E27FC236}">
                <a16:creationId xmlns:a16="http://schemas.microsoft.com/office/drawing/2014/main" id="{1A65CC7A-D003-49DB-B909-3E132B813F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9470" y="2482213"/>
            <a:ext cx="274618" cy="254646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902970"/>
            <a:r>
              <a:rPr lang="en-US" altLang="ko-KR" sz="1138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35" name="AutoShape 159">
            <a:extLst>
              <a:ext uri="{FF2B5EF4-FFF2-40B4-BE49-F238E27FC236}">
                <a16:creationId xmlns:a16="http://schemas.microsoft.com/office/drawing/2014/main" id="{F1DB384F-9884-45F8-8548-4481DD075C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9470" y="2102335"/>
            <a:ext cx="274618" cy="254646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902970"/>
            <a:r>
              <a:rPr lang="en-US" altLang="ko-KR" sz="1138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36" name="AutoShape 159">
            <a:extLst>
              <a:ext uri="{FF2B5EF4-FFF2-40B4-BE49-F238E27FC236}">
                <a16:creationId xmlns:a16="http://schemas.microsoft.com/office/drawing/2014/main" id="{B1D4BE70-0CB3-498C-9BC9-9821066152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9470" y="1777592"/>
            <a:ext cx="274618" cy="254646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902970"/>
            <a:r>
              <a:rPr lang="en-US" altLang="ko-KR" sz="1138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37" name="AutoShape 159">
            <a:extLst>
              <a:ext uri="{FF2B5EF4-FFF2-40B4-BE49-F238E27FC236}">
                <a16:creationId xmlns:a16="http://schemas.microsoft.com/office/drawing/2014/main" id="{18669E50-827F-4BBB-A51E-037D5FD5C1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921" y="2862089"/>
            <a:ext cx="274618" cy="254646"/>
          </a:xfrm>
          <a:prstGeom prst="roundRect">
            <a:avLst>
              <a:gd name="adj" fmla="val 22060"/>
            </a:avLst>
          </a:prstGeom>
          <a:solidFill>
            <a:schemeClr val="accent2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902970"/>
            <a:r>
              <a:rPr lang="en-US" altLang="ko-KR" sz="1138" dirty="0">
                <a:solidFill>
                  <a:srgbClr val="FFFFFF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045947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9A68921A-3BB8-4D3E-A7F3-AEB2640936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예약</a:t>
            </a:r>
            <a:r>
              <a:rPr lang="en-US" altLang="ko-KR" dirty="0"/>
              <a:t>&amp;</a:t>
            </a:r>
            <a:r>
              <a:rPr lang="ko-KR" altLang="en-US" dirty="0"/>
              <a:t>결제 내역 </a:t>
            </a:r>
          </a:p>
        </p:txBody>
      </p:sp>
      <p:sp>
        <p:nvSpPr>
          <p:cNvPr id="38" name="텍스트 개체 틀 37">
            <a:extLst>
              <a:ext uri="{FF2B5EF4-FFF2-40B4-BE49-F238E27FC236}">
                <a16:creationId xmlns:a16="http://schemas.microsoft.com/office/drawing/2014/main" id="{D8B309D7-D32B-44EE-BC21-E91294719E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</a:t>
            </a:r>
            <a:r>
              <a:rPr lang="ko-KR" altLang="en-US" dirty="0"/>
              <a:t> </a:t>
            </a:r>
            <a:r>
              <a:rPr lang="en-US" altLang="ko-KR" dirty="0"/>
              <a:t>&gt;  </a:t>
            </a:r>
            <a:r>
              <a:rPr lang="ko-KR" altLang="en-US" dirty="0"/>
              <a:t>예약</a:t>
            </a:r>
            <a:r>
              <a:rPr lang="en-US" altLang="ko-KR" dirty="0"/>
              <a:t>&amp;</a:t>
            </a:r>
            <a:r>
              <a:rPr lang="ko-KR" altLang="en-US" dirty="0"/>
              <a:t>결제 내역</a:t>
            </a: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F7576B9-1DB8-466B-A0F6-1AC3EA9F9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65C2B5-78D5-49E0-879F-56CCB077FE57}"/>
              </a:ext>
            </a:extLst>
          </p:cNvPr>
          <p:cNvSpPr txBox="1"/>
          <p:nvPr/>
        </p:nvSpPr>
        <p:spPr>
          <a:xfrm>
            <a:off x="5483199" y="4259605"/>
            <a:ext cx="176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결제 내역이 없습니다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2733DD2-03AC-4256-B420-EC3FE78B88BA}"/>
              </a:ext>
            </a:extLst>
          </p:cNvPr>
          <p:cNvSpPr txBox="1"/>
          <p:nvPr/>
        </p:nvSpPr>
        <p:spPr>
          <a:xfrm>
            <a:off x="652808" y="1447689"/>
            <a:ext cx="33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내역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0D3337-934D-4275-B1F6-256971215846}"/>
              </a:ext>
            </a:extLst>
          </p:cNvPr>
          <p:cNvSpPr txBox="1"/>
          <p:nvPr/>
        </p:nvSpPr>
        <p:spPr>
          <a:xfrm>
            <a:off x="4613248" y="1447689"/>
            <a:ext cx="3311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내역</a:t>
            </a:r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632D3EE5-CD6F-4B68-AA35-75D09A6CFF92}"/>
              </a:ext>
            </a:extLst>
          </p:cNvPr>
          <p:cNvSpPr/>
          <p:nvPr/>
        </p:nvSpPr>
        <p:spPr>
          <a:xfrm>
            <a:off x="6004853" y="3552482"/>
            <a:ext cx="597249" cy="579077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97" name="Table 42">
            <a:extLst>
              <a:ext uri="{FF2B5EF4-FFF2-40B4-BE49-F238E27FC236}">
                <a16:creationId xmlns:a16="http://schemas.microsoft.com/office/drawing/2014/main" id="{C4A40200-720A-4291-A661-A1AA92DB43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65901"/>
              </p:ext>
            </p:extLst>
          </p:nvPr>
        </p:nvGraphicFramePr>
        <p:xfrm>
          <a:off x="11408991" y="930075"/>
          <a:ext cx="2293197" cy="4127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예약관리가 없을 시 안내 문구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61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결제관리가 없을 시 안내 문구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616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0BD2A3D-54C5-40ED-B5D6-3736BA2E14A3}"/>
              </a:ext>
            </a:extLst>
          </p:cNvPr>
          <p:cNvSpPr/>
          <p:nvPr/>
        </p:nvSpPr>
        <p:spPr>
          <a:xfrm>
            <a:off x="297615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99AF33A-07CA-425B-8315-F7873F56E4D9}"/>
              </a:ext>
            </a:extLst>
          </p:cNvPr>
          <p:cNvSpPr/>
          <p:nvPr/>
        </p:nvSpPr>
        <p:spPr>
          <a:xfrm>
            <a:off x="6163334" y="323758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9" name="물결 18">
            <a:extLst>
              <a:ext uri="{FF2B5EF4-FFF2-40B4-BE49-F238E27FC236}">
                <a16:creationId xmlns:a16="http://schemas.microsoft.com/office/drawing/2014/main" id="{023C8F67-66AB-4897-BA71-3AC388A7A587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aphicFrame>
        <p:nvGraphicFramePr>
          <p:cNvPr id="43" name="표 4">
            <a:extLst>
              <a:ext uri="{FF2B5EF4-FFF2-40B4-BE49-F238E27FC236}">
                <a16:creationId xmlns:a16="http://schemas.microsoft.com/office/drawing/2014/main" id="{400AFD9C-E94D-4311-8AD9-86A7192E8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49532"/>
              </p:ext>
            </p:extLst>
          </p:nvPr>
        </p:nvGraphicFramePr>
        <p:xfrm>
          <a:off x="381779" y="2056596"/>
          <a:ext cx="3775262" cy="44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631">
                  <a:extLst>
                    <a:ext uri="{9D8B030D-6E8A-4147-A177-3AD203B41FA5}">
                      <a16:colId xmlns:a16="http://schemas.microsoft.com/office/drawing/2014/main" val="2659738638"/>
                    </a:ext>
                  </a:extLst>
                </a:gridCol>
                <a:gridCol w="1887631">
                  <a:extLst>
                    <a:ext uri="{9D8B030D-6E8A-4147-A177-3AD203B41FA5}">
                      <a16:colId xmlns:a16="http://schemas.microsoft.com/office/drawing/2014/main" val="3854772452"/>
                    </a:ext>
                  </a:extLst>
                </a:gridCol>
              </a:tblGrid>
              <a:tr h="4487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0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예약내역</a:t>
                      </a:r>
                    </a:p>
                  </a:txBody>
                  <a:tcPr marT="55321" marB="553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kern="1200" spc="-10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결제내역</a:t>
                      </a:r>
                    </a:p>
                  </a:txBody>
                  <a:tcPr marT="55321" marB="553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189900"/>
                  </a:ext>
                </a:extLst>
              </a:tr>
            </a:tbl>
          </a:graphicData>
        </a:graphic>
      </p:graphicFrame>
      <p:graphicFrame>
        <p:nvGraphicFramePr>
          <p:cNvPr id="44" name="표 4">
            <a:extLst>
              <a:ext uri="{FF2B5EF4-FFF2-40B4-BE49-F238E27FC236}">
                <a16:creationId xmlns:a16="http://schemas.microsoft.com/office/drawing/2014/main" id="{AB533FF0-AC73-4683-84BD-A3A23D9D7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279668"/>
              </p:ext>
            </p:extLst>
          </p:nvPr>
        </p:nvGraphicFramePr>
        <p:xfrm>
          <a:off x="4420461" y="2056596"/>
          <a:ext cx="3775262" cy="44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7631">
                  <a:extLst>
                    <a:ext uri="{9D8B030D-6E8A-4147-A177-3AD203B41FA5}">
                      <a16:colId xmlns:a16="http://schemas.microsoft.com/office/drawing/2014/main" val="2659738638"/>
                    </a:ext>
                  </a:extLst>
                </a:gridCol>
                <a:gridCol w="1887631">
                  <a:extLst>
                    <a:ext uri="{9D8B030D-6E8A-4147-A177-3AD203B41FA5}">
                      <a16:colId xmlns:a16="http://schemas.microsoft.com/office/drawing/2014/main" val="3854772452"/>
                    </a:ext>
                  </a:extLst>
                </a:gridCol>
              </a:tblGrid>
              <a:tr h="448716">
                <a:tc>
                  <a:txBody>
                    <a:bodyPr/>
                    <a:lstStyle/>
                    <a:p>
                      <a:pPr marL="0" algn="ctr" defTabSz="1040221" rtl="0" eaLnBrk="1" latinLnBrk="1" hangingPunct="1"/>
                      <a:r>
                        <a:rPr lang="ko-KR" altLang="en-US" sz="1600" b="0" kern="1200" spc="-10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예약내역</a:t>
                      </a:r>
                    </a:p>
                  </a:txBody>
                  <a:tcPr marT="55321" marB="55321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kern="1200" spc="-10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결제내역</a:t>
                      </a:r>
                    </a:p>
                  </a:txBody>
                  <a:tcPr marT="55321" marB="5532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189900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BED522DE-C5F4-46D4-8AD2-6B26461400EB}"/>
              </a:ext>
            </a:extLst>
          </p:cNvPr>
          <p:cNvSpPr txBox="1"/>
          <p:nvPr/>
        </p:nvSpPr>
        <p:spPr>
          <a:xfrm>
            <a:off x="1434976" y="4259605"/>
            <a:ext cx="17668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65000"/>
                  </a:schemeClr>
                </a:solidFill>
              </a:rPr>
              <a:t>예약 내역이 없습니다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.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AE4BB15-A0BA-4943-A680-A67707730415}"/>
              </a:ext>
            </a:extLst>
          </p:cNvPr>
          <p:cNvSpPr/>
          <p:nvPr/>
        </p:nvSpPr>
        <p:spPr>
          <a:xfrm>
            <a:off x="1956630" y="3552482"/>
            <a:ext cx="597249" cy="579077"/>
          </a:xfrm>
          <a:prstGeom prst="ellipse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833556F-EAFA-4A64-B20D-7D55231386F4}"/>
              </a:ext>
            </a:extLst>
          </p:cNvPr>
          <p:cNvSpPr/>
          <p:nvPr/>
        </p:nvSpPr>
        <p:spPr>
          <a:xfrm>
            <a:off x="2115111" y="323758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6D4B5001-8D5B-4AE6-BED2-878998825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6625" y="1001255"/>
            <a:ext cx="1755195" cy="11863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0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my_payment</a:t>
            </a:r>
            <a:r>
              <a:rPr lang="en-US" altLang="ko-KR" sz="1000" dirty="0">
                <a:solidFill>
                  <a:schemeClr val="tx1"/>
                </a:solidFill>
              </a:rPr>
              <a:t>0101</a:t>
            </a:r>
            <a:endParaRPr lang="en-US" altLang="ko-KR" sz="1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28C6049-27AA-4C96-85F7-C1A891357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3922" y="1001255"/>
            <a:ext cx="1755195" cy="118633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ko-KR" sz="1000" dirty="0">
                <a:solidFill>
                  <a:srgbClr val="222222"/>
                </a:solidFill>
                <a:latin typeface="Arial Unicode MS" panose="020B0604020202020204" pitchFamily="50" charset="-127"/>
                <a:ea typeface="inherit"/>
              </a:rPr>
              <a:t> my_payment</a:t>
            </a:r>
            <a:r>
              <a:rPr lang="en-US" altLang="ko-KR" sz="1000" dirty="0">
                <a:solidFill>
                  <a:schemeClr val="tx1"/>
                </a:solidFill>
              </a:rPr>
              <a:t>0201</a:t>
            </a:r>
            <a:endParaRPr lang="en-US" altLang="ko-KR" sz="1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3C95DA-564E-4940-A625-188AB96654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CEF19BCC-6304-49D6-AAA7-8980FB53A2E1}"/>
              </a:ext>
            </a:extLst>
          </p:cNvPr>
          <p:cNvGrpSpPr/>
          <p:nvPr/>
        </p:nvGrpSpPr>
        <p:grpSpPr>
          <a:xfrm>
            <a:off x="4444755" y="8137004"/>
            <a:ext cx="3660369" cy="658184"/>
            <a:chOff x="382205" y="8603945"/>
            <a:chExt cx="3660369" cy="658184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4CDE3EC5-AEC7-4966-BDC1-DE8E7425B3DF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DD26D190-BD88-47DF-97B4-38BD936C01DB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6F6DDADF-8C67-43B7-8FD6-E0304E459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id="{710BB8E9-F8EE-40A4-9C31-1C4C1284F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57" name="그림 56">
                <a:extLst>
                  <a:ext uri="{FF2B5EF4-FFF2-40B4-BE49-F238E27FC236}">
                    <a16:creationId xmlns:a16="http://schemas.microsoft.com/office/drawing/2014/main" id="{DF083EF4-C2C0-4103-87A4-88709DB983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EECFD94-833F-45E0-9902-3B0E36A66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53" name="Picture 4" descr="소울메이트">
              <a:extLst>
                <a:ext uri="{FF2B5EF4-FFF2-40B4-BE49-F238E27FC236}">
                  <a16:creationId xmlns:a16="http://schemas.microsoft.com/office/drawing/2014/main" id="{290E0A06-CF6F-4352-BF95-F0793B887C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2" name="표 121">
            <a:extLst>
              <a:ext uri="{FF2B5EF4-FFF2-40B4-BE49-F238E27FC236}">
                <a16:creationId xmlns:a16="http://schemas.microsoft.com/office/drawing/2014/main" id="{3181CF0E-D0C1-4ABA-A0F2-1DE00380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02931"/>
              </p:ext>
            </p:extLst>
          </p:nvPr>
        </p:nvGraphicFramePr>
        <p:xfrm>
          <a:off x="4463804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63" name="그룹 62">
            <a:extLst>
              <a:ext uri="{FF2B5EF4-FFF2-40B4-BE49-F238E27FC236}">
                <a16:creationId xmlns:a16="http://schemas.microsoft.com/office/drawing/2014/main" id="{55DB4E64-E4A4-47A2-ADE5-35959EE59ACC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B20D57DE-F53D-4A03-B5B4-12F206FC6EEF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66" name="사각형: 둥근 모서리 65">
                <a:extLst>
                  <a:ext uri="{FF2B5EF4-FFF2-40B4-BE49-F238E27FC236}">
                    <a16:creationId xmlns:a16="http://schemas.microsoft.com/office/drawing/2014/main" id="{8D5CC0C1-4076-4BE3-9F25-AE4EDE66C4C8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49387E90-1AE6-4806-B610-94D033596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B70A400C-0876-4676-BC0D-D60277E689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36E9758B-1858-4FC2-A557-5CB10B4411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568DCF3D-46B2-4255-964F-ABEE49CE3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65" name="Picture 4" descr="소울메이트">
              <a:extLst>
                <a:ext uri="{FF2B5EF4-FFF2-40B4-BE49-F238E27FC236}">
                  <a16:creationId xmlns:a16="http://schemas.microsoft.com/office/drawing/2014/main" id="{89CDD273-23C2-47A8-8C01-2A2CA6D10B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1" name="표 121">
            <a:extLst>
              <a:ext uri="{FF2B5EF4-FFF2-40B4-BE49-F238E27FC236}">
                <a16:creationId xmlns:a16="http://schemas.microsoft.com/office/drawing/2014/main" id="{A04FE17D-E6C8-428F-B0AA-3F3A05A92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408446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20DBFBB-9BBA-9446-9B15-6AF9B07B9C28}"/>
              </a:ext>
            </a:extLst>
          </p:cNvPr>
          <p:cNvSpPr txBox="1"/>
          <p:nvPr/>
        </p:nvSpPr>
        <p:spPr>
          <a:xfrm>
            <a:off x="8654472" y="2438400"/>
            <a:ext cx="2293197" cy="436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여행스케줄</a:t>
            </a:r>
            <a:r>
              <a:rPr lang="ko-KR" altLang="en-US" dirty="0"/>
              <a:t> 추가</a:t>
            </a:r>
            <a:endParaRPr lang="en-KR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084DC59-87F7-4E44-BD67-4F2BB153F07E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A9CD7CE0-BAE8-41AC-BFE3-D34065773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69AA86B-AB8C-417D-A28A-FB90CCD7E9B0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C92B0D1-CBDC-47CF-A2F4-6CDE49A4F1F6}"/>
              </a:ext>
            </a:extLst>
          </p:cNvPr>
          <p:cNvGrpSpPr/>
          <p:nvPr/>
        </p:nvGrpSpPr>
        <p:grpSpPr>
          <a:xfrm>
            <a:off x="7885084" y="1459853"/>
            <a:ext cx="265045" cy="318746"/>
            <a:chOff x="3869646" y="1581447"/>
            <a:chExt cx="219045" cy="263426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A62D2481-80D3-4D91-BFF6-0A67C5CB0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0941419C-E246-4C3E-9CA5-622E97645526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879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</a:t>
            </a:r>
            <a:r>
              <a:rPr lang="en-US" altLang="ko-KR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상세</a:t>
            </a:r>
            <a:r>
              <a:rPr lang="en-US" altLang="ko-KR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예약확정</a:t>
            </a:r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예약현황 상세 </a:t>
            </a:r>
            <a:r>
              <a:rPr lang="en-US" altLang="ko-KR" dirty="0"/>
              <a:t>_</a:t>
            </a:r>
            <a:r>
              <a:rPr lang="ko-KR" altLang="en-US" dirty="0"/>
              <a:t>예약확정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my_reservation01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D2AE1B4-15DF-4925-8CC7-4FA6F774A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354374" y="1431259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상세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275490"/>
              </p:ext>
            </p:extLst>
          </p:nvPr>
        </p:nvGraphicFramePr>
        <p:xfrm>
          <a:off x="11503498" y="936203"/>
          <a:ext cx="2293197" cy="3818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예약 확정 예약현황 상세페이지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예약확정일 경우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 취소 버튼 클릭 시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환불정책에 따른 취소 페이지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마이페이지 메인으로 이동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환불정책 수급 요망</a:t>
                      </a: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37" name="표 12">
            <a:extLst>
              <a:ext uri="{FF2B5EF4-FFF2-40B4-BE49-F238E27FC236}">
                <a16:creationId xmlns:a16="http://schemas.microsoft.com/office/drawing/2014/main" id="{CC406861-D936-4049-8E95-B7B0AD2B62FE}"/>
              </a:ext>
            </a:extLst>
          </p:cNvPr>
          <p:cNvGraphicFramePr>
            <a:graphicFrameLocks noGrp="1"/>
          </p:cNvGraphicFramePr>
          <p:nvPr/>
        </p:nvGraphicFramePr>
        <p:xfrm>
          <a:off x="4684744" y="8294532"/>
          <a:ext cx="3870430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430">
                  <a:extLst>
                    <a:ext uri="{9D8B030D-6E8A-4147-A177-3AD203B41FA5}">
                      <a16:colId xmlns:a16="http://schemas.microsoft.com/office/drawing/2014/main" val="4018819611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L="100584" marR="100584" marT="66938" marB="669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13773"/>
                  </a:ext>
                </a:extLst>
              </a:tr>
            </a:tbl>
          </a:graphicData>
        </a:graphic>
      </p:graphicFrame>
      <p:sp>
        <p:nvSpPr>
          <p:cNvPr id="22" name="Rectangle 89">
            <a:extLst>
              <a:ext uri="{FF2B5EF4-FFF2-40B4-BE49-F238E27FC236}">
                <a16:creationId xmlns:a16="http://schemas.microsoft.com/office/drawing/2014/main" id="{80AA503C-CF6B-45EC-8F00-1F6ED0A11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032" y="4193350"/>
            <a:ext cx="730122" cy="25430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ko-KR" altLang="en-US" sz="11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D666FDC-E04B-4624-B9AB-7598AF970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006155"/>
              </p:ext>
            </p:extLst>
          </p:nvPr>
        </p:nvGraphicFramePr>
        <p:xfrm>
          <a:off x="4711556" y="584174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BDC9498-C547-4AF0-BA42-06628998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9955"/>
              </p:ext>
            </p:extLst>
          </p:nvPr>
        </p:nvGraphicFramePr>
        <p:xfrm>
          <a:off x="4711844" y="6153242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045F3-2579-4716-9842-DB9FB54019E4}"/>
              </a:ext>
            </a:extLst>
          </p:cNvPr>
          <p:cNvSpPr/>
          <p:nvPr/>
        </p:nvSpPr>
        <p:spPr>
          <a:xfrm>
            <a:off x="297615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9FCBBDA-09FD-45F7-BD81-FC2D1A247ADF}"/>
              </a:ext>
            </a:extLst>
          </p:cNvPr>
          <p:cNvSpPr/>
          <p:nvPr/>
        </p:nvSpPr>
        <p:spPr>
          <a:xfrm>
            <a:off x="7511858" y="399654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FB1D451-91AE-4050-B531-EE28E6EB90C1}"/>
              </a:ext>
            </a:extLst>
          </p:cNvPr>
          <p:cNvSpPr/>
          <p:nvPr/>
        </p:nvSpPr>
        <p:spPr>
          <a:xfrm>
            <a:off x="6403299" y="818508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7F7DD5A-154B-4D46-99DF-FD6387BE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203787"/>
              </p:ext>
            </p:extLst>
          </p:nvPr>
        </p:nvGraphicFramePr>
        <p:xfrm>
          <a:off x="4711556" y="415866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129D1F3-A468-438E-9DDA-056BC7985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821910"/>
              </p:ext>
            </p:extLst>
          </p:nvPr>
        </p:nvGraphicFramePr>
        <p:xfrm>
          <a:off x="4819450" y="4508627"/>
          <a:ext cx="3555703" cy="1154163"/>
        </p:xfrm>
        <a:graphic>
          <a:graphicData uri="http://schemas.openxmlformats.org/drawingml/2006/table">
            <a:tbl>
              <a:tblPr/>
              <a:tblGrid>
                <a:gridCol w="820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5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KB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4852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21">
                <a:tc>
                  <a:txBody>
                    <a:bodyPr/>
                    <a:lstStyle/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결제일시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2021.11.01 21:05:30</a:t>
                      </a:r>
                      <a:endParaRPr lang="ko-KR" altLang="en-US" sz="1100" b="0" kern="1200" spc="0" baseline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37178"/>
                  </a:ext>
                </a:extLst>
              </a:tr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결제금액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￦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3,000,000 ( 6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개월 무이자 할부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6F35F2D6-B536-4B57-9F22-4C3F427E0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87779"/>
              </p:ext>
            </p:extLst>
          </p:nvPr>
        </p:nvGraphicFramePr>
        <p:xfrm>
          <a:off x="377714" y="7931517"/>
          <a:ext cx="3697172" cy="9241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7329">
                  <a:extLst>
                    <a:ext uri="{9D8B030D-6E8A-4147-A177-3AD203B41FA5}">
                      <a16:colId xmlns:a16="http://schemas.microsoft.com/office/drawing/2014/main" val="2286225976"/>
                    </a:ext>
                  </a:extLst>
                </a:gridCol>
                <a:gridCol w="2569843">
                  <a:extLst>
                    <a:ext uri="{9D8B030D-6E8A-4147-A177-3AD203B41FA5}">
                      <a16:colId xmlns:a16="http://schemas.microsoft.com/office/drawing/2014/main" val="55016216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예약자정보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66257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이메일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canksh@kacelab.com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76550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휴대폰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010-1111-2222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780537"/>
                  </a:ext>
                </a:extLst>
              </a:tr>
            </a:tbl>
          </a:graphicData>
        </a:graphic>
      </p:graphicFrame>
      <p:grpSp>
        <p:nvGrpSpPr>
          <p:cNvPr id="64" name="그룹 63">
            <a:extLst>
              <a:ext uri="{FF2B5EF4-FFF2-40B4-BE49-F238E27FC236}">
                <a16:creationId xmlns:a16="http://schemas.microsoft.com/office/drawing/2014/main" id="{CD221688-590B-4A7B-A220-FC8C52D7690D}"/>
              </a:ext>
            </a:extLst>
          </p:cNvPr>
          <p:cNvGrpSpPr/>
          <p:nvPr/>
        </p:nvGrpSpPr>
        <p:grpSpPr>
          <a:xfrm>
            <a:off x="466355" y="2364278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65" name="Rectangle 174">
              <a:extLst>
                <a:ext uri="{FF2B5EF4-FFF2-40B4-BE49-F238E27FC236}">
                  <a16:creationId xmlns:a16="http://schemas.microsoft.com/office/drawing/2014/main" id="{CD5C5155-009D-4897-B387-1181CE09F1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66" name="Line 175">
              <a:extLst>
                <a:ext uri="{FF2B5EF4-FFF2-40B4-BE49-F238E27FC236}">
                  <a16:creationId xmlns:a16="http://schemas.microsoft.com/office/drawing/2014/main" id="{9AABAEAB-8395-46CA-878F-2037B3813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67" name="Line 176">
              <a:extLst>
                <a:ext uri="{FF2B5EF4-FFF2-40B4-BE49-F238E27FC236}">
                  <a16:creationId xmlns:a16="http://schemas.microsoft.com/office/drawing/2014/main" id="{BD65C654-FE4A-468D-8B2D-1B3ECD1C8A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AEFB08D-D6B5-4AFF-933D-26D90201139E}"/>
              </a:ext>
            </a:extLst>
          </p:cNvPr>
          <p:cNvSpPr/>
          <p:nvPr/>
        </p:nvSpPr>
        <p:spPr>
          <a:xfrm>
            <a:off x="393321" y="2073101"/>
            <a:ext cx="3751363" cy="39369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96C4A5-E345-4C14-BA27-0048CDC6CB73}"/>
              </a:ext>
            </a:extLst>
          </p:cNvPr>
          <p:cNvSpPr txBox="1"/>
          <p:nvPr/>
        </p:nvSpPr>
        <p:spPr>
          <a:xfrm>
            <a:off x="415826" y="3513032"/>
            <a:ext cx="3737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     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1,800,000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F38E1-32CC-42DE-A9DB-5BFF24DC014D}"/>
              </a:ext>
            </a:extLst>
          </p:cNvPr>
          <p:cNvSpPr txBox="1"/>
          <p:nvPr/>
        </p:nvSpPr>
        <p:spPr>
          <a:xfrm>
            <a:off x="1395599" y="2331359"/>
            <a:ext cx="2762545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89D6BD33-82C7-40E0-B899-B0CCC0234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5" y="2902728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Rectangle 89">
            <a:extLst>
              <a:ext uri="{FF2B5EF4-FFF2-40B4-BE49-F238E27FC236}">
                <a16:creationId xmlns:a16="http://schemas.microsoft.com/office/drawing/2014/main" id="{6EF162E4-8D37-4301-AA8F-CA920E755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3240119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73" name="Rectangle 89">
            <a:extLst>
              <a:ext uri="{FF2B5EF4-FFF2-40B4-BE49-F238E27FC236}">
                <a16:creationId xmlns:a16="http://schemas.microsoft.com/office/drawing/2014/main" id="{E77D1BB5-033C-4C50-BF07-AF0500A8F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324011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6D3E711-C164-4583-AC59-759D9A3622D9}"/>
              </a:ext>
            </a:extLst>
          </p:cNvPr>
          <p:cNvSpPr txBox="1"/>
          <p:nvPr/>
        </p:nvSpPr>
        <p:spPr>
          <a:xfrm>
            <a:off x="415826" y="4050472"/>
            <a:ext cx="3737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3     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1,800,000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E5B70B2F-AE14-4399-97DC-61198E77B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378010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F0D43EE-32BF-4585-8857-D0ECC35EB0AF}"/>
              </a:ext>
            </a:extLst>
          </p:cNvPr>
          <p:cNvSpPr txBox="1"/>
          <p:nvPr/>
        </p:nvSpPr>
        <p:spPr>
          <a:xfrm>
            <a:off x="415826" y="4709004"/>
            <a:ext cx="373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                       </a:t>
            </a: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300,000</a:t>
            </a:r>
            <a:r>
              <a: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원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Rectangle 89">
            <a:extLst>
              <a:ext uri="{FF2B5EF4-FFF2-40B4-BE49-F238E27FC236}">
                <a16:creationId xmlns:a16="http://schemas.microsoft.com/office/drawing/2014/main" id="{76026C76-B195-4ACC-9364-0E3FB8186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4348073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Rectangle 89">
            <a:extLst>
              <a:ext uri="{FF2B5EF4-FFF2-40B4-BE49-F238E27FC236}">
                <a16:creationId xmlns:a16="http://schemas.microsoft.com/office/drawing/2014/main" id="{220457F7-E016-4B13-AD75-D9F17133ED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4324222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F675D6-1C97-46BD-98B2-ACFFFFCA93BF}"/>
              </a:ext>
            </a:extLst>
          </p:cNvPr>
          <p:cNvSpPr txBox="1"/>
          <p:nvPr/>
        </p:nvSpPr>
        <p:spPr>
          <a:xfrm>
            <a:off x="415826" y="5268227"/>
            <a:ext cx="3737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3       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300,000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1" name="Rectangle 89">
            <a:extLst>
              <a:ext uri="{FF2B5EF4-FFF2-40B4-BE49-F238E27FC236}">
                <a16:creationId xmlns:a16="http://schemas.microsoft.com/office/drawing/2014/main" id="{95704695-CED8-4CC6-901C-1503B692F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499922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257C2B50-460F-4A09-84B5-B710EBE53C67}"/>
              </a:ext>
            </a:extLst>
          </p:cNvPr>
          <p:cNvGrpSpPr/>
          <p:nvPr/>
        </p:nvGrpSpPr>
        <p:grpSpPr>
          <a:xfrm>
            <a:off x="377714" y="5564099"/>
            <a:ext cx="3766971" cy="445932"/>
            <a:chOff x="4563552" y="7689668"/>
            <a:chExt cx="3766971" cy="445932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35F2928-2F25-4A25-B809-E8332AEF0BD3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4,200,000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237D4B7F-A72E-419A-BDE8-65015B237E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DFC4118-7F37-4EC2-AB7E-82F80A9A287E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9D32C01F-8849-4F62-8F5E-7BD8B097575E}"/>
              </a:ext>
            </a:extLst>
          </p:cNvPr>
          <p:cNvGrpSpPr/>
          <p:nvPr/>
        </p:nvGrpSpPr>
        <p:grpSpPr>
          <a:xfrm>
            <a:off x="466355" y="6391944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87" name="Rectangle 174">
              <a:extLst>
                <a:ext uri="{FF2B5EF4-FFF2-40B4-BE49-F238E27FC236}">
                  <a16:creationId xmlns:a16="http://schemas.microsoft.com/office/drawing/2014/main" id="{04633B4F-EF07-4322-85FD-AA8CF7583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88" name="Line 175">
              <a:extLst>
                <a:ext uri="{FF2B5EF4-FFF2-40B4-BE49-F238E27FC236}">
                  <a16:creationId xmlns:a16="http://schemas.microsoft.com/office/drawing/2014/main" id="{3D982EC8-7747-4B1D-A82C-9FF58DD768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89" name="Line 176">
              <a:extLst>
                <a:ext uri="{FF2B5EF4-FFF2-40B4-BE49-F238E27FC236}">
                  <a16:creationId xmlns:a16="http://schemas.microsoft.com/office/drawing/2014/main" id="{5E05161C-B030-484E-86E6-7D0A4284B2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26C31C48-C369-4306-92CD-791AB8059679}"/>
              </a:ext>
            </a:extLst>
          </p:cNvPr>
          <p:cNvSpPr/>
          <p:nvPr/>
        </p:nvSpPr>
        <p:spPr>
          <a:xfrm>
            <a:off x="393321" y="6097115"/>
            <a:ext cx="3751363" cy="18367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03A4280-4364-4070-A159-C3D30EC1A22D}"/>
              </a:ext>
            </a:extLst>
          </p:cNvPr>
          <p:cNvSpPr txBox="1"/>
          <p:nvPr/>
        </p:nvSpPr>
        <p:spPr>
          <a:xfrm>
            <a:off x="1395599" y="6407153"/>
            <a:ext cx="276254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Rectangle 89">
            <a:extLst>
              <a:ext uri="{FF2B5EF4-FFF2-40B4-BE49-F238E27FC236}">
                <a16:creationId xmlns:a16="http://schemas.microsoft.com/office/drawing/2014/main" id="{850AB89D-C9D0-4241-A8F8-4D659EC70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5" y="6864417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Rectangle 89">
            <a:extLst>
              <a:ext uri="{FF2B5EF4-FFF2-40B4-BE49-F238E27FC236}">
                <a16:creationId xmlns:a16="http://schemas.microsoft.com/office/drawing/2014/main" id="{8F124238-2642-4765-84AD-83E59DC13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7195215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474BF6E-6A5C-4C91-A7EC-0CDA0591D35C}"/>
              </a:ext>
            </a:extLst>
          </p:cNvPr>
          <p:cNvSpPr txBox="1"/>
          <p:nvPr/>
        </p:nvSpPr>
        <p:spPr>
          <a:xfrm>
            <a:off x="1768328" y="7264013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1,4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Rectangle 89">
            <a:extLst>
              <a:ext uri="{FF2B5EF4-FFF2-40B4-BE49-F238E27FC236}">
                <a16:creationId xmlns:a16="http://schemas.microsoft.com/office/drawing/2014/main" id="{65F62932-2412-4932-91DB-BC896F853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3240119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6" name="Rectangle 89">
            <a:extLst>
              <a:ext uri="{FF2B5EF4-FFF2-40B4-BE49-F238E27FC236}">
                <a16:creationId xmlns:a16="http://schemas.microsoft.com/office/drawing/2014/main" id="{88125D76-876A-45C6-A301-6F27AC03C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378010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7" name="Rectangle 89">
            <a:extLst>
              <a:ext uri="{FF2B5EF4-FFF2-40B4-BE49-F238E27FC236}">
                <a16:creationId xmlns:a16="http://schemas.microsoft.com/office/drawing/2014/main" id="{5F6E98AA-A5FE-487C-8DE7-30B4AF919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4348073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Rectangle 89">
            <a:extLst>
              <a:ext uri="{FF2B5EF4-FFF2-40B4-BE49-F238E27FC236}">
                <a16:creationId xmlns:a16="http://schemas.microsoft.com/office/drawing/2014/main" id="{0C88098B-DA6A-4873-AD24-70F144E73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499922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Rectangle 89">
            <a:extLst>
              <a:ext uri="{FF2B5EF4-FFF2-40B4-BE49-F238E27FC236}">
                <a16:creationId xmlns:a16="http://schemas.microsoft.com/office/drawing/2014/main" id="{2264B73D-5A56-49FA-BCD3-ECE0C301C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90" y="7241971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dirty="0">
                <a:solidFill>
                  <a:schemeClr val="tx1"/>
                </a:solidFill>
              </a:rPr>
              <a:t>7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5770888B-D915-44EB-9E1C-EA03562EE05B}"/>
              </a:ext>
            </a:extLst>
          </p:cNvPr>
          <p:cNvGrpSpPr/>
          <p:nvPr/>
        </p:nvGrpSpPr>
        <p:grpSpPr>
          <a:xfrm>
            <a:off x="377714" y="7538617"/>
            <a:ext cx="3766971" cy="445932"/>
            <a:chOff x="4563552" y="7689668"/>
            <a:chExt cx="3766971" cy="445932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FBDFC51-5DDB-43E2-B23E-52A19D57F194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1,400,000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184E13CB-77BE-41FE-96EC-2F2397480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4A0E828-D123-4DAA-9DD9-EF39C6DD9150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9C9EE3D3-3E40-43E9-B583-7E2E9C41B0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758975"/>
              </p:ext>
            </p:extLst>
          </p:nvPr>
        </p:nvGraphicFramePr>
        <p:xfrm>
          <a:off x="4684744" y="1656284"/>
          <a:ext cx="3782369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4218021089"/>
                    </a:ext>
                  </a:extLst>
                </a:gridCol>
                <a:gridCol w="2804092">
                  <a:extLst>
                    <a:ext uri="{9D8B030D-6E8A-4147-A177-3AD203B41FA5}">
                      <a16:colId xmlns:a16="http://schemas.microsoft.com/office/drawing/2014/main" val="1588068913"/>
                    </a:ext>
                  </a:extLst>
                </a:gridCol>
              </a:tblGrid>
              <a:tr h="181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예약정보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43928"/>
                  </a:ext>
                </a:extLst>
              </a:tr>
            </a:tbl>
          </a:graphicData>
        </a:graphic>
      </p:graphicFrame>
      <p:sp>
        <p:nvSpPr>
          <p:cNvPr id="105" name="TextBox 104">
            <a:extLst>
              <a:ext uri="{FF2B5EF4-FFF2-40B4-BE49-F238E27FC236}">
                <a16:creationId xmlns:a16="http://schemas.microsoft.com/office/drawing/2014/main" id="{DB6F3ACF-66EA-4762-92B7-5262C6521165}"/>
              </a:ext>
            </a:extLst>
          </p:cNvPr>
          <p:cNvSpPr txBox="1"/>
          <p:nvPr/>
        </p:nvSpPr>
        <p:spPr>
          <a:xfrm>
            <a:off x="4746102" y="1971319"/>
            <a:ext cx="37089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예약번호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- 651851651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C36DA45-2EAE-4168-A9B5-187A940470E8}"/>
              </a:ext>
            </a:extLst>
          </p:cNvPr>
          <p:cNvSpPr txBox="1"/>
          <p:nvPr/>
        </p:nvSpPr>
        <p:spPr>
          <a:xfrm>
            <a:off x="4752431" y="2245541"/>
            <a:ext cx="2762545" cy="125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FB452C5-7BD0-425A-B7D8-1861AF997703}"/>
              </a:ext>
            </a:extLst>
          </p:cNvPr>
          <p:cNvSpPr txBox="1"/>
          <p:nvPr/>
        </p:nvSpPr>
        <p:spPr>
          <a:xfrm>
            <a:off x="4753802" y="3075033"/>
            <a:ext cx="3801372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Rectangle 89">
            <a:extLst>
              <a:ext uri="{FF2B5EF4-FFF2-40B4-BE49-F238E27FC236}">
                <a16:creationId xmlns:a16="http://schemas.microsoft.com/office/drawing/2014/main" id="{FEE3BA30-0018-4249-8D69-6C88E0597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578" y="3532297"/>
            <a:ext cx="375285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사각형: 둥근 모서리 60">
            <a:extLst>
              <a:ext uri="{FF2B5EF4-FFF2-40B4-BE49-F238E27FC236}">
                <a16:creationId xmlns:a16="http://schemas.microsoft.com/office/drawing/2014/main" id="{3ADD88B2-F62F-4D24-8E33-EF24AC5C3A01}"/>
              </a:ext>
            </a:extLst>
          </p:cNvPr>
          <p:cNvSpPr/>
          <p:nvPr/>
        </p:nvSpPr>
        <p:spPr>
          <a:xfrm>
            <a:off x="364293" y="2072813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553847CA-CA3A-48E4-AD10-42A3C8A7C4D0}"/>
              </a:ext>
            </a:extLst>
          </p:cNvPr>
          <p:cNvSpPr/>
          <p:nvPr/>
        </p:nvSpPr>
        <p:spPr>
          <a:xfrm>
            <a:off x="215405" y="190044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11" name="사각형: 둥근 모서리 60">
            <a:extLst>
              <a:ext uri="{FF2B5EF4-FFF2-40B4-BE49-F238E27FC236}">
                <a16:creationId xmlns:a16="http://schemas.microsoft.com/office/drawing/2014/main" id="{465AB596-FC28-4A2D-B5EA-EE3FB5598CCE}"/>
              </a:ext>
            </a:extLst>
          </p:cNvPr>
          <p:cNvSpPr/>
          <p:nvPr/>
        </p:nvSpPr>
        <p:spPr>
          <a:xfrm>
            <a:off x="364293" y="6094673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B498AA55-AE67-4FDB-AE95-00C19B0DCBBA}"/>
              </a:ext>
            </a:extLst>
          </p:cNvPr>
          <p:cNvSpPr/>
          <p:nvPr/>
        </p:nvSpPr>
        <p:spPr>
          <a:xfrm>
            <a:off x="1502832" y="2349546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9AF5BB87-56E1-43E8-846F-6213F73A7B09}"/>
              </a:ext>
            </a:extLst>
          </p:cNvPr>
          <p:cNvSpPr/>
          <p:nvPr/>
        </p:nvSpPr>
        <p:spPr>
          <a:xfrm>
            <a:off x="1512563" y="6426814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51889217-E1A9-4C17-9DE9-187FEDEE1133}"/>
              </a:ext>
            </a:extLst>
          </p:cNvPr>
          <p:cNvSpPr/>
          <p:nvPr/>
        </p:nvSpPr>
        <p:spPr>
          <a:xfrm>
            <a:off x="4838494" y="2349546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D217304C-51F6-43DA-95D8-CEEBC2BDA641}"/>
              </a:ext>
            </a:extLst>
          </p:cNvPr>
          <p:cNvSpPr/>
          <p:nvPr/>
        </p:nvSpPr>
        <p:spPr>
          <a:xfrm>
            <a:off x="4816775" y="318341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12" name="물결 111">
            <a:extLst>
              <a:ext uri="{FF2B5EF4-FFF2-40B4-BE49-F238E27FC236}">
                <a16:creationId xmlns:a16="http://schemas.microsoft.com/office/drawing/2014/main" id="{DD194157-9BF0-40B4-A97C-750CC8A8F73B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14B0E6A-9100-4D01-854C-BB34990AAA2F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6B4B2576-994A-41DC-BA83-714ACAD60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15" name="타원 114">
              <a:extLst>
                <a:ext uri="{FF2B5EF4-FFF2-40B4-BE49-F238E27FC236}">
                  <a16:creationId xmlns:a16="http://schemas.microsoft.com/office/drawing/2014/main" id="{29AA9533-20FE-45B3-8EF9-0AB804EDED1E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4674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</a:t>
            </a:r>
            <a:r>
              <a:rPr lang="en-US" altLang="ko-KR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상세</a:t>
            </a:r>
            <a:r>
              <a:rPr lang="en-US" altLang="ko-KR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_</a:t>
            </a:r>
            <a:r>
              <a:rPr lang="ko-KR" altLang="en-US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예약문의증</a:t>
            </a:r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예약현황 상세 </a:t>
            </a:r>
            <a:r>
              <a:rPr lang="en-US" altLang="ko-KR" dirty="0"/>
              <a:t>_</a:t>
            </a:r>
            <a:r>
              <a:rPr lang="ko-KR" altLang="en-US" dirty="0" err="1"/>
              <a:t>예약문의중</a:t>
            </a:r>
            <a:r>
              <a:rPr lang="ko-KR" altLang="en-US" dirty="0"/>
              <a:t> 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my_reservation02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D2AE1B4-15DF-4925-8CC7-4FA6F774A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489389" y="1451104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</a:t>
            </a:r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상세</a:t>
            </a: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948097"/>
              </p:ext>
            </p:extLst>
          </p:nvPr>
        </p:nvGraphicFramePr>
        <p:xfrm>
          <a:off x="11503498" y="936203"/>
          <a:ext cx="2293197" cy="39149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예약 문의 상품 예약현황 상세페이지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예약문의 중일 경우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뱃지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결제취소 버튼 클릭 시 화면코드 </a:t>
                      </a:r>
                      <a:r>
                        <a:rPr lang="en-US" altLang="ko-KR" sz="1050" dirty="0"/>
                        <a:t>my_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cancel01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페이지 이동</a:t>
                      </a:r>
                      <a:endParaRPr lang="ko-KR" altLang="en-US" sz="105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마이페이지 메인으로 이동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90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37" name="표 12">
            <a:extLst>
              <a:ext uri="{FF2B5EF4-FFF2-40B4-BE49-F238E27FC236}">
                <a16:creationId xmlns:a16="http://schemas.microsoft.com/office/drawing/2014/main" id="{CC406861-D936-4049-8E95-B7B0AD2B62FE}"/>
              </a:ext>
            </a:extLst>
          </p:cNvPr>
          <p:cNvGraphicFramePr>
            <a:graphicFrameLocks noGrp="1"/>
          </p:cNvGraphicFramePr>
          <p:nvPr/>
        </p:nvGraphicFramePr>
        <p:xfrm>
          <a:off x="4684744" y="8294532"/>
          <a:ext cx="3870430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430">
                  <a:extLst>
                    <a:ext uri="{9D8B030D-6E8A-4147-A177-3AD203B41FA5}">
                      <a16:colId xmlns:a16="http://schemas.microsoft.com/office/drawing/2014/main" val="4018819611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L="100584" marR="100584" marT="66938" marB="669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13773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62983F89-30B6-44DA-97B2-B585244D2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92384"/>
              </p:ext>
            </p:extLst>
          </p:nvPr>
        </p:nvGraphicFramePr>
        <p:xfrm>
          <a:off x="4880977" y="5780409"/>
          <a:ext cx="3494198" cy="4842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94198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예약 확인 중 상품으로 예약불가 시 </a:t>
                      </a:r>
                      <a:endParaRPr lang="en-US" altLang="ko-KR" sz="12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ko-KR" altLang="en-US" sz="12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사전안내 후 전체 환불처리가 됩니다</a:t>
                      </a:r>
                      <a:r>
                        <a:rPr lang="en-US" altLang="ko-KR" sz="12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endParaRPr lang="ko-KR" altLang="en-US" sz="12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7688" marR="107688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23" name="사각형: 둥근 모서리 60">
            <a:extLst>
              <a:ext uri="{FF2B5EF4-FFF2-40B4-BE49-F238E27FC236}">
                <a16:creationId xmlns:a16="http://schemas.microsoft.com/office/drawing/2014/main" id="{36F02FD3-4643-42D6-A89E-4DB5D695EA9C}"/>
              </a:ext>
            </a:extLst>
          </p:cNvPr>
          <p:cNvSpPr/>
          <p:nvPr/>
        </p:nvSpPr>
        <p:spPr>
          <a:xfrm>
            <a:off x="403496" y="2080951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예약문의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4FB0C92-2353-4B5B-8F1F-74EF82C37E2B}"/>
              </a:ext>
            </a:extLst>
          </p:cNvPr>
          <p:cNvSpPr/>
          <p:nvPr/>
        </p:nvSpPr>
        <p:spPr>
          <a:xfrm>
            <a:off x="6403299" y="818508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DB95F36-01CB-4010-8F9C-FE8B0BFF7287}"/>
              </a:ext>
            </a:extLst>
          </p:cNvPr>
          <p:cNvSpPr/>
          <p:nvPr/>
        </p:nvSpPr>
        <p:spPr>
          <a:xfrm>
            <a:off x="297615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28" name="Rectangle 89">
            <a:extLst>
              <a:ext uri="{FF2B5EF4-FFF2-40B4-BE49-F238E27FC236}">
                <a16:creationId xmlns:a16="http://schemas.microsoft.com/office/drawing/2014/main" id="{D703D0C5-4302-4EB6-82D3-C6F35217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45032" y="4148345"/>
            <a:ext cx="730122" cy="25430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결제</a:t>
            </a:r>
            <a:r>
              <a:rPr kumimoji="0" lang="ko-KR" altLang="en-US" sz="1100" kern="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55888B2-63F8-45C4-95CE-0E9CDCFE89B3}"/>
              </a:ext>
            </a:extLst>
          </p:cNvPr>
          <p:cNvSpPr/>
          <p:nvPr/>
        </p:nvSpPr>
        <p:spPr>
          <a:xfrm>
            <a:off x="7511858" y="3951539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C3CA768-95A8-4550-BB01-93722E9C2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5921819"/>
              </p:ext>
            </p:extLst>
          </p:nvPr>
        </p:nvGraphicFramePr>
        <p:xfrm>
          <a:off x="4711556" y="4113664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7B6AF61F-6B03-4C1B-873D-55782507E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38055"/>
              </p:ext>
            </p:extLst>
          </p:nvPr>
        </p:nvGraphicFramePr>
        <p:xfrm>
          <a:off x="4819450" y="4463622"/>
          <a:ext cx="3555703" cy="1154163"/>
        </p:xfrm>
        <a:graphic>
          <a:graphicData uri="http://schemas.openxmlformats.org/drawingml/2006/table">
            <a:tbl>
              <a:tblPr/>
              <a:tblGrid>
                <a:gridCol w="820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5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KB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4852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21">
                <a:tc>
                  <a:txBody>
                    <a:bodyPr/>
                    <a:lstStyle/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결제일시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2021.11.01 21:05:30</a:t>
                      </a:r>
                      <a:endParaRPr lang="ko-KR" altLang="en-US" sz="1100" b="0" kern="1200" spc="0" baseline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37178"/>
                  </a:ext>
                </a:extLst>
              </a:tr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결제금액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￦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3,000,000 ( 6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개월 무이자 할부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05E635AB-542F-4E83-A5C1-4EF7DF4697DF}"/>
              </a:ext>
            </a:extLst>
          </p:cNvPr>
          <p:cNvGrpSpPr/>
          <p:nvPr/>
        </p:nvGrpSpPr>
        <p:grpSpPr>
          <a:xfrm>
            <a:off x="466355" y="2364278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61" name="Rectangle 174">
              <a:extLst>
                <a:ext uri="{FF2B5EF4-FFF2-40B4-BE49-F238E27FC236}">
                  <a16:creationId xmlns:a16="http://schemas.microsoft.com/office/drawing/2014/main" id="{4CA625A7-68A5-472B-8328-3BE0593CD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62" name="Line 175">
              <a:extLst>
                <a:ext uri="{FF2B5EF4-FFF2-40B4-BE49-F238E27FC236}">
                  <a16:creationId xmlns:a16="http://schemas.microsoft.com/office/drawing/2014/main" id="{75354010-AA00-4E81-A5F6-A9B2AAB9B6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63" name="Line 176">
              <a:extLst>
                <a:ext uri="{FF2B5EF4-FFF2-40B4-BE49-F238E27FC236}">
                  <a16:creationId xmlns:a16="http://schemas.microsoft.com/office/drawing/2014/main" id="{2D7DC1CE-8E4E-4EAA-AD6F-8E3E5EA311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716B61C-A6D7-49FA-BE10-3E39D525BAFE}"/>
              </a:ext>
            </a:extLst>
          </p:cNvPr>
          <p:cNvSpPr/>
          <p:nvPr/>
        </p:nvSpPr>
        <p:spPr>
          <a:xfrm>
            <a:off x="393321" y="2073101"/>
            <a:ext cx="3751363" cy="39369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C943063-7384-471E-A467-ED6334D737F9}"/>
              </a:ext>
            </a:extLst>
          </p:cNvPr>
          <p:cNvSpPr txBox="1"/>
          <p:nvPr/>
        </p:nvSpPr>
        <p:spPr>
          <a:xfrm>
            <a:off x="415826" y="3513032"/>
            <a:ext cx="3737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     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1,800,000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818BE2-94FB-43F8-B352-7F87BB1243FB}"/>
              </a:ext>
            </a:extLst>
          </p:cNvPr>
          <p:cNvSpPr txBox="1"/>
          <p:nvPr/>
        </p:nvSpPr>
        <p:spPr>
          <a:xfrm>
            <a:off x="1395599" y="2331359"/>
            <a:ext cx="2762545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Rectangle 89">
            <a:extLst>
              <a:ext uri="{FF2B5EF4-FFF2-40B4-BE49-F238E27FC236}">
                <a16:creationId xmlns:a16="http://schemas.microsoft.com/office/drawing/2014/main" id="{89EF804E-7343-4654-9C6F-5CBCC1BC4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5" y="2902728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8" name="Rectangle 89">
            <a:extLst>
              <a:ext uri="{FF2B5EF4-FFF2-40B4-BE49-F238E27FC236}">
                <a16:creationId xmlns:a16="http://schemas.microsoft.com/office/drawing/2014/main" id="{2FD9BB61-AE87-4064-8CE5-C59B21F5F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3240119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69" name="Rectangle 89">
            <a:extLst>
              <a:ext uri="{FF2B5EF4-FFF2-40B4-BE49-F238E27FC236}">
                <a16:creationId xmlns:a16="http://schemas.microsoft.com/office/drawing/2014/main" id="{F01059B3-CEB8-4EEF-B657-6989A9373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324011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BB9DF2A-282C-4841-A259-6EB87318B51E}"/>
              </a:ext>
            </a:extLst>
          </p:cNvPr>
          <p:cNvSpPr txBox="1"/>
          <p:nvPr/>
        </p:nvSpPr>
        <p:spPr>
          <a:xfrm>
            <a:off x="415826" y="4050472"/>
            <a:ext cx="3737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3     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1,800,000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342B6D9C-4350-428C-93BC-6377D2D625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378010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B6C282-0B07-4A4B-8BD6-FF665D176B6E}"/>
              </a:ext>
            </a:extLst>
          </p:cNvPr>
          <p:cNvSpPr txBox="1"/>
          <p:nvPr/>
        </p:nvSpPr>
        <p:spPr>
          <a:xfrm>
            <a:off x="415826" y="4709004"/>
            <a:ext cx="373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                       </a:t>
            </a: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300,000</a:t>
            </a:r>
            <a:r>
              <a: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원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Rectangle 89">
            <a:extLst>
              <a:ext uri="{FF2B5EF4-FFF2-40B4-BE49-F238E27FC236}">
                <a16:creationId xmlns:a16="http://schemas.microsoft.com/office/drawing/2014/main" id="{39148455-B834-4816-B44F-36FD4AD27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4348073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Rectangle 89">
            <a:extLst>
              <a:ext uri="{FF2B5EF4-FFF2-40B4-BE49-F238E27FC236}">
                <a16:creationId xmlns:a16="http://schemas.microsoft.com/office/drawing/2014/main" id="{F63AF613-8E4D-4DDA-A578-94B4FBDD2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4324222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38C9C26-49CF-4063-9D34-2C2597F1136A}"/>
              </a:ext>
            </a:extLst>
          </p:cNvPr>
          <p:cNvSpPr txBox="1"/>
          <p:nvPr/>
        </p:nvSpPr>
        <p:spPr>
          <a:xfrm>
            <a:off x="415826" y="5268227"/>
            <a:ext cx="3737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3       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300,000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Rectangle 89">
            <a:extLst>
              <a:ext uri="{FF2B5EF4-FFF2-40B4-BE49-F238E27FC236}">
                <a16:creationId xmlns:a16="http://schemas.microsoft.com/office/drawing/2014/main" id="{5D90F96C-1335-4827-B161-947A3202F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499922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562F0A70-9FD4-4861-BA17-35E2E5DBF753}"/>
              </a:ext>
            </a:extLst>
          </p:cNvPr>
          <p:cNvGrpSpPr/>
          <p:nvPr/>
        </p:nvGrpSpPr>
        <p:grpSpPr>
          <a:xfrm>
            <a:off x="377714" y="5564099"/>
            <a:ext cx="3766971" cy="445932"/>
            <a:chOff x="4563552" y="7689668"/>
            <a:chExt cx="3766971" cy="445932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E00255D-2F22-4546-BE67-A307EA1ED40E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4,200,000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2195F58A-35CB-4CB8-AB4E-DE08A8D153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BCB67C5-AB67-4D1E-82F7-1084C1AF37D2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sp>
        <p:nvSpPr>
          <p:cNvPr id="91" name="Rectangle 89">
            <a:extLst>
              <a:ext uri="{FF2B5EF4-FFF2-40B4-BE49-F238E27FC236}">
                <a16:creationId xmlns:a16="http://schemas.microsoft.com/office/drawing/2014/main" id="{57B3535B-682B-4312-9F95-C13848892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3240119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2" name="Rectangle 89">
            <a:extLst>
              <a:ext uri="{FF2B5EF4-FFF2-40B4-BE49-F238E27FC236}">
                <a16:creationId xmlns:a16="http://schemas.microsoft.com/office/drawing/2014/main" id="{64CEDE6A-504E-4E01-8B5F-D2D9F181A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378010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3" name="Rectangle 89">
            <a:extLst>
              <a:ext uri="{FF2B5EF4-FFF2-40B4-BE49-F238E27FC236}">
                <a16:creationId xmlns:a16="http://schemas.microsoft.com/office/drawing/2014/main" id="{EC4BED7E-150A-4176-BFBA-E24B737FB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4348073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Rectangle 89">
            <a:extLst>
              <a:ext uri="{FF2B5EF4-FFF2-40B4-BE49-F238E27FC236}">
                <a16:creationId xmlns:a16="http://schemas.microsoft.com/office/drawing/2014/main" id="{F9D8933F-D6E8-4A79-8DCB-2F661DA3B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499922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28B6FEC7-732D-43E9-8FE9-4D323E277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93049"/>
              </p:ext>
            </p:extLst>
          </p:nvPr>
        </p:nvGraphicFramePr>
        <p:xfrm>
          <a:off x="4684744" y="1656284"/>
          <a:ext cx="3782369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4218021089"/>
                    </a:ext>
                  </a:extLst>
                </a:gridCol>
                <a:gridCol w="2804092">
                  <a:extLst>
                    <a:ext uri="{9D8B030D-6E8A-4147-A177-3AD203B41FA5}">
                      <a16:colId xmlns:a16="http://schemas.microsoft.com/office/drawing/2014/main" val="1588068913"/>
                    </a:ext>
                  </a:extLst>
                </a:gridCol>
              </a:tblGrid>
              <a:tr h="181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예약정보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43928"/>
                  </a:ext>
                </a:extLst>
              </a:tr>
            </a:tbl>
          </a:graphicData>
        </a:graphic>
      </p:graphicFrame>
      <p:sp>
        <p:nvSpPr>
          <p:cNvPr id="101" name="TextBox 100">
            <a:extLst>
              <a:ext uri="{FF2B5EF4-FFF2-40B4-BE49-F238E27FC236}">
                <a16:creationId xmlns:a16="http://schemas.microsoft.com/office/drawing/2014/main" id="{125C5761-139C-43B2-9B6B-2C38E93FCFAD}"/>
              </a:ext>
            </a:extLst>
          </p:cNvPr>
          <p:cNvSpPr txBox="1"/>
          <p:nvPr/>
        </p:nvSpPr>
        <p:spPr>
          <a:xfrm>
            <a:off x="4746102" y="1971319"/>
            <a:ext cx="37089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예약번호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- 651851651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1A66CC-3C6E-4255-AF11-C020DBF0A4BA}"/>
              </a:ext>
            </a:extLst>
          </p:cNvPr>
          <p:cNvSpPr txBox="1"/>
          <p:nvPr/>
        </p:nvSpPr>
        <p:spPr>
          <a:xfrm>
            <a:off x="4752431" y="2245541"/>
            <a:ext cx="2762545" cy="125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BCD6273-44F0-4369-B875-99472DAB62DF}"/>
              </a:ext>
            </a:extLst>
          </p:cNvPr>
          <p:cNvSpPr txBox="1"/>
          <p:nvPr/>
        </p:nvSpPr>
        <p:spPr>
          <a:xfrm>
            <a:off x="4753802" y="3075033"/>
            <a:ext cx="3801372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Rectangle 89">
            <a:extLst>
              <a:ext uri="{FF2B5EF4-FFF2-40B4-BE49-F238E27FC236}">
                <a16:creationId xmlns:a16="http://schemas.microsoft.com/office/drawing/2014/main" id="{A476BB7F-2865-45E3-9656-91322972D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578" y="3532297"/>
            <a:ext cx="375285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A2CBAF60-FB11-4CE4-9ADE-9B895F63C249}"/>
              </a:ext>
            </a:extLst>
          </p:cNvPr>
          <p:cNvSpPr/>
          <p:nvPr/>
        </p:nvSpPr>
        <p:spPr>
          <a:xfrm>
            <a:off x="215405" y="190044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graphicFrame>
        <p:nvGraphicFramePr>
          <p:cNvPr id="107" name="표 106">
            <a:extLst>
              <a:ext uri="{FF2B5EF4-FFF2-40B4-BE49-F238E27FC236}">
                <a16:creationId xmlns:a16="http://schemas.microsoft.com/office/drawing/2014/main" id="{75E52EEA-8DB5-4A61-BE08-1365D759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918930"/>
              </p:ext>
            </p:extLst>
          </p:nvPr>
        </p:nvGraphicFramePr>
        <p:xfrm>
          <a:off x="377714" y="7931517"/>
          <a:ext cx="3697172" cy="9241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7329">
                  <a:extLst>
                    <a:ext uri="{9D8B030D-6E8A-4147-A177-3AD203B41FA5}">
                      <a16:colId xmlns:a16="http://schemas.microsoft.com/office/drawing/2014/main" val="2286225976"/>
                    </a:ext>
                  </a:extLst>
                </a:gridCol>
                <a:gridCol w="2569843">
                  <a:extLst>
                    <a:ext uri="{9D8B030D-6E8A-4147-A177-3AD203B41FA5}">
                      <a16:colId xmlns:a16="http://schemas.microsoft.com/office/drawing/2014/main" val="55016216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예약자정보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66257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이메일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canksh@kacelab.com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76550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휴대폰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010-1111-2222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780537"/>
                  </a:ext>
                </a:extLst>
              </a:tr>
            </a:tbl>
          </a:graphicData>
        </a:graphic>
      </p:graphicFrame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0664D367-F5D2-49BF-8D06-A0A9179BC02C}"/>
              </a:ext>
            </a:extLst>
          </p:cNvPr>
          <p:cNvGrpSpPr/>
          <p:nvPr/>
        </p:nvGrpSpPr>
        <p:grpSpPr>
          <a:xfrm>
            <a:off x="466355" y="6391944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109" name="Rectangle 174">
              <a:extLst>
                <a:ext uri="{FF2B5EF4-FFF2-40B4-BE49-F238E27FC236}">
                  <a16:creationId xmlns:a16="http://schemas.microsoft.com/office/drawing/2014/main" id="{0D3D578C-754B-4A65-BBDE-14251EC7D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110" name="Line 175">
              <a:extLst>
                <a:ext uri="{FF2B5EF4-FFF2-40B4-BE49-F238E27FC236}">
                  <a16:creationId xmlns:a16="http://schemas.microsoft.com/office/drawing/2014/main" id="{28D689DB-B0FB-4759-9880-767DDFCDA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111" name="Line 176">
              <a:extLst>
                <a:ext uri="{FF2B5EF4-FFF2-40B4-BE49-F238E27FC236}">
                  <a16:creationId xmlns:a16="http://schemas.microsoft.com/office/drawing/2014/main" id="{7F382079-DEA7-47BF-895A-EB60B7B71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64AD2692-33C6-45B0-8714-F32C56E9B0BB}"/>
              </a:ext>
            </a:extLst>
          </p:cNvPr>
          <p:cNvSpPr/>
          <p:nvPr/>
        </p:nvSpPr>
        <p:spPr>
          <a:xfrm>
            <a:off x="393321" y="6097115"/>
            <a:ext cx="3751363" cy="18367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14967E5-829F-4512-A596-3078EA8D8DA1}"/>
              </a:ext>
            </a:extLst>
          </p:cNvPr>
          <p:cNvSpPr txBox="1"/>
          <p:nvPr/>
        </p:nvSpPr>
        <p:spPr>
          <a:xfrm>
            <a:off x="1395599" y="6407153"/>
            <a:ext cx="276254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Rectangle 89">
            <a:extLst>
              <a:ext uri="{FF2B5EF4-FFF2-40B4-BE49-F238E27FC236}">
                <a16:creationId xmlns:a16="http://schemas.microsoft.com/office/drawing/2014/main" id="{9AAE3533-6478-4C95-B7A2-040830F9D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5" y="6864417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Rectangle 89">
            <a:extLst>
              <a:ext uri="{FF2B5EF4-FFF2-40B4-BE49-F238E27FC236}">
                <a16:creationId xmlns:a16="http://schemas.microsoft.com/office/drawing/2014/main" id="{2CE91D24-18A4-41E1-BE91-2EC9A6D00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7195215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D457C14-DFD8-412A-81B3-FB526634DFBC}"/>
              </a:ext>
            </a:extLst>
          </p:cNvPr>
          <p:cNvSpPr txBox="1"/>
          <p:nvPr/>
        </p:nvSpPr>
        <p:spPr>
          <a:xfrm>
            <a:off x="1768328" y="7264013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1,4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7" name="Rectangle 89">
            <a:extLst>
              <a:ext uri="{FF2B5EF4-FFF2-40B4-BE49-F238E27FC236}">
                <a16:creationId xmlns:a16="http://schemas.microsoft.com/office/drawing/2014/main" id="{D1B92335-1592-4B31-8403-B6CF6BCC7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90" y="7241971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dirty="0">
                <a:solidFill>
                  <a:schemeClr val="tx1"/>
                </a:solidFill>
              </a:rPr>
              <a:t>7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418A3465-9921-4C8A-B155-D1A830427F9D}"/>
              </a:ext>
            </a:extLst>
          </p:cNvPr>
          <p:cNvGrpSpPr/>
          <p:nvPr/>
        </p:nvGrpSpPr>
        <p:grpSpPr>
          <a:xfrm>
            <a:off x="377714" y="7538617"/>
            <a:ext cx="3766971" cy="445932"/>
            <a:chOff x="4563552" y="7689668"/>
            <a:chExt cx="3766971" cy="445932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5B27D9CC-BEC5-4085-B9D2-ED34A1334D73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1,400,000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20" name="직선 연결선 119">
              <a:extLst>
                <a:ext uri="{FF2B5EF4-FFF2-40B4-BE49-F238E27FC236}">
                  <a16:creationId xmlns:a16="http://schemas.microsoft.com/office/drawing/2014/main" id="{FA1E1A9F-765B-4D71-9B95-471431517D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5D6482DD-5FE3-43FA-8D84-E82366032F53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sp>
        <p:nvSpPr>
          <p:cNvPr id="123" name="사각형: 둥근 모서리 60">
            <a:extLst>
              <a:ext uri="{FF2B5EF4-FFF2-40B4-BE49-F238E27FC236}">
                <a16:creationId xmlns:a16="http://schemas.microsoft.com/office/drawing/2014/main" id="{30B4EB77-37E7-49F1-A76D-50A2324CD8E1}"/>
              </a:ext>
            </a:extLst>
          </p:cNvPr>
          <p:cNvSpPr/>
          <p:nvPr/>
        </p:nvSpPr>
        <p:spPr>
          <a:xfrm>
            <a:off x="403496" y="6097115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2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예약문의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21AE2528-6E56-4B00-8FA0-71D906943FC5}"/>
              </a:ext>
            </a:extLst>
          </p:cNvPr>
          <p:cNvSpPr/>
          <p:nvPr/>
        </p:nvSpPr>
        <p:spPr>
          <a:xfrm>
            <a:off x="1502832" y="2349546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8AEDDE65-82A3-4FB1-91E5-4EAC1D3AD7DC}"/>
              </a:ext>
            </a:extLst>
          </p:cNvPr>
          <p:cNvSpPr/>
          <p:nvPr/>
        </p:nvSpPr>
        <p:spPr>
          <a:xfrm>
            <a:off x="1512563" y="6426814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2F3C1259-1084-4E3B-94DB-1F6B1833029F}"/>
              </a:ext>
            </a:extLst>
          </p:cNvPr>
          <p:cNvSpPr/>
          <p:nvPr/>
        </p:nvSpPr>
        <p:spPr>
          <a:xfrm>
            <a:off x="4838494" y="2349546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05D13D3E-5844-425B-B8AD-7F60774E0BAB}"/>
              </a:ext>
            </a:extLst>
          </p:cNvPr>
          <p:cNvSpPr/>
          <p:nvPr/>
        </p:nvSpPr>
        <p:spPr>
          <a:xfrm>
            <a:off x="4816775" y="318341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86" name="물결 85">
            <a:extLst>
              <a:ext uri="{FF2B5EF4-FFF2-40B4-BE49-F238E27FC236}">
                <a16:creationId xmlns:a16="http://schemas.microsoft.com/office/drawing/2014/main" id="{2CE87CF4-AEE4-4564-B31A-8A3F581C4A9B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218C3356-F60B-490C-A151-E70D7117DFCF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52BFBE3D-AB18-42E6-AE65-DB41CDAD0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30083AD3-AF35-45EA-B9FD-2C51F0DE7D46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5482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결제취소 </a:t>
            </a:r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73547F05-DDB3-4431-B2C8-9506FD8631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예약현황 상세 </a:t>
            </a:r>
            <a:r>
              <a:rPr lang="en-US" altLang="ko-KR" dirty="0"/>
              <a:t>&gt; </a:t>
            </a:r>
            <a:r>
              <a:rPr lang="ko-KR" altLang="en-US" dirty="0"/>
              <a:t>결제취소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cancel01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D2AE1B4-15DF-4925-8CC7-4FA6F774AF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782839" y="14511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결제취소</a:t>
            </a:r>
            <a:endParaRPr lang="ko-KR" altLang="en-US" sz="1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8553906"/>
              </p:ext>
            </p:extLst>
          </p:nvPr>
        </p:nvGraphicFramePr>
        <p:xfrm>
          <a:off x="11503498" y="936203"/>
          <a:ext cx="2293197" cy="62147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결제취소 가능 상품 출력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예약문의 </a:t>
                      </a:r>
                      <a:r>
                        <a:rPr lang="ko-KR" altLang="en-US" sz="105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ㅣ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예약확정 시 결제 취소 가능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예약문의 상태에서는 기간 관계없이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결제취소 가능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예약확정 상태에서는 환불정책에 따라 결제취소 처리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환불정보 출력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정책확인 필요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예약일로부터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수수료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차감 후 결제 취소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예약일로부터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일 이전 취소 시 </a:t>
                      </a:r>
                      <a:r>
                        <a:rPr lang="en-US" altLang="ko-KR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100% </a:t>
                      </a:r>
                      <a:r>
                        <a:rPr lang="ko-KR" altLang="en-US" sz="105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결제취소 </a:t>
                      </a: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 취소 버튼 클릭 시 화면코드 </a:t>
                      </a:r>
                      <a:r>
                        <a:rPr lang="en-US" altLang="ko-KR" sz="1050" dirty="0"/>
                        <a:t>my_</a:t>
                      </a: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cancel02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 결제 취소 확인 </a:t>
                      </a:r>
                      <a:r>
                        <a:rPr kumimoji="1" lang="ko-KR" altLang="en-US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 뜸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취소 버튼 클릭 시 이전 페이지 이동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r>
                        <a:rPr lang="ko-KR" altLang="en-US" sz="1050" b="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환불정책 수급 요망</a:t>
                      </a: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D666FDC-E04B-4624-B9AB-7598AF970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041128"/>
              </p:ext>
            </p:extLst>
          </p:nvPr>
        </p:nvGraphicFramePr>
        <p:xfrm>
          <a:off x="4711556" y="593471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BDC9498-C547-4AF0-BA42-06628998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307158"/>
              </p:ext>
            </p:extLst>
          </p:nvPr>
        </p:nvGraphicFramePr>
        <p:xfrm>
          <a:off x="4711844" y="6246209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53045F3-2579-4716-9842-DB9FB54019E4}"/>
              </a:ext>
            </a:extLst>
          </p:cNvPr>
          <p:cNvSpPr/>
          <p:nvPr/>
        </p:nvSpPr>
        <p:spPr>
          <a:xfrm>
            <a:off x="297615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F690AD64-D9DF-414A-9839-AFA5E0D727CE}"/>
              </a:ext>
            </a:extLst>
          </p:cNvPr>
          <p:cNvSpPr/>
          <p:nvPr/>
        </p:nvSpPr>
        <p:spPr>
          <a:xfrm>
            <a:off x="7385044" y="81949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FB1D451-91AE-4050-B531-EE28E6EB90C1}"/>
              </a:ext>
            </a:extLst>
          </p:cNvPr>
          <p:cNvSpPr/>
          <p:nvPr/>
        </p:nvSpPr>
        <p:spPr>
          <a:xfrm>
            <a:off x="5494834" y="821676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7F7DD5A-154B-4D46-99DF-FD6387BE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870023"/>
              </p:ext>
            </p:extLst>
          </p:nvPr>
        </p:nvGraphicFramePr>
        <p:xfrm>
          <a:off x="4711556" y="404154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129D1F3-A468-438E-9DDA-056BC7985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40005"/>
              </p:ext>
            </p:extLst>
          </p:nvPr>
        </p:nvGraphicFramePr>
        <p:xfrm>
          <a:off x="4819450" y="4391507"/>
          <a:ext cx="3555703" cy="1538884"/>
        </p:xfrm>
        <a:graphic>
          <a:graphicData uri="http://schemas.openxmlformats.org/drawingml/2006/table">
            <a:tbl>
              <a:tblPr/>
              <a:tblGrid>
                <a:gridCol w="820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5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KB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4852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21">
                <a:tc>
                  <a:txBody>
                    <a:bodyPr/>
                    <a:lstStyle/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결제일시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2021.11.01 21:05:30</a:t>
                      </a:r>
                      <a:endParaRPr lang="ko-KR" altLang="en-US" sz="1100" b="0" kern="1200" spc="0" baseline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37178"/>
                  </a:ext>
                </a:extLst>
              </a:tr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결제금액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￦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3,000,000 ( 6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개월 무이자 할부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129481"/>
                  </a:ext>
                </a:extLst>
              </a:tr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환불금액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￦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2,700,000 ( 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수수료 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차감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)</a:t>
                      </a: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5" name="그룹 74">
            <a:extLst>
              <a:ext uri="{FF2B5EF4-FFF2-40B4-BE49-F238E27FC236}">
                <a16:creationId xmlns:a16="http://schemas.microsoft.com/office/drawing/2014/main" id="{3CDC3245-E865-48B0-A842-92C4C2D7767B}"/>
              </a:ext>
            </a:extLst>
          </p:cNvPr>
          <p:cNvGrpSpPr/>
          <p:nvPr/>
        </p:nvGrpSpPr>
        <p:grpSpPr>
          <a:xfrm>
            <a:off x="4674373" y="8409908"/>
            <a:ext cx="3866512" cy="432000"/>
            <a:chOff x="841545" y="8361112"/>
            <a:chExt cx="2447747" cy="432000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983AB4C-A19B-44D0-A1E9-33E6FC30494B}"/>
                </a:ext>
              </a:extLst>
            </p:cNvPr>
            <p:cNvSpPr/>
            <p:nvPr/>
          </p:nvSpPr>
          <p:spPr>
            <a:xfrm>
              <a:off x="2065292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결제취소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09B6A1E-691A-46F2-B37D-817594666E7B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FF32B8C-0291-4C7C-B614-E005ECF6EECD}"/>
              </a:ext>
            </a:extLst>
          </p:cNvPr>
          <p:cNvSpPr/>
          <p:nvPr/>
        </p:nvSpPr>
        <p:spPr>
          <a:xfrm>
            <a:off x="4564923" y="41726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22CE35C4-EF57-43CE-BCE7-74FDAA5A5D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359422"/>
              </p:ext>
            </p:extLst>
          </p:nvPr>
        </p:nvGraphicFramePr>
        <p:xfrm>
          <a:off x="377714" y="7931517"/>
          <a:ext cx="3697172" cy="9241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27329">
                  <a:extLst>
                    <a:ext uri="{9D8B030D-6E8A-4147-A177-3AD203B41FA5}">
                      <a16:colId xmlns:a16="http://schemas.microsoft.com/office/drawing/2014/main" val="2286225976"/>
                    </a:ext>
                  </a:extLst>
                </a:gridCol>
                <a:gridCol w="2569843">
                  <a:extLst>
                    <a:ext uri="{9D8B030D-6E8A-4147-A177-3AD203B41FA5}">
                      <a16:colId xmlns:a16="http://schemas.microsoft.com/office/drawing/2014/main" val="55016216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예약자정보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366257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이메일 정보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canksh@kacelab.com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476550"/>
                  </a:ext>
                </a:extLst>
              </a:tr>
              <a:tr h="296143">
                <a:tc>
                  <a:txBody>
                    <a:bodyPr/>
                    <a:lstStyle/>
                    <a:p>
                      <a:pPr marL="0" algn="l" defTabSz="1040221" rtl="0" eaLnBrk="1" latinLnBrk="1" hangingPunct="1"/>
                      <a:r>
                        <a:rPr lang="ko-KR" altLang="en-US" sz="11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휴대폰</a:t>
                      </a:r>
                      <a:endParaRPr lang="en-US" altLang="ko-KR" sz="11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010-1111-2222</a:t>
                      </a:r>
                      <a:endParaRPr lang="ko-KR" altLang="en-US" sz="11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9780537"/>
                  </a:ext>
                </a:extLst>
              </a:tr>
            </a:tbl>
          </a:graphicData>
        </a:graphic>
      </p:graphicFrame>
      <p:grpSp>
        <p:nvGrpSpPr>
          <p:cNvPr id="64" name="그룹 63">
            <a:extLst>
              <a:ext uri="{FF2B5EF4-FFF2-40B4-BE49-F238E27FC236}">
                <a16:creationId xmlns:a16="http://schemas.microsoft.com/office/drawing/2014/main" id="{20BB4950-9BA2-4B2A-909D-0DA340E728C4}"/>
              </a:ext>
            </a:extLst>
          </p:cNvPr>
          <p:cNvGrpSpPr/>
          <p:nvPr/>
        </p:nvGrpSpPr>
        <p:grpSpPr>
          <a:xfrm>
            <a:off x="466355" y="2364278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65" name="Rectangle 174">
              <a:extLst>
                <a:ext uri="{FF2B5EF4-FFF2-40B4-BE49-F238E27FC236}">
                  <a16:creationId xmlns:a16="http://schemas.microsoft.com/office/drawing/2014/main" id="{A0817AC7-097C-42D8-ADE3-17DC40570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66" name="Line 175">
              <a:extLst>
                <a:ext uri="{FF2B5EF4-FFF2-40B4-BE49-F238E27FC236}">
                  <a16:creationId xmlns:a16="http://schemas.microsoft.com/office/drawing/2014/main" id="{50A1A93A-E480-4DB1-8070-A2A021F877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67" name="Line 176">
              <a:extLst>
                <a:ext uri="{FF2B5EF4-FFF2-40B4-BE49-F238E27FC236}">
                  <a16:creationId xmlns:a16="http://schemas.microsoft.com/office/drawing/2014/main" id="{A454179D-D60A-46ED-A1F6-44F68A05C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0E8F137-9C7D-4CE6-A0D7-8B8B298946A2}"/>
              </a:ext>
            </a:extLst>
          </p:cNvPr>
          <p:cNvSpPr/>
          <p:nvPr/>
        </p:nvSpPr>
        <p:spPr>
          <a:xfrm>
            <a:off x="393321" y="2073101"/>
            <a:ext cx="3751363" cy="39369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614BC2-3A21-4EED-AFA9-73D0647782D9}"/>
              </a:ext>
            </a:extLst>
          </p:cNvPr>
          <p:cNvSpPr txBox="1"/>
          <p:nvPr/>
        </p:nvSpPr>
        <p:spPr>
          <a:xfrm>
            <a:off x="415826" y="3513032"/>
            <a:ext cx="3737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     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1,800,000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557137-3429-4FB6-BA42-3861EB151A87}"/>
              </a:ext>
            </a:extLst>
          </p:cNvPr>
          <p:cNvSpPr txBox="1"/>
          <p:nvPr/>
        </p:nvSpPr>
        <p:spPr>
          <a:xfrm>
            <a:off x="1395599" y="2331359"/>
            <a:ext cx="2762545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endParaRPr lang="ko-KR" altLang="en-US" sz="9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Rectangle 89">
            <a:extLst>
              <a:ext uri="{FF2B5EF4-FFF2-40B4-BE49-F238E27FC236}">
                <a16:creationId xmlns:a16="http://schemas.microsoft.com/office/drawing/2014/main" id="{668F0023-CD6A-4853-9D74-53E073550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5" y="2902728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Rectangle 89">
            <a:extLst>
              <a:ext uri="{FF2B5EF4-FFF2-40B4-BE49-F238E27FC236}">
                <a16:creationId xmlns:a16="http://schemas.microsoft.com/office/drawing/2014/main" id="{B1DCA476-D8A7-4F8F-9B5D-7D194AC75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3240119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73" name="Rectangle 89">
            <a:extLst>
              <a:ext uri="{FF2B5EF4-FFF2-40B4-BE49-F238E27FC236}">
                <a16:creationId xmlns:a16="http://schemas.microsoft.com/office/drawing/2014/main" id="{E2DEDA55-C45C-437B-96F9-59DA61DF1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3240119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BA8A1E0-22BC-4E94-BE0E-036BB2328CB0}"/>
              </a:ext>
            </a:extLst>
          </p:cNvPr>
          <p:cNvSpPr txBox="1"/>
          <p:nvPr/>
        </p:nvSpPr>
        <p:spPr>
          <a:xfrm>
            <a:off x="415826" y="4050472"/>
            <a:ext cx="3737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6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3     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1,800,000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Rectangle 89">
            <a:extLst>
              <a:ext uri="{FF2B5EF4-FFF2-40B4-BE49-F238E27FC236}">
                <a16:creationId xmlns:a16="http://schemas.microsoft.com/office/drawing/2014/main" id="{3973271D-CCE0-4416-9A44-881A300D8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378010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3A991C-4F96-4EF5-8E7C-6636B298C2EF}"/>
              </a:ext>
            </a:extLst>
          </p:cNvPr>
          <p:cNvSpPr txBox="1"/>
          <p:nvPr/>
        </p:nvSpPr>
        <p:spPr>
          <a:xfrm>
            <a:off x="415826" y="4709004"/>
            <a:ext cx="3737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2                       </a:t>
            </a:r>
            <a:r>
              <a:rPr lang="en-US" altLang="ko-K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300,000</a:t>
            </a:r>
            <a:r>
              <a:rPr lang="ko-KR" altLang="en-US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원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Rectangle 89">
            <a:extLst>
              <a:ext uri="{FF2B5EF4-FFF2-40B4-BE49-F238E27FC236}">
                <a16:creationId xmlns:a16="http://schemas.microsoft.com/office/drawing/2014/main" id="{0B117A2D-56FF-4D28-A15C-504D8E122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4348073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lang="en-US" altLang="ko-KR" sz="1200" b="1" dirty="0"/>
              <a:t>2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인</a:t>
            </a:r>
            <a:r>
              <a:rPr kumimoji="0" lang="en-US" altLang="ko-KR" sz="1200" b="1" dirty="0">
                <a:solidFill>
                  <a:schemeClr val="tx1"/>
                </a:solidFill>
              </a:rPr>
              <a:t>1</a:t>
            </a:r>
            <a:r>
              <a:rPr kumimoji="0" lang="ko-KR" altLang="en-US" sz="1200" b="1" dirty="0">
                <a:solidFill>
                  <a:schemeClr val="tx1"/>
                </a:solidFill>
              </a:rPr>
              <a:t>실</a:t>
            </a:r>
            <a:endParaRPr kumimoji="0" lang="ko-KR" altLang="en-US" sz="1200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Rectangle 89">
            <a:extLst>
              <a:ext uri="{FF2B5EF4-FFF2-40B4-BE49-F238E27FC236}">
                <a16:creationId xmlns:a16="http://schemas.microsoft.com/office/drawing/2014/main" id="{41D0064C-6469-4D7B-BB7A-87712C24B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4324222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9EF3533-BF7F-4724-A264-31F1594DBE99}"/>
              </a:ext>
            </a:extLst>
          </p:cNvPr>
          <p:cNvSpPr txBox="1"/>
          <p:nvPr/>
        </p:nvSpPr>
        <p:spPr>
          <a:xfrm>
            <a:off x="415826" y="5268227"/>
            <a:ext cx="3737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 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100,000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×</a:t>
            </a:r>
            <a:r>
              <a:rPr lang="en-US" altLang="ko-KR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r>
              <a:rPr lang="ko-KR" alt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× </a:t>
            </a: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3                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300,000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Rectangle 89">
            <a:extLst>
              <a:ext uri="{FF2B5EF4-FFF2-40B4-BE49-F238E27FC236}">
                <a16:creationId xmlns:a16="http://schemas.microsoft.com/office/drawing/2014/main" id="{27FEABC7-BB56-440C-911B-AB4F92E90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496" y="499922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PCR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검사 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  <a:r>
              <a:rPr kumimoji="0" lang="en-US" altLang="ko-KR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kumimoji="0" lang="ko-KR" altLang="en-US" sz="12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514EDD1-CB85-478B-A45B-A592C09BF232}"/>
              </a:ext>
            </a:extLst>
          </p:cNvPr>
          <p:cNvGrpSpPr/>
          <p:nvPr/>
        </p:nvGrpSpPr>
        <p:grpSpPr>
          <a:xfrm>
            <a:off x="377714" y="5564099"/>
            <a:ext cx="3766971" cy="445932"/>
            <a:chOff x="4563552" y="7689668"/>
            <a:chExt cx="3766971" cy="44593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43C9FAD-6FB3-4931-BA56-A75714904E88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4,200,000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671C9844-BF62-492A-9F59-435303E2A1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543929-7032-4D0D-B15F-B3A631A9DAD7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명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C8F08D9-CC58-47E4-8C28-1D6DF11670E5}"/>
              </a:ext>
            </a:extLst>
          </p:cNvPr>
          <p:cNvGrpSpPr/>
          <p:nvPr/>
        </p:nvGrpSpPr>
        <p:grpSpPr>
          <a:xfrm>
            <a:off x="466355" y="6391944"/>
            <a:ext cx="953085" cy="794689"/>
            <a:chOff x="1402960" y="1573040"/>
            <a:chExt cx="1150480" cy="794484"/>
          </a:xfrm>
          <a:solidFill>
            <a:schemeClr val="bg1">
              <a:lumMod val="95000"/>
            </a:schemeClr>
          </a:solidFill>
        </p:grpSpPr>
        <p:sp>
          <p:nvSpPr>
            <p:cNvPr id="92" name="Rectangle 174">
              <a:extLst>
                <a:ext uri="{FF2B5EF4-FFF2-40B4-BE49-F238E27FC236}">
                  <a16:creationId xmlns:a16="http://schemas.microsoft.com/office/drawing/2014/main" id="{393C1669-104B-45A1-8D5B-A06E460CE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6824"/>
              <a:ext cx="1145605" cy="77499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no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eaLnBrk="1" hangingPunct="1"/>
              <a:endParaRPr lang="ko-KR" altLang="en-US" sz="999" dirty="0"/>
            </a:p>
          </p:txBody>
        </p:sp>
        <p:sp>
          <p:nvSpPr>
            <p:cNvPr id="93" name="Line 175">
              <a:extLst>
                <a:ext uri="{FF2B5EF4-FFF2-40B4-BE49-F238E27FC236}">
                  <a16:creationId xmlns:a16="http://schemas.microsoft.com/office/drawing/2014/main" id="{31CFD91E-CA8C-4E77-A19B-99746B3318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/>
            </a:p>
          </p:txBody>
        </p:sp>
        <p:sp>
          <p:nvSpPr>
            <p:cNvPr id="94" name="Line 176">
              <a:extLst>
                <a:ext uri="{FF2B5EF4-FFF2-40B4-BE49-F238E27FC236}">
                  <a16:creationId xmlns:a16="http://schemas.microsoft.com/office/drawing/2014/main" id="{E54D10A6-99DF-4B22-8C57-6F06717BE3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1" y="1573040"/>
              <a:ext cx="1142174" cy="778780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noAutofit/>
            </a:bodyPr>
            <a:lstStyle/>
            <a:p>
              <a:endParaRPr lang="ko-KR" altLang="en-US" sz="1597" dirty="0"/>
            </a:p>
          </p:txBody>
        </p:sp>
      </p:grp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E0AC3A1-0A3C-4A79-9AF0-C099A0755979}"/>
              </a:ext>
            </a:extLst>
          </p:cNvPr>
          <p:cNvSpPr/>
          <p:nvPr/>
        </p:nvSpPr>
        <p:spPr>
          <a:xfrm>
            <a:off x="393321" y="6097115"/>
            <a:ext cx="3751363" cy="183672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</a:pPr>
            <a:endParaRPr lang="en-US" altLang="ko-KR" sz="1048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1399571-C77E-4827-947C-FD34BBD4807D}"/>
              </a:ext>
            </a:extLst>
          </p:cNvPr>
          <p:cNvSpPr txBox="1"/>
          <p:nvPr/>
        </p:nvSpPr>
        <p:spPr>
          <a:xfrm>
            <a:off x="1395599" y="6407153"/>
            <a:ext cx="2762545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lang="ko-KR" altLang="en-US" sz="100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Rectangle 89">
            <a:extLst>
              <a:ext uri="{FF2B5EF4-FFF2-40B4-BE49-F238E27FC236}">
                <a16:creationId xmlns:a16="http://schemas.microsoft.com/office/drawing/2014/main" id="{762B40BD-D2A2-4AA6-B791-A1A6B140B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4375" y="6864417"/>
            <a:ext cx="2727283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endParaRPr kumimoji="0" lang="en-US" altLang="ko-KR" sz="1050" spc="-5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8" name="Rectangle 89">
            <a:extLst>
              <a:ext uri="{FF2B5EF4-FFF2-40B4-BE49-F238E27FC236}">
                <a16:creationId xmlns:a16="http://schemas.microsoft.com/office/drawing/2014/main" id="{1732B913-5D3C-4C2B-8CEE-A982789E6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9520" y="7195215"/>
            <a:ext cx="1335471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048" b="1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1EC36F8-2DC4-453E-B96A-83B2384AE7D8}"/>
              </a:ext>
            </a:extLst>
          </p:cNvPr>
          <p:cNvSpPr txBox="1"/>
          <p:nvPr/>
        </p:nvSpPr>
        <p:spPr>
          <a:xfrm>
            <a:off x="1768328" y="7264013"/>
            <a:ext cx="234861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altLang="ko-K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1,4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00,000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Rectangle 89">
            <a:extLst>
              <a:ext uri="{FF2B5EF4-FFF2-40B4-BE49-F238E27FC236}">
                <a16:creationId xmlns:a16="http://schemas.microsoft.com/office/drawing/2014/main" id="{8DC0BF89-73D6-4158-88A5-35604BA41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3240119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01" name="Rectangle 89">
            <a:extLst>
              <a:ext uri="{FF2B5EF4-FFF2-40B4-BE49-F238E27FC236}">
                <a16:creationId xmlns:a16="http://schemas.microsoft.com/office/drawing/2014/main" id="{74676184-87D9-4FE3-9C86-0EA408673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3780108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수량</a:t>
            </a:r>
            <a:r>
              <a:rPr kumimoji="0" lang="en-US" altLang="ko-KR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ko-KR" altLang="en-US" sz="105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102" name="Rectangle 89">
            <a:extLst>
              <a:ext uri="{FF2B5EF4-FFF2-40B4-BE49-F238E27FC236}">
                <a16:creationId xmlns:a16="http://schemas.microsoft.com/office/drawing/2014/main" id="{4521AED7-3EAB-4EE0-BCB0-4FDC9EDA9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4348073"/>
            <a:ext cx="1850979" cy="228404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5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Rectangle 89">
            <a:extLst>
              <a:ext uri="{FF2B5EF4-FFF2-40B4-BE49-F238E27FC236}">
                <a16:creationId xmlns:a16="http://schemas.microsoft.com/office/drawing/2014/main" id="{35100DAC-7779-4386-9C28-CB1C8E367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2501" y="4999226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Rectangle 89">
            <a:extLst>
              <a:ext uri="{FF2B5EF4-FFF2-40B4-BE49-F238E27FC236}">
                <a16:creationId xmlns:a16="http://schemas.microsoft.com/office/drawing/2014/main" id="{BE9CE51B-2F54-41F6-9BE1-5A7D66967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490" y="7241971"/>
            <a:ext cx="185098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수량</a:t>
            </a:r>
            <a:r>
              <a:rPr kumimoji="0" lang="en-US" altLang="ko-KR" sz="1050" dirty="0">
                <a:solidFill>
                  <a:schemeClr val="tx1"/>
                </a:solidFill>
              </a:rPr>
              <a:t>7</a:t>
            </a:r>
            <a:r>
              <a:rPr kumimoji="0" lang="ko-KR" altLang="en-US" sz="105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개</a:t>
            </a:r>
            <a:endParaRPr kumimoji="0" lang="ko-KR" altLang="en-US" sz="1050" kern="0" dirty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D58A2F92-95C6-46C9-9C0A-F10ABEC41D7B}"/>
              </a:ext>
            </a:extLst>
          </p:cNvPr>
          <p:cNvGrpSpPr/>
          <p:nvPr/>
        </p:nvGrpSpPr>
        <p:grpSpPr>
          <a:xfrm>
            <a:off x="377714" y="7538617"/>
            <a:ext cx="3766971" cy="445932"/>
            <a:chOff x="4563552" y="7689668"/>
            <a:chExt cx="3766971" cy="445932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7C6CBCF-6730-47D5-A350-8C6B7167C8F6}"/>
                </a:ext>
              </a:extLst>
            </p:cNvPr>
            <p:cNvSpPr txBox="1"/>
            <p:nvPr/>
          </p:nvSpPr>
          <p:spPr>
            <a:xfrm>
              <a:off x="6850932" y="7735490"/>
              <a:ext cx="14795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 b="1" dirty="0"/>
                <a:t>  1,400,000</a:t>
              </a:r>
              <a:r>
                <a:rPr lang="ko-KR" altLang="en-US" sz="1400" b="1" dirty="0"/>
                <a:t>원</a:t>
              </a:r>
              <a:endParaRPr lang="en-US" altLang="ko-KR" sz="1400" b="1" dirty="0"/>
            </a:p>
            <a:p>
              <a:pPr algn="r"/>
              <a:endParaRPr lang="en-US" altLang="ko-KR" sz="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D23A9E75-F95F-4F48-AFF1-85DEED0841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32438" y="7689668"/>
              <a:ext cx="365308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9184642-1F25-4970-A359-D9AFBDF946BF}"/>
                </a:ext>
              </a:extLst>
            </p:cNvPr>
            <p:cNvSpPr txBox="1"/>
            <p:nvPr/>
          </p:nvSpPr>
          <p:spPr>
            <a:xfrm>
              <a:off x="4563552" y="7754521"/>
              <a:ext cx="2253759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합계 </a:t>
              </a:r>
              <a:r>
                <a:rPr lang="en-US" altLang="ko-KR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(7)</a:t>
              </a:r>
              <a:r>
                <a:rPr lang="ko-KR" altLang="en-US" sz="1200" b="1" dirty="0">
                  <a:solidFill>
                    <a:prstClr val="black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                                               </a:t>
              </a:r>
              <a:endParaRPr lang="ko-KR" altLang="en-US" sz="2000" dirty="0"/>
            </a:p>
          </p:txBody>
        </p:sp>
      </p:grpSp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13663EA8-AA03-4DA1-9747-E3FC4C4E1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7389773"/>
              </p:ext>
            </p:extLst>
          </p:nvPr>
        </p:nvGraphicFramePr>
        <p:xfrm>
          <a:off x="4684744" y="1656284"/>
          <a:ext cx="3782369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78277">
                  <a:extLst>
                    <a:ext uri="{9D8B030D-6E8A-4147-A177-3AD203B41FA5}">
                      <a16:colId xmlns:a16="http://schemas.microsoft.com/office/drawing/2014/main" val="4218021089"/>
                    </a:ext>
                  </a:extLst>
                </a:gridCol>
                <a:gridCol w="2804092">
                  <a:extLst>
                    <a:ext uri="{9D8B030D-6E8A-4147-A177-3AD203B41FA5}">
                      <a16:colId xmlns:a16="http://schemas.microsoft.com/office/drawing/2014/main" val="1588068913"/>
                    </a:ext>
                  </a:extLst>
                </a:gridCol>
              </a:tblGrid>
              <a:tr h="1819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예약정보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543928"/>
                  </a:ext>
                </a:extLst>
              </a:tr>
            </a:tbl>
          </a:graphicData>
        </a:graphic>
      </p:graphicFrame>
      <p:sp>
        <p:nvSpPr>
          <p:cNvPr id="110" name="TextBox 109">
            <a:extLst>
              <a:ext uri="{FF2B5EF4-FFF2-40B4-BE49-F238E27FC236}">
                <a16:creationId xmlns:a16="http://schemas.microsoft.com/office/drawing/2014/main" id="{45B8ADC5-6BED-4985-B566-F44B014A828B}"/>
              </a:ext>
            </a:extLst>
          </p:cNvPr>
          <p:cNvSpPr txBox="1"/>
          <p:nvPr/>
        </p:nvSpPr>
        <p:spPr>
          <a:xfrm>
            <a:off x="4746102" y="1971319"/>
            <a:ext cx="37089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예약번호 </a:t>
            </a:r>
            <a:r>
              <a:rPr kumimoji="0" lang="en-US" altLang="ko-KR" sz="11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- 651851651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644A4D1-8C77-4AAD-BCF0-8F88AA368152}"/>
              </a:ext>
            </a:extLst>
          </p:cNvPr>
          <p:cNvSpPr txBox="1"/>
          <p:nvPr/>
        </p:nvSpPr>
        <p:spPr>
          <a:xfrm>
            <a:off x="4752431" y="2245541"/>
            <a:ext cx="2762545" cy="125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 </a:t>
            </a:r>
            <a:r>
              <a:rPr lang="ko-KR" altLang="en-US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호텔 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(</a:t>
            </a:r>
            <a:r>
              <a:rPr lang="ko-KR" altLang="en-US" sz="1050" b="1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스탠타드룸</a:t>
            </a:r>
            <a:r>
              <a:rPr lang="en-US" altLang="ko-KR" sz="105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5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박</a:t>
            </a: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900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F35F77F-DE6E-4F0A-A9C5-F56A95EB4B94}"/>
              </a:ext>
            </a:extLst>
          </p:cNvPr>
          <p:cNvSpPr txBox="1"/>
          <p:nvPr/>
        </p:nvSpPr>
        <p:spPr>
          <a:xfrm>
            <a:off x="4753802" y="3075033"/>
            <a:ext cx="3801372" cy="789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[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lang="en-US" altLang="ko-KR" sz="900" b="1" kern="0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8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- 2022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6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월 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 </a:t>
            </a:r>
            <a:r>
              <a:rPr kumimoji="0" lang="ko-KR" altLang="en-US" sz="1000" b="0" i="0" u="none" strike="noStrike" kern="1200" cap="none" spc="-50" normalizeH="0" baseline="0" noProof="0" dirty="0" err="1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ㅣ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오후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r>
              <a:rPr kumimoji="0" lang="en-US" altLang="ko-KR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~3</a:t>
            </a:r>
            <a:r>
              <a:rPr kumimoji="0" lang="ko-KR" altLang="en-US" sz="100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시</a:t>
            </a:r>
            <a:endParaRPr kumimoji="0" lang="en-US" altLang="ko-KR" sz="100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Rectangle 89">
            <a:extLst>
              <a:ext uri="{FF2B5EF4-FFF2-40B4-BE49-F238E27FC236}">
                <a16:creationId xmlns:a16="http://schemas.microsoft.com/office/drawing/2014/main" id="{516B853D-8CB2-479B-8E03-2B2F107751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578" y="3532297"/>
            <a:ext cx="3752850" cy="276106"/>
          </a:xfrm>
          <a:prstGeom prst="round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76" rtl="0" eaLnBrk="1" fontAlgn="auto" latinLnBrk="1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-5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사각형: 둥근 모서리 60">
            <a:extLst>
              <a:ext uri="{FF2B5EF4-FFF2-40B4-BE49-F238E27FC236}">
                <a16:creationId xmlns:a16="http://schemas.microsoft.com/office/drawing/2014/main" id="{0B93A185-BD7D-423A-804A-A9ABD25129E9}"/>
              </a:ext>
            </a:extLst>
          </p:cNvPr>
          <p:cNvSpPr/>
          <p:nvPr/>
        </p:nvSpPr>
        <p:spPr>
          <a:xfrm>
            <a:off x="364293" y="2072813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EB111C3C-3498-44AC-AA89-92579EDB6366}"/>
              </a:ext>
            </a:extLst>
          </p:cNvPr>
          <p:cNvSpPr/>
          <p:nvPr/>
        </p:nvSpPr>
        <p:spPr>
          <a:xfrm>
            <a:off x="215405" y="1900444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16" name="사각형: 둥근 모서리 60">
            <a:extLst>
              <a:ext uri="{FF2B5EF4-FFF2-40B4-BE49-F238E27FC236}">
                <a16:creationId xmlns:a16="http://schemas.microsoft.com/office/drawing/2014/main" id="{028355DB-74A6-409C-88B6-3B28E18D70E7}"/>
              </a:ext>
            </a:extLst>
          </p:cNvPr>
          <p:cNvSpPr/>
          <p:nvPr/>
        </p:nvSpPr>
        <p:spPr>
          <a:xfrm>
            <a:off x="364293" y="6094673"/>
            <a:ext cx="811199" cy="205691"/>
          </a:xfrm>
          <a:prstGeom prst="roundRect">
            <a:avLst>
              <a:gd name="adj" fmla="val 19089"/>
            </a:avLst>
          </a:prstGeom>
          <a:solidFill>
            <a:schemeClr val="accent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예약확정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7BC3293-AF36-48A8-A840-DC45B0E4D8A7}"/>
              </a:ext>
            </a:extLst>
          </p:cNvPr>
          <p:cNvSpPr/>
          <p:nvPr/>
        </p:nvSpPr>
        <p:spPr>
          <a:xfrm>
            <a:off x="1502832" y="2349546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B4F4E144-1115-4718-A378-F5236ECBF1D9}"/>
              </a:ext>
            </a:extLst>
          </p:cNvPr>
          <p:cNvSpPr/>
          <p:nvPr/>
        </p:nvSpPr>
        <p:spPr>
          <a:xfrm>
            <a:off x="1512563" y="6426814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9421BB6F-848A-4F41-8178-3B1E3F5D090B}"/>
              </a:ext>
            </a:extLst>
          </p:cNvPr>
          <p:cNvSpPr/>
          <p:nvPr/>
        </p:nvSpPr>
        <p:spPr>
          <a:xfrm>
            <a:off x="4838494" y="2349546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골프텔</a:t>
            </a:r>
            <a:endParaRPr lang="ko-KR" altLang="en-US" sz="1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EFE1E6C-2081-4488-9A8E-00B3F86B9FBE}"/>
              </a:ext>
            </a:extLst>
          </p:cNvPr>
          <p:cNvSpPr/>
          <p:nvPr/>
        </p:nvSpPr>
        <p:spPr>
          <a:xfrm>
            <a:off x="4816775" y="3183415"/>
            <a:ext cx="431315" cy="185516"/>
          </a:xfrm>
          <a:prstGeom prst="roundRect">
            <a:avLst>
              <a:gd name="adj" fmla="val 12502"/>
            </a:avLst>
          </a:prstGeom>
          <a:solidFill>
            <a:srgbClr val="595959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1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홀</a:t>
            </a:r>
          </a:p>
        </p:txBody>
      </p:sp>
      <p:sp>
        <p:nvSpPr>
          <p:cNvPr id="120" name="물결 119">
            <a:extLst>
              <a:ext uri="{FF2B5EF4-FFF2-40B4-BE49-F238E27FC236}">
                <a16:creationId xmlns:a16="http://schemas.microsoft.com/office/drawing/2014/main" id="{B5D881BD-88D9-4555-982F-B85D403A8583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A18858E7-C9A0-4CA7-B61E-F69BE7F460A6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122" name="그림 121">
              <a:extLst>
                <a:ext uri="{FF2B5EF4-FFF2-40B4-BE49-F238E27FC236}">
                  <a16:creationId xmlns:a16="http://schemas.microsoft.com/office/drawing/2014/main" id="{F6E1FA11-9EEF-418F-B688-59AFF1A3C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23" name="타원 122">
              <a:extLst>
                <a:ext uri="{FF2B5EF4-FFF2-40B4-BE49-F238E27FC236}">
                  <a16:creationId xmlns:a16="http://schemas.microsoft.com/office/drawing/2014/main" id="{693DB2A2-E89E-46A0-9332-6F785BE7D834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73531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D666FDC-E04B-4624-B9AB-7598AF970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471013"/>
              </p:ext>
            </p:extLst>
          </p:nvPr>
        </p:nvGraphicFramePr>
        <p:xfrm>
          <a:off x="377054" y="6174427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 정책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6BDC9498-C547-4AF0-BA42-06628998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144982"/>
              </p:ext>
            </p:extLst>
          </p:nvPr>
        </p:nvGraphicFramePr>
        <p:xfrm>
          <a:off x="377342" y="6485920"/>
          <a:ext cx="3697172" cy="621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97172">
                  <a:extLst>
                    <a:ext uri="{9D8B030D-6E8A-4147-A177-3AD203B41FA5}">
                      <a16:colId xmlns:a16="http://schemas.microsoft.com/office/drawing/2014/main" val="3088168911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25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요금 전액이 환불됩니다</a:t>
                      </a:r>
                      <a:r>
                        <a:rPr lang="en-US" altLang="ko-KR" sz="1100" b="1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 그 이후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6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월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7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일 오후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3:00 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전에 예약을 취소하면 서비스 수수료 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10%</a:t>
                      </a:r>
                      <a:r>
                        <a:rPr lang="ko-KR" altLang="en-US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를 제외한 요금 전액이 환불됩니다</a:t>
                      </a:r>
                      <a:r>
                        <a:rPr lang="en-US" altLang="ko-KR" sz="1100" b="0" i="0" dirty="0">
                          <a:solidFill>
                            <a:srgbClr val="222222"/>
                          </a:solidFill>
                          <a:effectLst/>
                          <a:latin typeface="Circular"/>
                        </a:rPr>
                        <a:t>. 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4750320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17F7DD5A-154B-4D46-99DF-FD6387BE5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209755"/>
              </p:ext>
            </p:extLst>
          </p:nvPr>
        </p:nvGraphicFramePr>
        <p:xfrm>
          <a:off x="377054" y="4281260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환불정보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129D1F3-A468-438E-9DDA-056BC7985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46328"/>
              </p:ext>
            </p:extLst>
          </p:nvPr>
        </p:nvGraphicFramePr>
        <p:xfrm>
          <a:off x="484948" y="4631218"/>
          <a:ext cx="3555703" cy="1154163"/>
        </p:xfrm>
        <a:graphic>
          <a:graphicData uri="http://schemas.openxmlformats.org/drawingml/2006/table">
            <a:tbl>
              <a:tblPr/>
              <a:tblGrid>
                <a:gridCol w="8205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5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결제수단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KB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신용카드 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4852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21">
                <a:tc>
                  <a:txBody>
                    <a:bodyPr/>
                    <a:lstStyle/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결제일시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1040221" rtl="0" eaLnBrk="1" latinLnBrk="1" hangingPunct="1"/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2021.11.01 21:05:30</a:t>
                      </a:r>
                      <a:endParaRPr lang="ko-KR" altLang="en-US" sz="1100" b="0" kern="1200" spc="0" baseline="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2337178"/>
                  </a:ext>
                </a:extLst>
              </a:tr>
              <a:tr h="38472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1040221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2698750" algn="ctr"/>
                          <a:tab pos="5399088" algn="r"/>
                        </a:tabLst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환불금액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sz="1000"/>
                      </a:pP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￦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2,700,000 ( 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수수료 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10% </a:t>
                      </a:r>
                      <a:r>
                        <a:rPr lang="ko-KR" altLang="en-US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차감</a:t>
                      </a:r>
                      <a:r>
                        <a:rPr lang="en-US" altLang="ko-KR" sz="1100" b="0" kern="1200" spc="0" baseline="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)</a:t>
                      </a:r>
                    </a:p>
                  </a:txBody>
                  <a:tcPr marL="108000" marR="36000" marT="36000" marB="36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D426887-18E7-4057-A200-9BCA76D7E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24329"/>
              </p:ext>
            </p:extLst>
          </p:nvPr>
        </p:nvGraphicFramePr>
        <p:xfrm>
          <a:off x="498402" y="3760963"/>
          <a:ext cx="3639592" cy="3622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0554">
                  <a:extLst>
                    <a:ext uri="{9D8B030D-6E8A-4147-A177-3AD203B41FA5}">
                      <a16:colId xmlns:a16="http://schemas.microsoft.com/office/drawing/2014/main" val="2520720626"/>
                    </a:ext>
                  </a:extLst>
                </a:gridCol>
                <a:gridCol w="1629038">
                  <a:extLst>
                    <a:ext uri="{9D8B030D-6E8A-4147-A177-3AD203B41FA5}">
                      <a16:colId xmlns:a16="http://schemas.microsoft.com/office/drawing/2014/main" val="269370289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총 합계</a:t>
                      </a:r>
                      <a:endParaRPr lang="en-US" altLang="ko-KR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0" marR="0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1040221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600" b="1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￦</a:t>
                      </a:r>
                      <a:r>
                        <a:rPr kumimoji="0" lang="en-US" altLang="ko-KR" sz="1600" b="1" i="0" u="none" strike="noStrike" kern="1200" cap="none" spc="-50" normalizeH="0" baseline="0" noProof="0" dirty="0">
                          <a:ln w="0">
                            <a:solidFill>
                              <a:prstClr val="black">
                                <a:alpha val="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3,000,000</a:t>
                      </a:r>
                      <a:endParaRPr kumimoji="0" lang="ko-KR" altLang="en-US" sz="1050" b="1" i="0" u="none" strike="noStrike" kern="1200" cap="none" spc="-50" normalizeH="0" baseline="0" noProof="0" dirty="0">
                        <a:ln w="0">
                          <a:solidFill>
                            <a:prstClr val="black">
                              <a:alpha val="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marL="0" marR="0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5680115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759B9BF4-B1C2-4953-A690-D00EEECD8CE9}"/>
              </a:ext>
            </a:extLst>
          </p:cNvPr>
          <p:cNvSpPr txBox="1"/>
          <p:nvPr/>
        </p:nvSpPr>
        <p:spPr>
          <a:xfrm>
            <a:off x="357637" y="1861704"/>
            <a:ext cx="3780420" cy="106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 선택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chemeClr val="tx1"/>
                </a:solidFill>
              </a:rPr>
              <a:t>수량 </a:t>
            </a:r>
            <a:r>
              <a:rPr lang="en-US" altLang="ko-KR" sz="1050" dirty="0"/>
              <a:t>2</a:t>
            </a:r>
            <a:r>
              <a:rPr lang="ko-KR" altLang="en-US" sz="1050" dirty="0">
                <a:solidFill>
                  <a:schemeClr val="tx1"/>
                </a:solidFill>
              </a:rPr>
              <a:t>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b="0" kern="12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(</a:t>
            </a:r>
            <a:r>
              <a:rPr lang="ko-KR" altLang="en-US" sz="1050" b="0" kern="12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희망날짜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06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09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일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시</a:t>
            </a:r>
            <a:r>
              <a:rPr lang="en-US" altLang="ko-KR" sz="1050" b="0" kern="12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68AA5E-87A2-44BE-8128-868230C1B81B}"/>
              </a:ext>
            </a:extLst>
          </p:cNvPr>
          <p:cNvSpPr txBox="1"/>
          <p:nvPr/>
        </p:nvSpPr>
        <p:spPr>
          <a:xfrm>
            <a:off x="2637405" y="2195321"/>
            <a:ext cx="1622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lang="ko-KR" altLang="en-US" sz="1100" b="1" dirty="0">
                <a:latin typeface="맑은 고딕" panose="020F0502020204030204"/>
                <a:ea typeface="맑은 고딕" panose="020B0503020000020004" pitchFamily="50" charset="-127"/>
              </a:rPr>
              <a:t>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2</a:t>
            </a:r>
            <a:r>
              <a:rPr lang="en-US" altLang="ko-KR" sz="1100" b="1" dirty="0">
                <a:latin typeface="맑은 고딕" panose="020F0502020204030204"/>
                <a:ea typeface="맑은 고딕" panose="020B0503020000020004" pitchFamily="50" charset="-127"/>
              </a:rPr>
              <a:t>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583200A-0AB1-4F74-A5AF-A23CFE4BC52A}"/>
              </a:ext>
            </a:extLst>
          </p:cNvPr>
          <p:cNvSpPr txBox="1"/>
          <p:nvPr/>
        </p:nvSpPr>
        <p:spPr>
          <a:xfrm>
            <a:off x="357637" y="2739189"/>
            <a:ext cx="3780420" cy="1065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마닐라 파노라마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CC  18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홀 선택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050" dirty="0">
                <a:solidFill>
                  <a:schemeClr val="tx1"/>
                </a:solidFill>
              </a:rPr>
              <a:t>수량 </a:t>
            </a:r>
            <a:r>
              <a:rPr lang="en-US" altLang="ko-KR" sz="1050" dirty="0"/>
              <a:t>2</a:t>
            </a:r>
            <a:r>
              <a:rPr lang="ko-KR" altLang="en-US" sz="1050" dirty="0">
                <a:solidFill>
                  <a:schemeClr val="tx1"/>
                </a:solidFill>
              </a:rPr>
              <a:t>개</a:t>
            </a:r>
            <a:endParaRPr lang="en-US" altLang="ko-KR" sz="105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050" b="0" kern="12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(</a:t>
            </a:r>
            <a:r>
              <a:rPr lang="ko-KR" altLang="en-US" sz="1050" b="0" kern="12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희망날짜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2022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년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06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월 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11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일 오후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2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시</a:t>
            </a:r>
            <a:r>
              <a:rPr kumimoji="0" lang="en-US" altLang="ko-KR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~3</a:t>
            </a:r>
            <a:r>
              <a:rPr kumimoji="0" lang="ko-KR" altLang="en-US" sz="1050" b="0" i="0" u="none" strike="noStrike" kern="1200" cap="none" spc="-5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시</a:t>
            </a:r>
            <a:r>
              <a:rPr lang="en-US" altLang="ko-KR" sz="1050" b="0" kern="1200" spc="-5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  <a:ea typeface="+mn-ea"/>
                <a:cs typeface="+mn-cs"/>
              </a:rPr>
              <a:t>)</a:t>
            </a:r>
          </a:p>
          <a:p>
            <a:pPr>
              <a:lnSpc>
                <a:spcPct val="150000"/>
              </a:lnSpc>
              <a:defRPr/>
            </a:pPr>
            <a:endParaRPr lang="en-US" altLang="ko-KR" sz="1050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02CF76-FC5D-4081-BD0B-E3EEB70E60A8}"/>
              </a:ext>
            </a:extLst>
          </p:cNvPr>
          <p:cNvSpPr txBox="1"/>
          <p:nvPr/>
        </p:nvSpPr>
        <p:spPr>
          <a:xfrm>
            <a:off x="2637405" y="3072806"/>
            <a:ext cx="16226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</a:t>
            </a:r>
            <a:r>
              <a:rPr lang="ko-KR" altLang="en-US" sz="1100" b="1" dirty="0">
                <a:latin typeface="맑은 고딕" panose="020F0502020204030204"/>
                <a:ea typeface="맑은 고딕" panose="020B0503020000020004" pitchFamily="50" charset="-127"/>
              </a:rPr>
              <a:t>      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2</a:t>
            </a:r>
            <a:r>
              <a:rPr lang="en-US" altLang="ko-KR" sz="1100" b="1" dirty="0">
                <a:latin typeface="맑은 고딕" panose="020F0502020204030204"/>
                <a:ea typeface="맑은 고딕" panose="020B0503020000020004" pitchFamily="50" charset="-127"/>
              </a:rPr>
              <a:t>0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0,000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텍스트 개체 틀 9">
            <a:extLst>
              <a:ext uri="{FF2B5EF4-FFF2-40B4-BE49-F238E27FC236}">
                <a16:creationId xmlns:a16="http://schemas.microsoft.com/office/drawing/2014/main" id="{24BC00F1-ACA8-4407-B1FA-A851501E8F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9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취소 확인 팝업</a:t>
            </a:r>
          </a:p>
        </p:txBody>
      </p:sp>
      <p:sp>
        <p:nvSpPr>
          <p:cNvPr id="46" name="텍스트 개체 틀 11">
            <a:extLst>
              <a:ext uri="{FF2B5EF4-FFF2-40B4-BE49-F238E27FC236}">
                <a16:creationId xmlns:a16="http://schemas.microsoft.com/office/drawing/2014/main" id="{EDA227B4-D756-450C-A71C-E93B9908CF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cancel02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D4651B-39EB-4052-B849-2B723A98EF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0D198F-FC99-4851-AC0F-F7021AED5907}"/>
              </a:ext>
            </a:extLst>
          </p:cNvPr>
          <p:cNvSpPr txBox="1"/>
          <p:nvPr/>
        </p:nvSpPr>
        <p:spPr>
          <a:xfrm>
            <a:off x="1782839" y="145110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결제취소</a:t>
            </a:r>
            <a:endParaRPr lang="ko-KR" altLang="en-US" sz="18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aphicFrame>
        <p:nvGraphicFramePr>
          <p:cNvPr id="76" name="Table 42">
            <a:extLst>
              <a:ext uri="{FF2B5EF4-FFF2-40B4-BE49-F238E27FC236}">
                <a16:creationId xmlns:a16="http://schemas.microsoft.com/office/drawing/2014/main" id="{0155BB8D-4085-4219-8DD2-5216695DC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07082"/>
              </p:ext>
            </p:extLst>
          </p:nvPr>
        </p:nvGraphicFramePr>
        <p:xfrm>
          <a:off x="11503498" y="936203"/>
          <a:ext cx="2293197" cy="420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결제 취소 버튼 클릭 시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1-1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번 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 결제 취소 확인 </a:t>
                      </a:r>
                      <a:r>
                        <a:rPr kumimoji="1" lang="ko-KR" altLang="en-US" sz="105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팝업창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 뜸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1-2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번 결제취소 확인 시 결제 취소 처리되고 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1-3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번 토스트 팝업 뜸</a:t>
                      </a: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+mn-ea"/>
                        <a:sym typeface="Wingdings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592715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049936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90844"/>
                  </a:ext>
                </a:extLst>
              </a:tr>
              <a:tr h="34245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9698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346587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773869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582772"/>
                  </a:ext>
                </a:extLst>
              </a:tr>
              <a:tr h="305441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05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05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Tx/>
                        <a:buChar char="-"/>
                      </a:pPr>
                      <a:endParaRPr lang="en-US" altLang="ko-KR" sz="105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663656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05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339700">
                <a:tc gridSpan="2"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 typeface="Wingdings" panose="05000000000000000000" pitchFamily="2" charset="2"/>
                        <a:buNone/>
                      </a:pPr>
                      <a:endParaRPr lang="en-US" altLang="ko-KR" sz="1050" b="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pSp>
        <p:nvGrpSpPr>
          <p:cNvPr id="75" name="그룹 74">
            <a:extLst>
              <a:ext uri="{FF2B5EF4-FFF2-40B4-BE49-F238E27FC236}">
                <a16:creationId xmlns:a16="http://schemas.microsoft.com/office/drawing/2014/main" id="{3CDC3245-E865-48B0-A842-92C4C2D7767B}"/>
              </a:ext>
            </a:extLst>
          </p:cNvPr>
          <p:cNvGrpSpPr/>
          <p:nvPr/>
        </p:nvGrpSpPr>
        <p:grpSpPr>
          <a:xfrm>
            <a:off x="339871" y="8409908"/>
            <a:ext cx="3866512" cy="432000"/>
            <a:chOff x="841545" y="8361112"/>
            <a:chExt cx="2447747" cy="432000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E983AB4C-A19B-44D0-A1E9-33E6FC30494B}"/>
                </a:ext>
              </a:extLst>
            </p:cNvPr>
            <p:cNvSpPr/>
            <p:nvPr/>
          </p:nvSpPr>
          <p:spPr>
            <a:xfrm>
              <a:off x="2065292" y="8361112"/>
              <a:ext cx="1224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/>
                <a:t>결제취소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C09B6A1E-691A-46F2-B37D-817594666E7B}"/>
                </a:ext>
              </a:extLst>
            </p:cNvPr>
            <p:cNvSpPr/>
            <p:nvPr/>
          </p:nvSpPr>
          <p:spPr>
            <a:xfrm>
              <a:off x="841545" y="8361112"/>
              <a:ext cx="1224000" cy="432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1"/>
                  </a:solidFill>
                </a:rPr>
                <a:t>취소</a:t>
              </a:r>
            </a:p>
          </p:txBody>
        </p: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1F58B80-ABF1-416C-94C6-20891C9D207B}"/>
              </a:ext>
            </a:extLst>
          </p:cNvPr>
          <p:cNvSpPr/>
          <p:nvPr/>
        </p:nvSpPr>
        <p:spPr>
          <a:xfrm>
            <a:off x="343989" y="1289023"/>
            <a:ext cx="3845396" cy="7552885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4192" tIns="47096" rIns="94192" bIns="47096" anchor="ctr"/>
          <a:lstStyle/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latinLnBrk="1">
              <a:defRPr/>
            </a:pPr>
            <a:endParaRPr lang="en-US" altLang="ko-KR" sz="1002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7F4BB6B6-752F-4DF0-9B49-1A02504DCC97}"/>
              </a:ext>
            </a:extLst>
          </p:cNvPr>
          <p:cNvSpPr/>
          <p:nvPr/>
        </p:nvSpPr>
        <p:spPr>
          <a:xfrm>
            <a:off x="688078" y="4079017"/>
            <a:ext cx="3194376" cy="1999908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 취소 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05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결제가 취소되면 예약이 취소됩니다</a:t>
            </a: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ko-KR" altLang="en-US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결제를 </a:t>
            </a:r>
            <a:r>
              <a:rPr lang="ko-KR" altLang="en-US" sz="12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취소하시겠습니까</a:t>
            </a:r>
            <a:r>
              <a:rPr lang="en-US" altLang="ko-KR" sz="12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</a:t>
            </a:r>
          </a:p>
          <a:p>
            <a:pPr algn="ctr">
              <a:lnSpc>
                <a:spcPct val="150000"/>
              </a:lnSpc>
            </a:pPr>
            <a:endParaRPr lang="en-US" altLang="ko-KR" sz="12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        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취소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               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FF0000"/>
                </a:solidFill>
                <a:latin typeface="+mn-ea"/>
              </a:rPr>
              <a:t>결제취소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8F4893C1-A818-433C-86ED-4CC136C40A9F}"/>
              </a:ext>
            </a:extLst>
          </p:cNvPr>
          <p:cNvSpPr/>
          <p:nvPr/>
        </p:nvSpPr>
        <p:spPr>
          <a:xfrm>
            <a:off x="3050542" y="81949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9552E716-FC76-4D3F-9AFC-22284D5B81A5}"/>
              </a:ext>
            </a:extLst>
          </p:cNvPr>
          <p:cNvSpPr/>
          <p:nvPr/>
        </p:nvSpPr>
        <p:spPr>
          <a:xfrm>
            <a:off x="567683" y="406236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02DFDEB7-7649-470B-9F40-4231248277D9}"/>
              </a:ext>
            </a:extLst>
          </p:cNvPr>
          <p:cNvSpPr/>
          <p:nvPr/>
        </p:nvSpPr>
        <p:spPr>
          <a:xfrm>
            <a:off x="3050542" y="54367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1-2</a:t>
            </a:r>
            <a:endParaRPr lang="ko-KR" altLang="en-US" sz="1050" b="1" dirty="0"/>
          </a:p>
        </p:txBody>
      </p:sp>
      <p:sp>
        <p:nvSpPr>
          <p:cNvPr id="70" name="AutoShape 117">
            <a:extLst>
              <a:ext uri="{FF2B5EF4-FFF2-40B4-BE49-F238E27FC236}">
                <a16:creationId xmlns:a16="http://schemas.microsoft.com/office/drawing/2014/main" id="{91C4B9BB-46FE-409B-8790-4CA799D5F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9719" y="5531934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결제가 취소되었습니다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B586371-F300-43F4-BF83-2F3C0691EEA7}"/>
              </a:ext>
            </a:extLst>
          </p:cNvPr>
          <p:cNvSpPr/>
          <p:nvPr/>
        </p:nvSpPr>
        <p:spPr>
          <a:xfrm>
            <a:off x="4439293" y="54367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1-3</a:t>
            </a:r>
            <a:endParaRPr lang="ko-KR" altLang="en-US" sz="1050" b="1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172A460-B859-4EFB-A398-7C41DA56CD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예약현황 상세 </a:t>
            </a:r>
            <a:r>
              <a:rPr lang="en-US" altLang="ko-KR" dirty="0"/>
              <a:t>&gt; </a:t>
            </a:r>
            <a:r>
              <a:rPr lang="ko-KR" altLang="en-US" dirty="0"/>
              <a:t>결제취소</a:t>
            </a:r>
          </a:p>
        </p:txBody>
      </p:sp>
      <p:sp>
        <p:nvSpPr>
          <p:cNvPr id="72" name="텍스트 개체 틀 10">
            <a:extLst>
              <a:ext uri="{FF2B5EF4-FFF2-40B4-BE49-F238E27FC236}">
                <a16:creationId xmlns:a16="http://schemas.microsoft.com/office/drawing/2014/main" id="{7951E376-7053-4951-A766-0897F6343532}"/>
              </a:ext>
            </a:extLst>
          </p:cNvPr>
          <p:cNvSpPr txBox="1">
            <a:spLocks/>
          </p:cNvSpPr>
          <p:nvPr/>
        </p:nvSpPr>
        <p:spPr>
          <a:xfrm>
            <a:off x="4297084" y="505609"/>
            <a:ext cx="4545970" cy="270564"/>
          </a:xfrm>
          <a:prstGeom prst="rect">
            <a:avLst/>
          </a:prstGeom>
        </p:spPr>
        <p:txBody>
          <a:bodyPr anchor="ctr"/>
          <a:lstStyle>
            <a:lvl1pPr marL="0" indent="0" algn="l" defTabSz="1040221" rtl="0" eaLnBrk="1" latinLnBrk="1" hangingPunct="1">
              <a:lnSpc>
                <a:spcPct val="90000"/>
              </a:lnSpc>
              <a:spcBef>
                <a:spcPts val="1138"/>
              </a:spcBef>
              <a:buFont typeface="Arial" panose="020B0604020202020204" pitchFamily="34" charset="0"/>
              <a:buNone/>
              <a:defRPr lang="ko-KR" altLang="en-US" sz="9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 (본문)"/>
                <a:ea typeface="+mn-ea"/>
                <a:cs typeface="+mn-cs"/>
              </a:defRPr>
            </a:lvl1pPr>
            <a:lvl2pPr marL="780166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7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0277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2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038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0498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0609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072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00830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20941" indent="-260055" algn="l" defTabSz="1040221" rtl="0" eaLnBrk="1" latinLnBrk="1" hangingPunct="1">
              <a:lnSpc>
                <a:spcPct val="90000"/>
              </a:lnSpc>
              <a:spcBef>
                <a:spcPts val="569"/>
              </a:spcBef>
              <a:buFont typeface="Arial" panose="020B0604020202020204" pitchFamily="34" charset="0"/>
              <a:buChar char="•"/>
              <a:defRPr sz="204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29" name="물결 28">
            <a:extLst>
              <a:ext uri="{FF2B5EF4-FFF2-40B4-BE49-F238E27FC236}">
                <a16:creationId xmlns:a16="http://schemas.microsoft.com/office/drawing/2014/main" id="{BBCF1464-2A83-4699-B7D5-D47BA7C354BA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BF3E81-2CB2-7443-9BC5-2D097684690C}"/>
              </a:ext>
            </a:extLst>
          </p:cNvPr>
          <p:cNvSpPr txBox="1"/>
          <p:nvPr/>
        </p:nvSpPr>
        <p:spPr>
          <a:xfrm>
            <a:off x="14000779" y="914098"/>
            <a:ext cx="5149931" cy="1812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현재 </a:t>
            </a:r>
            <a:r>
              <a:rPr lang="en-US" altLang="ko-KR" dirty="0">
                <a:solidFill>
                  <a:srgbClr val="FF0000"/>
                </a:solidFill>
              </a:rPr>
              <a:t>18</a:t>
            </a:r>
            <a:r>
              <a:rPr lang="ko-KR" altLang="en-US" dirty="0">
                <a:solidFill>
                  <a:srgbClr val="FF0000"/>
                </a:solidFill>
              </a:rPr>
              <a:t>홀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 렌트는 </a:t>
            </a: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ko-KR" altLang="en-US" dirty="0">
                <a:solidFill>
                  <a:srgbClr val="FF0000"/>
                </a:solidFill>
              </a:rPr>
              <a:t>일 예약으로 </a:t>
            </a:r>
            <a:r>
              <a:rPr lang="ko-KR" altLang="en-US" dirty="0" err="1">
                <a:solidFill>
                  <a:srgbClr val="FF0000"/>
                </a:solidFill>
              </a:rPr>
              <a:t>가게되면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en-US" altLang="ko-KR" dirty="0">
                <a:solidFill>
                  <a:srgbClr val="FF0000"/>
                </a:solidFill>
              </a:rPr>
              <a:t>3~4</a:t>
            </a:r>
            <a:r>
              <a:rPr lang="ko-KR" altLang="en-US" dirty="0">
                <a:solidFill>
                  <a:srgbClr val="FF0000"/>
                </a:solidFill>
              </a:rPr>
              <a:t>일 이상 예약 시 되면 예약 종류가 너무 많게 되어 잘못 예약 할 경우 전체 결재 취소 후 다시 예약이 </a:t>
            </a:r>
            <a:r>
              <a:rPr lang="ko-KR" altLang="en-US" dirty="0" err="1">
                <a:solidFill>
                  <a:srgbClr val="FF0000"/>
                </a:solidFill>
              </a:rPr>
              <a:t>어렵게되어</a:t>
            </a:r>
            <a:r>
              <a:rPr lang="ko-KR" altLang="en-US" dirty="0">
                <a:solidFill>
                  <a:srgbClr val="FF0000"/>
                </a:solidFill>
              </a:rPr>
              <a:t> 개별 취소를 할 수 있게 해주세요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A64E8B2-87D5-4944-A548-DDA5D6B3D55B}"/>
              </a:ext>
            </a:extLst>
          </p:cNvPr>
          <p:cNvSpPr/>
          <p:nvPr/>
        </p:nvSpPr>
        <p:spPr>
          <a:xfrm>
            <a:off x="14315814" y="2926932"/>
            <a:ext cx="3105345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부분취소 </a:t>
            </a:r>
            <a:r>
              <a:rPr lang="ko-KR" altLang="en-US" dirty="0"/>
              <a:t>불가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B8521E9-BCEE-4183-9F4C-07359FC90793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81190A7-3F61-471F-8BDF-4B1AAF562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2C549414-B7C9-4F7E-8762-6BD29BDE8895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28036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항공권 신청 시 예약정보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B71E-7782-4525-BB05-1A87AA684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항공권 정보 입력 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1C3D085-36D2-4033-BA8D-84C0C45AB4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my_airline_input01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2843AE-BBC9-4201-90C4-9873E1029B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680610"/>
              </p:ext>
            </p:extLst>
          </p:nvPr>
        </p:nvGraphicFramePr>
        <p:xfrm>
          <a:off x="11501281" y="901875"/>
          <a:ext cx="2293197" cy="7128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예약정보 입력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페이지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탑승자 정보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성별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이름입력 텍스트 박스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영문 성 입력 텍스트 박스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2-4)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영문 이름 입력 텍스트 박스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2-5)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생년월일 숫자입력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2-6)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여권번호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탑승자 추가 버튼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추가 입력 필드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개인정보 수집 및 이용 동의 약관 동의 필수 체크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정보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미입력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확인 버튼 비활성화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정보 입력 시 확인 버튼 활성화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팝업창의 확인 문의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4-4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확인 버튼 클릭 시 닫힘 처리되고  마이페이지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메인에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항공권 예약 정보 확인 버튼으로 전환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ECF12EB-6AB3-4BC2-BC45-76AE3E3F6722}"/>
              </a:ext>
            </a:extLst>
          </p:cNvPr>
          <p:cNvSpPr txBox="1"/>
          <p:nvPr/>
        </p:nvSpPr>
        <p:spPr>
          <a:xfrm>
            <a:off x="724304" y="1455418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항공권 예약 정보 입력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F3FCF30-5E2A-48A9-BED1-5CBD866A8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977496"/>
              </p:ext>
            </p:extLst>
          </p:nvPr>
        </p:nvGraphicFramePr>
        <p:xfrm>
          <a:off x="414797" y="213668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탑승자 정보 입력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8CE515-9CBE-446D-97E1-E5A6B3094AD3}"/>
              </a:ext>
            </a:extLst>
          </p:cNvPr>
          <p:cNvSpPr/>
          <p:nvPr/>
        </p:nvSpPr>
        <p:spPr>
          <a:xfrm>
            <a:off x="490955" y="2817682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한글이름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홍길동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14773A7-85D7-4AF7-860C-0C2FD8D5FDEB}"/>
              </a:ext>
            </a:extLst>
          </p:cNvPr>
          <p:cNvSpPr/>
          <p:nvPr/>
        </p:nvSpPr>
        <p:spPr>
          <a:xfrm>
            <a:off x="2734732" y="2123986"/>
            <a:ext cx="1186053" cy="28246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72000" rtlCol="0" anchor="ctr"/>
          <a:lstStyle/>
          <a:p>
            <a:pPr algn="ctr"/>
            <a:r>
              <a:rPr lang="en-US" altLang="ko-KR" sz="1400" dirty="0"/>
              <a:t>+</a:t>
            </a:r>
            <a:r>
              <a:rPr lang="en-US" altLang="ko-KR" sz="1050" dirty="0"/>
              <a:t>  </a:t>
            </a:r>
            <a:r>
              <a:rPr lang="ko-KR" altLang="en-US" sz="1050" dirty="0"/>
              <a:t>탑승자 추가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CED9533-6755-403C-B86B-A8298C4075A2}"/>
              </a:ext>
            </a:extLst>
          </p:cNvPr>
          <p:cNvSpPr/>
          <p:nvPr/>
        </p:nvSpPr>
        <p:spPr>
          <a:xfrm>
            <a:off x="297615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FA4A757-0540-4AC6-B24C-E2E4436202D7}"/>
              </a:ext>
            </a:extLst>
          </p:cNvPr>
          <p:cNvSpPr/>
          <p:nvPr/>
        </p:nvSpPr>
        <p:spPr>
          <a:xfrm>
            <a:off x="195189" y="219314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9D9A669-8EDE-4CBE-A2F0-D02442359C2A}"/>
              </a:ext>
            </a:extLst>
          </p:cNvPr>
          <p:cNvSpPr/>
          <p:nvPr/>
        </p:nvSpPr>
        <p:spPr>
          <a:xfrm>
            <a:off x="2515832" y="212398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38EFAFF-77A0-4515-B464-75EC2437AF6A}"/>
              </a:ext>
            </a:extLst>
          </p:cNvPr>
          <p:cNvSpPr/>
          <p:nvPr/>
        </p:nvSpPr>
        <p:spPr>
          <a:xfrm>
            <a:off x="184244" y="25625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65B7CAB-116B-4E5D-823D-DBAD7319D9C1}"/>
              </a:ext>
            </a:extLst>
          </p:cNvPr>
          <p:cNvSpPr/>
          <p:nvPr/>
        </p:nvSpPr>
        <p:spPr>
          <a:xfrm>
            <a:off x="184244" y="287141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330760D-9CD1-4FC8-B134-8A57A014A184}"/>
              </a:ext>
            </a:extLst>
          </p:cNvPr>
          <p:cNvSpPr/>
          <p:nvPr/>
        </p:nvSpPr>
        <p:spPr>
          <a:xfrm>
            <a:off x="184244" y="336651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80B845D-1632-4EE2-97EA-22EA0EB41C37}"/>
              </a:ext>
            </a:extLst>
          </p:cNvPr>
          <p:cNvSpPr/>
          <p:nvPr/>
        </p:nvSpPr>
        <p:spPr>
          <a:xfrm>
            <a:off x="490955" y="3343995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영문 성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HONG)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4C2E2E1-9C86-4EFE-81D0-BF085D485991}"/>
              </a:ext>
            </a:extLst>
          </p:cNvPr>
          <p:cNvSpPr/>
          <p:nvPr/>
        </p:nvSpPr>
        <p:spPr>
          <a:xfrm>
            <a:off x="490955" y="3870308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영문 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GILDONG)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C2C704A-E26E-4F1F-B5E0-1F68A47752EA}"/>
              </a:ext>
            </a:extLst>
          </p:cNvPr>
          <p:cNvSpPr/>
          <p:nvPr/>
        </p:nvSpPr>
        <p:spPr>
          <a:xfrm>
            <a:off x="490955" y="4396621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생년월일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19880817)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603714F-12CB-4625-A720-87BB12087BA5}"/>
              </a:ext>
            </a:extLst>
          </p:cNvPr>
          <p:cNvGraphicFramePr>
            <a:graphicFrameLocks noGrp="1"/>
          </p:cNvGraphicFramePr>
          <p:nvPr/>
        </p:nvGraphicFramePr>
        <p:xfrm>
          <a:off x="414797" y="2511379"/>
          <a:ext cx="3697172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○ 남성     ○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05190CA-E71B-4B50-9E63-BFD441B1D3D4}"/>
              </a:ext>
            </a:extLst>
          </p:cNvPr>
          <p:cNvSpPr/>
          <p:nvPr/>
        </p:nvSpPr>
        <p:spPr>
          <a:xfrm>
            <a:off x="184244" y="380717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8956731-9EF1-461C-A8A0-906F0A7B672A}"/>
              </a:ext>
            </a:extLst>
          </p:cNvPr>
          <p:cNvSpPr/>
          <p:nvPr/>
        </p:nvSpPr>
        <p:spPr>
          <a:xfrm>
            <a:off x="184244" y="435335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2-5</a:t>
            </a:r>
            <a:endParaRPr lang="ko-KR" altLang="en-US" sz="1050" b="1" dirty="0"/>
          </a:p>
        </p:txBody>
      </p:sp>
      <p:graphicFrame>
        <p:nvGraphicFramePr>
          <p:cNvPr id="62" name="표 12">
            <a:extLst>
              <a:ext uri="{FF2B5EF4-FFF2-40B4-BE49-F238E27FC236}">
                <a16:creationId xmlns:a16="http://schemas.microsoft.com/office/drawing/2014/main" id="{580FA34F-B04A-4A2F-A546-A3DBC71FC871}"/>
              </a:ext>
            </a:extLst>
          </p:cNvPr>
          <p:cNvGraphicFramePr>
            <a:graphicFrameLocks noGrp="1"/>
          </p:cNvGraphicFramePr>
          <p:nvPr/>
        </p:nvGraphicFramePr>
        <p:xfrm>
          <a:off x="4621244" y="8294532"/>
          <a:ext cx="3870430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430">
                  <a:extLst>
                    <a:ext uri="{9D8B030D-6E8A-4147-A177-3AD203B41FA5}">
                      <a16:colId xmlns:a16="http://schemas.microsoft.com/office/drawing/2014/main" val="4018819611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L="100584" marR="100584" marT="66938" marB="669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13773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2C6838F9-8FDC-4A58-9089-416E17DA6B7F}"/>
              </a:ext>
            </a:extLst>
          </p:cNvPr>
          <p:cNvSpPr txBox="1"/>
          <p:nvPr/>
        </p:nvSpPr>
        <p:spPr>
          <a:xfrm>
            <a:off x="3695392" y="11612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A3F987-E4F2-4FE9-A8DD-881DF6C2AA92}"/>
              </a:ext>
            </a:extLst>
          </p:cNvPr>
          <p:cNvSpPr txBox="1"/>
          <p:nvPr/>
        </p:nvSpPr>
        <p:spPr>
          <a:xfrm>
            <a:off x="7956691" y="11612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FB794736-1677-4FD0-B90B-197983BB4F10}"/>
              </a:ext>
            </a:extLst>
          </p:cNvPr>
          <p:cNvGraphicFramePr>
            <a:graphicFrameLocks noGrp="1"/>
          </p:cNvGraphicFramePr>
          <p:nvPr/>
        </p:nvGraphicFramePr>
        <p:xfrm>
          <a:off x="4715701" y="212398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탑승자 정보 입력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52EAD3F-3C9C-4729-BF5C-7E7A9A44012C}"/>
              </a:ext>
            </a:extLst>
          </p:cNvPr>
          <p:cNvSpPr/>
          <p:nvPr/>
        </p:nvSpPr>
        <p:spPr>
          <a:xfrm>
            <a:off x="4791859" y="5788012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한글이름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홍길동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140C692-FABF-45EF-9340-0580460841FB}"/>
              </a:ext>
            </a:extLst>
          </p:cNvPr>
          <p:cNvSpPr/>
          <p:nvPr/>
        </p:nvSpPr>
        <p:spPr>
          <a:xfrm>
            <a:off x="4791859" y="634965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영문 성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HONG)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4244974-ECFE-4671-8CA4-8DF208D74081}"/>
              </a:ext>
            </a:extLst>
          </p:cNvPr>
          <p:cNvSpPr/>
          <p:nvPr/>
        </p:nvSpPr>
        <p:spPr>
          <a:xfrm>
            <a:off x="4791859" y="681301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영문 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GILDONG)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EBE86985-11A0-417C-8671-DDF26376CB5C}"/>
              </a:ext>
            </a:extLst>
          </p:cNvPr>
          <p:cNvSpPr/>
          <p:nvPr/>
        </p:nvSpPr>
        <p:spPr>
          <a:xfrm>
            <a:off x="4791859" y="7366951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생년월일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19880817)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F428803F-B673-40C2-A832-1F3E23963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880687"/>
              </p:ext>
            </p:extLst>
          </p:nvPr>
        </p:nvGraphicFramePr>
        <p:xfrm>
          <a:off x="4761832" y="5481709"/>
          <a:ext cx="3568317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1965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36352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○ 남성     ○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pSp>
        <p:nvGrpSpPr>
          <p:cNvPr id="82" name="그룹 81">
            <a:extLst>
              <a:ext uri="{FF2B5EF4-FFF2-40B4-BE49-F238E27FC236}">
                <a16:creationId xmlns:a16="http://schemas.microsoft.com/office/drawing/2014/main" id="{E2A6F8E6-0615-4527-8178-CBF8C6405CC6}"/>
              </a:ext>
            </a:extLst>
          </p:cNvPr>
          <p:cNvGrpSpPr/>
          <p:nvPr/>
        </p:nvGrpSpPr>
        <p:grpSpPr>
          <a:xfrm>
            <a:off x="8320495" y="2372160"/>
            <a:ext cx="92378" cy="5719839"/>
            <a:chOff x="6349929" y="2556384"/>
            <a:chExt cx="180020" cy="2205245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7265083F-5EF0-467E-B560-70DA866EB973}"/>
                </a:ext>
              </a:extLst>
            </p:cNvPr>
            <p:cNvSpPr/>
            <p:nvPr/>
          </p:nvSpPr>
          <p:spPr>
            <a:xfrm>
              <a:off x="6349929" y="2556384"/>
              <a:ext cx="180020" cy="22052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A8F07C59-1263-4F92-9669-FF0F1BFF1F1F}"/>
                </a:ext>
              </a:extLst>
            </p:cNvPr>
            <p:cNvSpPr/>
            <p:nvPr/>
          </p:nvSpPr>
          <p:spPr>
            <a:xfrm>
              <a:off x="6379289" y="3459959"/>
              <a:ext cx="122956" cy="40157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9CD3E12-B049-49C1-9C6D-11990B8FE356}"/>
              </a:ext>
            </a:extLst>
          </p:cNvPr>
          <p:cNvSpPr/>
          <p:nvPr/>
        </p:nvSpPr>
        <p:spPr>
          <a:xfrm>
            <a:off x="7035636" y="2123986"/>
            <a:ext cx="1186053" cy="28246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72000" rtlCol="0" anchor="ctr"/>
          <a:lstStyle/>
          <a:p>
            <a:pPr algn="ctr"/>
            <a:r>
              <a:rPr lang="en-US" altLang="ko-KR" sz="1400" dirty="0"/>
              <a:t>+</a:t>
            </a:r>
            <a:r>
              <a:rPr lang="en-US" altLang="ko-KR" sz="1050" dirty="0"/>
              <a:t>  </a:t>
            </a:r>
            <a:r>
              <a:rPr lang="ko-KR" altLang="en-US" sz="1050" dirty="0"/>
              <a:t>탑승자 추가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A8F513-5129-4F88-9CC9-A1C5A0D3992D}"/>
              </a:ext>
            </a:extLst>
          </p:cNvPr>
          <p:cNvGrpSpPr/>
          <p:nvPr/>
        </p:nvGrpSpPr>
        <p:grpSpPr>
          <a:xfrm>
            <a:off x="8478838" y="1264907"/>
            <a:ext cx="216000" cy="1157937"/>
            <a:chOff x="8555038" y="1264907"/>
            <a:chExt cx="216000" cy="115793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7339E1E-63DD-4464-970C-DF0E0C5AE188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2668D57-5018-4350-AD68-E0E621DD4968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934F10E-3E15-4737-A912-DC94FB5FC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F0DCE09-2763-44F8-87F2-E5E9013FEA71}"/>
              </a:ext>
            </a:extLst>
          </p:cNvPr>
          <p:cNvGrpSpPr/>
          <p:nvPr/>
        </p:nvGrpSpPr>
        <p:grpSpPr>
          <a:xfrm>
            <a:off x="4183793" y="1264907"/>
            <a:ext cx="216000" cy="1157937"/>
            <a:chOff x="8555038" y="1264907"/>
            <a:chExt cx="216000" cy="115793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755ECAE-7CB4-4666-85FA-AAA97A79A257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A49F0245-DDC6-41C0-BD1B-B9F1B8120D71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297CFF8-5376-4866-AD1A-3C8209981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BDF2FFA-826F-4B70-BEFC-B66F709C82D1}"/>
              </a:ext>
            </a:extLst>
          </p:cNvPr>
          <p:cNvSpPr/>
          <p:nvPr/>
        </p:nvSpPr>
        <p:spPr>
          <a:xfrm>
            <a:off x="4279398" y="143762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01" name="Rectangle 89">
            <a:extLst>
              <a:ext uri="{FF2B5EF4-FFF2-40B4-BE49-F238E27FC236}">
                <a16:creationId xmlns:a16="http://schemas.microsoft.com/office/drawing/2014/main" id="{9FAEA78C-A645-41AC-8F5C-6A245AAC3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03" y="8294533"/>
            <a:ext cx="3827052" cy="5446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kumimoji="0" lang="ko-KR" altLang="en-US" sz="1798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7A735A1-E2A2-47D8-A8FC-7E25E3EC9C16}"/>
              </a:ext>
            </a:extLst>
          </p:cNvPr>
          <p:cNvGrpSpPr/>
          <p:nvPr/>
        </p:nvGrpSpPr>
        <p:grpSpPr>
          <a:xfrm>
            <a:off x="8478838" y="8294532"/>
            <a:ext cx="216000" cy="542947"/>
            <a:chOff x="8555038" y="1264907"/>
            <a:chExt cx="216000" cy="115793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63A4688B-D8F8-4BD9-99CC-F31CABD601E4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4CAD684-FD86-497D-ADD4-ADAC7B5EC81F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5F2A3685-B80B-4F62-A05B-7B160EEF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F15A36C-2FD0-4E5A-8452-6C999D57EE5A}"/>
              </a:ext>
            </a:extLst>
          </p:cNvPr>
          <p:cNvGrpSpPr/>
          <p:nvPr/>
        </p:nvGrpSpPr>
        <p:grpSpPr>
          <a:xfrm>
            <a:off x="4183793" y="8294532"/>
            <a:ext cx="216000" cy="542947"/>
            <a:chOff x="8555038" y="1264907"/>
            <a:chExt cx="216000" cy="1157937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829E63D-F010-4667-B9F5-AE3D90E68B1C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15D8D02-8A50-488F-96B1-931A56833C7A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2478C88A-CE80-4257-BE2F-6B3719F16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2FF29E5-6C42-499A-AB5C-AE31BF3F0786}"/>
              </a:ext>
            </a:extLst>
          </p:cNvPr>
          <p:cNvSpPr/>
          <p:nvPr/>
        </p:nvSpPr>
        <p:spPr>
          <a:xfrm>
            <a:off x="4279398" y="849287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1F84128-00A1-41A9-A834-F0D7A0839A15}"/>
              </a:ext>
            </a:extLst>
          </p:cNvPr>
          <p:cNvSpPr txBox="1"/>
          <p:nvPr/>
        </p:nvSpPr>
        <p:spPr>
          <a:xfrm>
            <a:off x="5022343" y="1455418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항공권 예약 정보 입력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3D7BCDD-F8A8-41ED-B82A-6F08C1E6A69E}"/>
              </a:ext>
            </a:extLst>
          </p:cNvPr>
          <p:cNvSpPr/>
          <p:nvPr/>
        </p:nvSpPr>
        <p:spPr>
          <a:xfrm>
            <a:off x="4791859" y="2817682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강승혜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15D3B193-8E12-4B4E-8F04-C257D153E6E4}"/>
              </a:ext>
            </a:extLst>
          </p:cNvPr>
          <p:cNvSpPr/>
          <p:nvPr/>
        </p:nvSpPr>
        <p:spPr>
          <a:xfrm>
            <a:off x="4791859" y="3343995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KANG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85CEA8EC-B333-485C-A6DF-9D9405DCCE97}"/>
              </a:ext>
            </a:extLst>
          </p:cNvPr>
          <p:cNvSpPr/>
          <p:nvPr/>
        </p:nvSpPr>
        <p:spPr>
          <a:xfrm>
            <a:off x="4791859" y="3870308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SEUNG HYE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3A05FEFC-2151-446F-8D14-9586CA3FE413}"/>
              </a:ext>
            </a:extLst>
          </p:cNvPr>
          <p:cNvSpPr/>
          <p:nvPr/>
        </p:nvSpPr>
        <p:spPr>
          <a:xfrm>
            <a:off x="4791859" y="4396621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19771029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88" name="표 87">
            <a:extLst>
              <a:ext uri="{FF2B5EF4-FFF2-40B4-BE49-F238E27FC236}">
                <a16:creationId xmlns:a16="http://schemas.microsoft.com/office/drawing/2014/main" id="{E6D345E7-A0C4-46E9-87F4-7BD1D0428939}"/>
              </a:ext>
            </a:extLst>
          </p:cNvPr>
          <p:cNvGraphicFramePr>
            <a:graphicFrameLocks noGrp="1"/>
          </p:cNvGraphicFramePr>
          <p:nvPr/>
        </p:nvGraphicFramePr>
        <p:xfrm>
          <a:off x="4715701" y="2511379"/>
          <a:ext cx="3697172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○ 남성     ◎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2" name="왼쪽 중괄호 1">
            <a:extLst>
              <a:ext uri="{FF2B5EF4-FFF2-40B4-BE49-F238E27FC236}">
                <a16:creationId xmlns:a16="http://schemas.microsoft.com/office/drawing/2014/main" id="{F65AD722-7040-400D-9BF8-728788AAC51F}"/>
              </a:ext>
            </a:extLst>
          </p:cNvPr>
          <p:cNvSpPr/>
          <p:nvPr/>
        </p:nvSpPr>
        <p:spPr>
          <a:xfrm>
            <a:off x="4520188" y="5571719"/>
            <a:ext cx="261156" cy="257177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9569AD76-EBC5-40A9-8D08-1719C54C3292}"/>
              </a:ext>
            </a:extLst>
          </p:cNvPr>
          <p:cNvSpPr/>
          <p:nvPr/>
        </p:nvSpPr>
        <p:spPr>
          <a:xfrm>
            <a:off x="4296028" y="674797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C3DB77D-1C74-45D2-BBAF-020B920B5480}"/>
              </a:ext>
            </a:extLst>
          </p:cNvPr>
          <p:cNvSpPr/>
          <p:nvPr/>
        </p:nvSpPr>
        <p:spPr>
          <a:xfrm>
            <a:off x="8576521" y="3842684"/>
            <a:ext cx="2722814" cy="1700335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항공권 예약 정보를 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입력하시겠습니까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 </a:t>
            </a:r>
            <a:endParaRPr lang="en-US" altLang="ko-KR" sz="14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0980E8"/>
              </a:solidFill>
              <a:latin typeface="+mn-ea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         취소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          확인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617C1AB-2D0A-416E-99FA-C760ADC61CCB}"/>
              </a:ext>
            </a:extLst>
          </p:cNvPr>
          <p:cNvSpPr/>
          <p:nvPr/>
        </p:nvSpPr>
        <p:spPr>
          <a:xfrm>
            <a:off x="8576521" y="373323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4-3</a:t>
            </a:r>
            <a:endParaRPr lang="ko-KR" altLang="en-US" sz="1050" b="1" dirty="0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CE80B781-3810-4F12-825B-40D62F6151BD}"/>
              </a:ext>
            </a:extLst>
          </p:cNvPr>
          <p:cNvSpPr/>
          <p:nvPr/>
        </p:nvSpPr>
        <p:spPr>
          <a:xfrm>
            <a:off x="10355374" y="4857764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4-4</a:t>
            </a:r>
            <a:endParaRPr lang="ko-KR" altLang="en-US" sz="105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56083-3D4B-AF46-B49C-3F7D30591E6D}"/>
              </a:ext>
            </a:extLst>
          </p:cNvPr>
          <p:cNvSpPr txBox="1"/>
          <p:nvPr/>
        </p:nvSpPr>
        <p:spPr>
          <a:xfrm>
            <a:off x="13794478" y="416887"/>
            <a:ext cx="2324074" cy="780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고고고타이골프에서 입력 가능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KR" dirty="0">
              <a:solidFill>
                <a:srgbClr val="FF0000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BC8E073-B587-41F9-ADE4-5DCEA52650A3}"/>
              </a:ext>
            </a:extLst>
          </p:cNvPr>
          <p:cNvSpPr/>
          <p:nvPr/>
        </p:nvSpPr>
        <p:spPr>
          <a:xfrm>
            <a:off x="490955" y="4928975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여권번호 입력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3E4769DC-E72F-4C20-AA48-5267FEED4838}"/>
              </a:ext>
            </a:extLst>
          </p:cNvPr>
          <p:cNvSpPr/>
          <p:nvPr/>
        </p:nvSpPr>
        <p:spPr>
          <a:xfrm>
            <a:off x="184244" y="491693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2-6</a:t>
            </a:r>
            <a:endParaRPr lang="ko-KR" altLang="en-US" sz="1050" b="1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917E96B6-E177-45F5-B313-6571221B68D5}"/>
              </a:ext>
            </a:extLst>
          </p:cNvPr>
          <p:cNvSpPr/>
          <p:nvPr/>
        </p:nvSpPr>
        <p:spPr>
          <a:xfrm>
            <a:off x="4781097" y="4928975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M123456789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6D44A8D-BD07-4B52-BF5B-52ED0784A4B5}"/>
              </a:ext>
            </a:extLst>
          </p:cNvPr>
          <p:cNvSpPr/>
          <p:nvPr/>
        </p:nvSpPr>
        <p:spPr>
          <a:xfrm>
            <a:off x="4781344" y="7871818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여권번호 입력</a:t>
            </a:r>
          </a:p>
        </p:txBody>
      </p:sp>
      <p:graphicFrame>
        <p:nvGraphicFramePr>
          <p:cNvPr id="100" name="표 99">
            <a:extLst>
              <a:ext uri="{FF2B5EF4-FFF2-40B4-BE49-F238E27FC236}">
                <a16:creationId xmlns:a16="http://schemas.microsoft.com/office/drawing/2014/main" id="{E6318CBB-F349-42DE-BC3A-33010E556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651622"/>
              </p:ext>
            </p:extLst>
          </p:nvPr>
        </p:nvGraphicFramePr>
        <p:xfrm>
          <a:off x="402507" y="5526714"/>
          <a:ext cx="3518278" cy="19624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8278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개인정보 수집 및 이용 동의 약관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개인정보의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수집∙이용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및 목적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문의자 신원 확인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문의내용 확인 및 처리 결과 통보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수집하려는 개인정보의 항목필수항목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성별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이름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생년월일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여권번호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개인정보의 보유 및 이용 기간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문의 내용의 처리가 완료될 때 까지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4.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귀하는 개인정보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수집∙이용에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동의하지 않으실 수 있습니다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동의 거부 시 문의에 대한 회신 등의 서비스는 제한될 수 있습니다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112" name="표 111">
            <a:extLst>
              <a:ext uri="{FF2B5EF4-FFF2-40B4-BE49-F238E27FC236}">
                <a16:creationId xmlns:a16="http://schemas.microsoft.com/office/drawing/2014/main" id="{E1A44800-EDC7-462F-91AB-34766271B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29667"/>
              </p:ext>
            </p:extLst>
          </p:nvPr>
        </p:nvGraphicFramePr>
        <p:xfrm>
          <a:off x="414797" y="7461929"/>
          <a:ext cx="3697172" cy="4842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동의합니다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2CC17D69-275E-430F-8593-4E7E648EEFEF}"/>
              </a:ext>
            </a:extLst>
          </p:cNvPr>
          <p:cNvSpPr/>
          <p:nvPr/>
        </p:nvSpPr>
        <p:spPr>
          <a:xfrm>
            <a:off x="226326" y="5585600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04FF7985-E596-42BF-8E92-02C0B321EEB1}"/>
              </a:ext>
            </a:extLst>
          </p:cNvPr>
          <p:cNvSpPr/>
          <p:nvPr/>
        </p:nvSpPr>
        <p:spPr>
          <a:xfrm>
            <a:off x="2096475" y="8185082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5-1</a:t>
            </a:r>
            <a:endParaRPr lang="ko-KR" altLang="en-US" sz="1050" b="1" dirty="0"/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C01D97E4-AE46-4D18-8927-358C6A0CF3CF}"/>
              </a:ext>
            </a:extLst>
          </p:cNvPr>
          <p:cNvSpPr/>
          <p:nvPr/>
        </p:nvSpPr>
        <p:spPr>
          <a:xfrm>
            <a:off x="6439939" y="8185082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5-2</a:t>
            </a:r>
            <a:endParaRPr lang="ko-KR" altLang="en-US" sz="1050" b="1" dirty="0"/>
          </a:p>
        </p:txBody>
      </p:sp>
      <p:sp>
        <p:nvSpPr>
          <p:cNvPr id="87" name="물결 86">
            <a:extLst>
              <a:ext uri="{FF2B5EF4-FFF2-40B4-BE49-F238E27FC236}">
                <a16:creationId xmlns:a16="http://schemas.microsoft.com/office/drawing/2014/main" id="{492A4645-762D-450E-91CE-628602A884CE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ABF4F708-D5C0-439C-9A56-6A9AEB8C4A0A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4534515" y="936203"/>
            <a:chExt cx="7979298" cy="1852438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3EDDA193-E0AB-441E-AC24-1D1D709A3648}"/>
                </a:ext>
              </a:extLst>
            </p:cNvPr>
            <p:cNvSpPr/>
            <p:nvPr/>
          </p:nvSpPr>
          <p:spPr>
            <a:xfrm>
              <a:off x="4534515" y="936203"/>
              <a:ext cx="7979298" cy="18524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항공삭제로</a:t>
              </a:r>
              <a:r>
                <a:rPr lang="ko-KR" altLang="en-US" dirty="0"/>
                <a:t> 삭제</a:t>
              </a:r>
              <a:endParaRPr lang="en-US" altLang="ko-KR" dirty="0"/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사용자가 </a:t>
              </a:r>
              <a:r>
                <a:rPr lang="ko-KR" altLang="en-US" dirty="0" err="1"/>
                <a:t>입력사항이</a:t>
              </a:r>
              <a:r>
                <a:rPr lang="ko-KR" altLang="en-US" dirty="0"/>
                <a:t> 많은 관계로 항공권</a:t>
              </a:r>
              <a:r>
                <a:rPr lang="en-US" altLang="ko-KR" dirty="0"/>
                <a:t>,</a:t>
              </a:r>
              <a:r>
                <a:rPr lang="ko-KR" altLang="en-US" dirty="0"/>
                <a:t>  여행자 </a:t>
              </a:r>
              <a:r>
                <a:rPr lang="ko-KR" altLang="en-US" dirty="0" err="1"/>
                <a:t>정보입력은</a:t>
              </a:r>
              <a:r>
                <a:rPr lang="ko-KR" altLang="en-US" dirty="0"/>
                <a:t> 없어졌습니다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algn="ctr"/>
              <a:r>
                <a:rPr lang="ko-KR" altLang="en-US" dirty="0"/>
                <a:t>관리자가 </a:t>
              </a:r>
              <a:r>
                <a:rPr lang="ko-KR" altLang="en-US" dirty="0" err="1"/>
                <a:t>항공권정보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ko-KR" altLang="en-US" dirty="0" err="1"/>
                <a:t>여행자정보</a:t>
              </a:r>
              <a:r>
                <a:rPr lang="en-US" altLang="ko-KR" dirty="0"/>
                <a:t>,</a:t>
              </a:r>
              <a:r>
                <a:rPr lang="ko-KR" altLang="en-US" dirty="0"/>
                <a:t> </a:t>
              </a:r>
              <a:r>
                <a:rPr lang="ko-KR" altLang="en-US" dirty="0" err="1"/>
                <a:t>예약정보</a:t>
              </a:r>
              <a:r>
                <a:rPr lang="en-US" altLang="ko-KR" dirty="0"/>
                <a:t>,</a:t>
              </a:r>
              <a:r>
                <a:rPr lang="ko-KR" altLang="en-US" dirty="0"/>
                <a:t> 골프티업시간 </a:t>
              </a:r>
              <a:r>
                <a:rPr lang="en-US" altLang="ko-KR" dirty="0"/>
                <a:t>…</a:t>
              </a:r>
              <a:r>
                <a:rPr lang="ko-KR" altLang="en-US" dirty="0"/>
                <a:t> 등을 </a:t>
              </a:r>
              <a:endParaRPr lang="en-US" altLang="ko-KR" dirty="0"/>
            </a:p>
            <a:p>
              <a:pPr algn="ctr"/>
              <a:r>
                <a:rPr lang="ko-KR" altLang="en-US" dirty="0"/>
                <a:t>입력하면 사용자는 입력된 정보를 볼 수 있는 페이지가 필요합니다</a:t>
              </a:r>
              <a:r>
                <a:rPr lang="en-US" altLang="ko-KR" dirty="0"/>
                <a:t>.</a:t>
              </a:r>
              <a:r>
                <a:rPr lang="ko-KR" altLang="en-US" dirty="0"/>
                <a:t> </a:t>
              </a:r>
              <a:endParaRPr lang="en-US" altLang="ko-KR" dirty="0"/>
            </a:p>
            <a:p>
              <a:pPr algn="ctr"/>
              <a:r>
                <a:rPr lang="ko-KR" altLang="en-US" dirty="0"/>
                <a:t>이 페이지에 관한 자세한 사항은 공용 </a:t>
              </a:r>
              <a:r>
                <a:rPr lang="en-US" altLang="ko-KR" dirty="0"/>
                <a:t>PPT</a:t>
              </a:r>
              <a:r>
                <a:rPr lang="ko-KR" altLang="en-US" dirty="0"/>
                <a:t>에 표시 하겠습니다</a:t>
              </a:r>
              <a:r>
                <a:rPr lang="en-US" altLang="ko-KR" dirty="0"/>
                <a:t>.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dirty="0"/>
                <a:t>공용 </a:t>
              </a:r>
              <a:r>
                <a:rPr lang="en-US" altLang="ko-KR" dirty="0"/>
                <a:t>ppt</a:t>
              </a:r>
              <a:r>
                <a:rPr lang="ko-KR" altLang="en-US" dirty="0"/>
                <a:t> </a:t>
              </a:r>
              <a:r>
                <a:rPr lang="en-US" altLang="ko-KR" dirty="0"/>
                <a:t>19p</a:t>
              </a:r>
              <a:r>
                <a:rPr lang="ko-KR" altLang="en-US" dirty="0"/>
                <a:t>에 보세요</a:t>
              </a:r>
              <a:r>
                <a:rPr lang="en-US" altLang="ko-KR" dirty="0"/>
                <a:t>.</a:t>
              </a: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0BEC22A1-6CD3-4666-BE72-604FF1B6B22B}"/>
                </a:ext>
              </a:extLst>
            </p:cNvPr>
            <p:cNvCxnSpPr/>
            <p:nvPr/>
          </p:nvCxnSpPr>
          <p:spPr>
            <a:xfrm>
              <a:off x="4534515" y="936203"/>
              <a:ext cx="7979298" cy="17830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7572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항공권 예약정보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B71E-7782-4525-BB05-1A87AA684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항공권 정보 입력 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1C3D085-36D2-4033-BA8D-84C0C45AB4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my_airline_confirm01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8359E8-3CCF-467D-9199-9905699C48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007163"/>
              </p:ext>
            </p:extLst>
          </p:nvPr>
        </p:nvGraphicFramePr>
        <p:xfrm>
          <a:off x="11501281" y="901875"/>
          <a:ext cx="2293197" cy="6290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예약정보 확인 페이지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입력한 정보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수정 가능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관리자에서 수정불가 체크 시 수정불가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탑승자 추가 버튼 클릭 시 탑승자 입력필드 추가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관리자에서 수정불가 체크 시 수정불가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수정 했을 시 확인 버튼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수정 확인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뜸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확인버튼 클릭 시 수정한 정보 업데이트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수정 없이 확인버튼 클릭 시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팝업창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닫힘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ECF12EB-6AB3-4BC2-BC45-76AE3E3F6722}"/>
              </a:ext>
            </a:extLst>
          </p:cNvPr>
          <p:cNvSpPr txBox="1"/>
          <p:nvPr/>
        </p:nvSpPr>
        <p:spPr>
          <a:xfrm>
            <a:off x="652112" y="1455418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항공권 예약정보 확인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F3FCF30-5E2A-48A9-BED1-5CBD866A8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950939"/>
              </p:ext>
            </p:extLst>
          </p:nvPr>
        </p:nvGraphicFramePr>
        <p:xfrm>
          <a:off x="414797" y="213668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탑승자 정보 입력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14773A7-85D7-4AF7-860C-0C2FD8D5FDEB}"/>
              </a:ext>
            </a:extLst>
          </p:cNvPr>
          <p:cNvSpPr/>
          <p:nvPr/>
        </p:nvSpPr>
        <p:spPr>
          <a:xfrm>
            <a:off x="2734732" y="2123986"/>
            <a:ext cx="1186053" cy="28246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72000" rtlCol="0" anchor="ctr"/>
          <a:lstStyle/>
          <a:p>
            <a:pPr algn="ctr"/>
            <a:r>
              <a:rPr lang="en-US" altLang="ko-KR" sz="1400" dirty="0"/>
              <a:t>+</a:t>
            </a:r>
            <a:r>
              <a:rPr lang="en-US" altLang="ko-KR" sz="1050" dirty="0"/>
              <a:t>  </a:t>
            </a:r>
            <a:r>
              <a:rPr lang="ko-KR" altLang="en-US" sz="1050" dirty="0"/>
              <a:t>탑승자 추가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CED9533-6755-403C-B86B-A8298C4075A2}"/>
              </a:ext>
            </a:extLst>
          </p:cNvPr>
          <p:cNvSpPr/>
          <p:nvPr/>
        </p:nvSpPr>
        <p:spPr>
          <a:xfrm>
            <a:off x="297615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FA4A757-0540-4AC6-B24C-E2E4436202D7}"/>
              </a:ext>
            </a:extLst>
          </p:cNvPr>
          <p:cNvSpPr/>
          <p:nvPr/>
        </p:nvSpPr>
        <p:spPr>
          <a:xfrm>
            <a:off x="195189" y="219314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9D9A669-8EDE-4CBE-A2F0-D02442359C2A}"/>
              </a:ext>
            </a:extLst>
          </p:cNvPr>
          <p:cNvSpPr/>
          <p:nvPr/>
        </p:nvSpPr>
        <p:spPr>
          <a:xfrm>
            <a:off x="2515832" y="212398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C6838F9-8FDC-4A58-9089-416E17DA6B7F}"/>
              </a:ext>
            </a:extLst>
          </p:cNvPr>
          <p:cNvSpPr txBox="1"/>
          <p:nvPr/>
        </p:nvSpPr>
        <p:spPr>
          <a:xfrm>
            <a:off x="3695392" y="11612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F0DCE09-2763-44F8-87F2-E5E9013FEA71}"/>
              </a:ext>
            </a:extLst>
          </p:cNvPr>
          <p:cNvGrpSpPr/>
          <p:nvPr/>
        </p:nvGrpSpPr>
        <p:grpSpPr>
          <a:xfrm>
            <a:off x="4183793" y="1264907"/>
            <a:ext cx="216000" cy="1157937"/>
            <a:chOff x="8555038" y="1264907"/>
            <a:chExt cx="216000" cy="115793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755ECAE-7CB4-4666-85FA-AAA97A79A257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A49F0245-DDC6-41C0-BD1B-B9F1B8120D71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297CFF8-5376-4866-AD1A-3C8209981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BDF2FFA-826F-4B70-BEFC-B66F709C82D1}"/>
              </a:ext>
            </a:extLst>
          </p:cNvPr>
          <p:cNvSpPr/>
          <p:nvPr/>
        </p:nvSpPr>
        <p:spPr>
          <a:xfrm>
            <a:off x="4279398" y="143762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01" name="Rectangle 89">
            <a:extLst>
              <a:ext uri="{FF2B5EF4-FFF2-40B4-BE49-F238E27FC236}">
                <a16:creationId xmlns:a16="http://schemas.microsoft.com/office/drawing/2014/main" id="{9FAEA78C-A645-41AC-8F5C-6A245AAC3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7259" y="8312414"/>
            <a:ext cx="3827052" cy="544670"/>
          </a:xfrm>
          <a:prstGeom prst="rect">
            <a:avLst/>
          </a:prstGeom>
          <a:solidFill>
            <a:schemeClr val="tx1"/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확인</a:t>
            </a:r>
            <a:endParaRPr kumimoji="0" lang="ko-KR" altLang="en-US" sz="1798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F15A36C-2FD0-4E5A-8452-6C999D57EE5A}"/>
              </a:ext>
            </a:extLst>
          </p:cNvPr>
          <p:cNvGrpSpPr/>
          <p:nvPr/>
        </p:nvGrpSpPr>
        <p:grpSpPr>
          <a:xfrm>
            <a:off x="8390649" y="8312413"/>
            <a:ext cx="216000" cy="542947"/>
            <a:chOff x="8555038" y="1264907"/>
            <a:chExt cx="216000" cy="1157937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829E63D-F010-4667-B9F5-AE3D90E68B1C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15D8D02-8A50-488F-96B1-931A56833C7A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2478C88A-CE80-4257-BE2F-6B3719F16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DAC66A47-1450-4468-8D86-0F2736E7FE5B}"/>
              </a:ext>
            </a:extLst>
          </p:cNvPr>
          <p:cNvSpPr/>
          <p:nvPr/>
        </p:nvSpPr>
        <p:spPr>
          <a:xfrm>
            <a:off x="6303331" y="8202963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66BD687F-77D2-4363-A234-E0847E27DE60}"/>
              </a:ext>
            </a:extLst>
          </p:cNvPr>
          <p:cNvSpPr/>
          <p:nvPr/>
        </p:nvSpPr>
        <p:spPr>
          <a:xfrm>
            <a:off x="8486254" y="842773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7CF3F2DC-F6E6-46FE-97A5-EDD77311A10A}"/>
              </a:ext>
            </a:extLst>
          </p:cNvPr>
          <p:cNvSpPr/>
          <p:nvPr/>
        </p:nvSpPr>
        <p:spPr>
          <a:xfrm>
            <a:off x="549070" y="2824587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강승혜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31582B13-B069-4D0F-BFE9-4DA5971EA2EF}"/>
              </a:ext>
            </a:extLst>
          </p:cNvPr>
          <p:cNvSpPr/>
          <p:nvPr/>
        </p:nvSpPr>
        <p:spPr>
          <a:xfrm>
            <a:off x="549070" y="3301178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KANG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22AB586C-A893-43A0-8658-0E95282956DA}"/>
              </a:ext>
            </a:extLst>
          </p:cNvPr>
          <p:cNvSpPr/>
          <p:nvPr/>
        </p:nvSpPr>
        <p:spPr>
          <a:xfrm>
            <a:off x="549070" y="3764538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SEUNG HYE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91DE89F-3909-4C0D-9A4F-C93F44BAA08E}"/>
              </a:ext>
            </a:extLst>
          </p:cNvPr>
          <p:cNvSpPr/>
          <p:nvPr/>
        </p:nvSpPr>
        <p:spPr>
          <a:xfrm>
            <a:off x="549070" y="4269047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19771029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81" name="표 80">
            <a:extLst>
              <a:ext uri="{FF2B5EF4-FFF2-40B4-BE49-F238E27FC236}">
                <a16:creationId xmlns:a16="http://schemas.microsoft.com/office/drawing/2014/main" id="{2BA8D24C-60F0-48AB-953D-2F806058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444393"/>
              </p:ext>
            </p:extLst>
          </p:nvPr>
        </p:nvGraphicFramePr>
        <p:xfrm>
          <a:off x="472912" y="2518284"/>
          <a:ext cx="3697172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○ 남성     ◎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0E808E2-5F59-4290-8E2F-4D1372B4CA64}"/>
              </a:ext>
            </a:extLst>
          </p:cNvPr>
          <p:cNvSpPr/>
          <p:nvPr/>
        </p:nvSpPr>
        <p:spPr>
          <a:xfrm>
            <a:off x="511735" y="5608528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윤영문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289327A9-CA10-47F0-B79E-1AC76AB619ED}"/>
              </a:ext>
            </a:extLst>
          </p:cNvPr>
          <p:cNvSpPr/>
          <p:nvPr/>
        </p:nvSpPr>
        <p:spPr>
          <a:xfrm>
            <a:off x="511735" y="607962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YUN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B1E2C096-3D70-4384-BC6A-996DDBC08023}"/>
              </a:ext>
            </a:extLst>
          </p:cNvPr>
          <p:cNvSpPr/>
          <p:nvPr/>
        </p:nvSpPr>
        <p:spPr>
          <a:xfrm>
            <a:off x="511735" y="654298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YOUNG MOON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9D3C102E-B72A-442C-A12D-48C265B06A13}"/>
              </a:ext>
            </a:extLst>
          </p:cNvPr>
          <p:cNvSpPr/>
          <p:nvPr/>
        </p:nvSpPr>
        <p:spPr>
          <a:xfrm>
            <a:off x="511735" y="7036593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19740101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99" name="표 98">
            <a:extLst>
              <a:ext uri="{FF2B5EF4-FFF2-40B4-BE49-F238E27FC236}">
                <a16:creationId xmlns:a16="http://schemas.microsoft.com/office/drawing/2014/main" id="{46244741-0ABA-4A88-8FF0-2F259F7CB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24173"/>
              </p:ext>
            </p:extLst>
          </p:nvPr>
        </p:nvGraphicFramePr>
        <p:xfrm>
          <a:off x="481708" y="5302225"/>
          <a:ext cx="3568317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1965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36352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◎ 남성     ○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5D77A16-7A91-4A51-A7C5-EDFAE914AB9A}"/>
              </a:ext>
            </a:extLst>
          </p:cNvPr>
          <p:cNvGrpSpPr/>
          <p:nvPr/>
        </p:nvGrpSpPr>
        <p:grpSpPr>
          <a:xfrm>
            <a:off x="4040371" y="2372160"/>
            <a:ext cx="92378" cy="5719839"/>
            <a:chOff x="6349929" y="2556384"/>
            <a:chExt cx="180020" cy="2205245"/>
          </a:xfrm>
        </p:grpSpPr>
        <p:sp>
          <p:nvSpPr>
            <p:cNvPr id="114" name="사각형: 둥근 모서리 113">
              <a:extLst>
                <a:ext uri="{FF2B5EF4-FFF2-40B4-BE49-F238E27FC236}">
                  <a16:creationId xmlns:a16="http://schemas.microsoft.com/office/drawing/2014/main" id="{18EF2635-0AD1-46E9-A1F5-26073A022CB4}"/>
                </a:ext>
              </a:extLst>
            </p:cNvPr>
            <p:cNvSpPr/>
            <p:nvPr/>
          </p:nvSpPr>
          <p:spPr>
            <a:xfrm>
              <a:off x="6349929" y="2556384"/>
              <a:ext cx="180020" cy="22052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28C32585-07D1-44F0-93A4-5CFE22D51BFC}"/>
                </a:ext>
              </a:extLst>
            </p:cNvPr>
            <p:cNvSpPr/>
            <p:nvPr/>
          </p:nvSpPr>
          <p:spPr>
            <a:xfrm>
              <a:off x="6379289" y="3459959"/>
              <a:ext cx="122956" cy="40157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14485E2-B79C-4632-A712-EF61AE3888FC}"/>
              </a:ext>
            </a:extLst>
          </p:cNvPr>
          <p:cNvSpPr/>
          <p:nvPr/>
        </p:nvSpPr>
        <p:spPr>
          <a:xfrm>
            <a:off x="8545751" y="4174551"/>
            <a:ext cx="2903978" cy="1700335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항공권 예약 정보를 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수정하시겠습니까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 </a:t>
            </a:r>
            <a:endParaRPr lang="en-US" altLang="ko-KR" sz="14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0980E8"/>
              </a:solidFill>
              <a:latin typeface="+mn-ea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           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취소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          확인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B9921D5C-ACE8-4BB8-AA96-081369AE0F0D}"/>
              </a:ext>
            </a:extLst>
          </p:cNvPr>
          <p:cNvSpPr/>
          <p:nvPr/>
        </p:nvSpPr>
        <p:spPr>
          <a:xfrm>
            <a:off x="8425785" y="4114691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F290DF99-A13D-4A45-A6C6-B332E46C4E4A}"/>
              </a:ext>
            </a:extLst>
          </p:cNvPr>
          <p:cNvSpPr/>
          <p:nvPr/>
        </p:nvSpPr>
        <p:spPr>
          <a:xfrm>
            <a:off x="10549898" y="5189631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20369478-20DB-403C-94ED-1481199F3F91}"/>
              </a:ext>
            </a:extLst>
          </p:cNvPr>
          <p:cNvSpPr/>
          <p:nvPr/>
        </p:nvSpPr>
        <p:spPr>
          <a:xfrm>
            <a:off x="525130" y="4768306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M123456789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6D92840-B451-4E78-B842-992B09676C27}"/>
              </a:ext>
            </a:extLst>
          </p:cNvPr>
          <p:cNvSpPr/>
          <p:nvPr/>
        </p:nvSpPr>
        <p:spPr>
          <a:xfrm>
            <a:off x="525130" y="7536652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M123462689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78042444-1828-4EDB-8EDE-8FDCD2F22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567646"/>
              </p:ext>
            </p:extLst>
          </p:nvPr>
        </p:nvGraphicFramePr>
        <p:xfrm>
          <a:off x="4744673" y="5805244"/>
          <a:ext cx="3518278" cy="19624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518278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개인정보 수집 및 이용 동의 약관</a:t>
                      </a:r>
                      <a:endParaRPr lang="en-US" altLang="ko-KR" sz="1400" dirty="0">
                        <a:solidFill>
                          <a:schemeClr val="tx1"/>
                        </a:solidFill>
                      </a:endParaRP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1.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개인정보의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수집∙이용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및 목적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문의자 신원 확인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문의내용 확인 및 처리 결과 통보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2.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수집하려는 개인정보의 항목필수항목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성별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이름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생년월일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,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여권번호</a:t>
                      </a:r>
                      <a:endParaRPr lang="en-US" altLang="ko-KR" sz="1100" b="0" dirty="0">
                        <a:solidFill>
                          <a:schemeClr val="tx1"/>
                        </a:solidFill>
                        <a:effectLst/>
                        <a:latin typeface="inherit"/>
                      </a:endParaRP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3.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개인정보의 보유 및 이용 기간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: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문의 내용의 처리가 완료될 때 까지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4.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귀하는 개인정보 </a:t>
                      </a:r>
                      <a:r>
                        <a:rPr lang="ko-KR" altLang="en-US" sz="1100" b="0" dirty="0" err="1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수집∙이용에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 동의하지 않으실 수 있습니다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.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동의 거부 시 문의에 대한 회신 등의 서비스는 제한될 수 있습니다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effectLst/>
                          <a:latin typeface="inherit"/>
                        </a:rPr>
                        <a:t>.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6DE7B314-953A-4BF4-9F22-B442575919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294984"/>
              </p:ext>
            </p:extLst>
          </p:nvPr>
        </p:nvGraphicFramePr>
        <p:xfrm>
          <a:off x="4756963" y="7740459"/>
          <a:ext cx="3697172" cy="4842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2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□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동의합니다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.(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필수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8A7D83CB-6A6E-4950-9AD4-66D9688B98A6}"/>
              </a:ext>
            </a:extLst>
          </p:cNvPr>
          <p:cNvSpPr/>
          <p:nvPr/>
        </p:nvSpPr>
        <p:spPr>
          <a:xfrm>
            <a:off x="4568492" y="5864130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04</a:t>
            </a:r>
            <a:endParaRPr lang="ko-KR" altLang="en-US" sz="1050" b="1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5018E4A9-06FA-4F28-845D-C4D17F168A67}"/>
              </a:ext>
            </a:extLst>
          </p:cNvPr>
          <p:cNvSpPr/>
          <p:nvPr/>
        </p:nvSpPr>
        <p:spPr>
          <a:xfrm>
            <a:off x="4761540" y="3704678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YUN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1F5B75A-C460-40DF-A43D-DA6DC8478A1F}"/>
              </a:ext>
            </a:extLst>
          </p:cNvPr>
          <p:cNvSpPr/>
          <p:nvPr/>
        </p:nvSpPr>
        <p:spPr>
          <a:xfrm>
            <a:off x="4761540" y="4168038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YOUNG MOON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14F8BEF-AA0A-4BDA-A1D5-DF0865642599}"/>
              </a:ext>
            </a:extLst>
          </p:cNvPr>
          <p:cNvSpPr/>
          <p:nvPr/>
        </p:nvSpPr>
        <p:spPr>
          <a:xfrm>
            <a:off x="4761540" y="4661647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19740101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128CC03C-207B-4B77-BB46-C4863136D7A4}"/>
              </a:ext>
            </a:extLst>
          </p:cNvPr>
          <p:cNvSpPr/>
          <p:nvPr/>
        </p:nvSpPr>
        <p:spPr>
          <a:xfrm>
            <a:off x="4774935" y="5161706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M123462689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11DE4413-91B7-4792-A282-3DBB3F745AFE}"/>
              </a:ext>
            </a:extLst>
          </p:cNvPr>
          <p:cNvSpPr/>
          <p:nvPr/>
        </p:nvSpPr>
        <p:spPr>
          <a:xfrm>
            <a:off x="4732255" y="3216780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윤지후</a:t>
            </a:r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AC4D1FB6-A595-4F82-9CEB-C580F6F7A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116782"/>
              </p:ext>
            </p:extLst>
          </p:nvPr>
        </p:nvGraphicFramePr>
        <p:xfrm>
          <a:off x="4702228" y="2910477"/>
          <a:ext cx="3568317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1965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36352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◎ 남성     ○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A97D92CB-0E10-443E-930D-951B78D50A11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4534515" y="936203"/>
            <a:chExt cx="7979298" cy="1852438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603F63E-9CCD-4169-8505-516F9F39A7D7}"/>
                </a:ext>
              </a:extLst>
            </p:cNvPr>
            <p:cNvSpPr/>
            <p:nvPr/>
          </p:nvSpPr>
          <p:spPr>
            <a:xfrm>
              <a:off x="4534515" y="936203"/>
              <a:ext cx="7979298" cy="18524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항공삭제로 삭제</a:t>
              </a:r>
              <a:endParaRPr lang="ko-KR" altLang="en-US" dirty="0"/>
            </a:p>
          </p:txBody>
        </p: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1A796B1-17B6-4C8D-A505-E5DB63152F40}"/>
                </a:ext>
              </a:extLst>
            </p:cNvPr>
            <p:cNvCxnSpPr/>
            <p:nvPr/>
          </p:nvCxnSpPr>
          <p:spPr>
            <a:xfrm>
              <a:off x="4534515" y="936203"/>
              <a:ext cx="7979298" cy="17830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24683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(</a:t>
            </a:r>
            <a:r>
              <a:rPr lang="ko-KR" altLang="en-US" sz="800" b="0" kern="12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항공원</a:t>
            </a:r>
            <a:r>
              <a:rPr lang="ko-KR" altLang="en-US" sz="8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800" b="0" kern="1200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미신청</a:t>
            </a:r>
            <a:r>
              <a:rPr lang="ko-KR" altLang="en-US" sz="8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800" b="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r>
              <a:rPr lang="ko-KR" altLang="en-US" dirty="0"/>
              <a:t>항공권 발권정보 및 탑승자 정보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B71E-7782-4525-BB05-1A87AA684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항공권 정보 입력 </a:t>
            </a:r>
          </a:p>
        </p:txBody>
      </p:sp>
      <p:sp>
        <p:nvSpPr>
          <p:cNvPr id="100" name="텍스트 개체 틀 25">
            <a:extLst>
              <a:ext uri="{FF2B5EF4-FFF2-40B4-BE49-F238E27FC236}">
                <a16:creationId xmlns:a16="http://schemas.microsoft.com/office/drawing/2014/main" id="{F992F70D-1CE9-4618-8858-798326AC10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my_ticketing_input01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D57A5B6-2D90-4FFF-9762-D821176539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416969"/>
              </p:ext>
            </p:extLst>
          </p:nvPr>
        </p:nvGraphicFramePr>
        <p:xfrm>
          <a:off x="11489249" y="925939"/>
          <a:ext cx="2293197" cy="7941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정보 입력 페이지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예약확정 후 입력 가능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항공 스케줄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출발지 입력 전에 예시 텍스트 디폴트 출력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(text box)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출발지 입력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도착지 입력 전에 예시 텍스트 디폴트 출력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(text box)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도착지 입력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항공사명 입력 전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box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항공사명 입력 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box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출발일자 선택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캘린더가 아코디언 방식으로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디폴트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현재년도기준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현재 달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좌우 커서 클릭 시 이전달 다음달 캘린더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선택한 날짜 표시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7-4) 7-3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선택한 날짜로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출발시간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오후 선택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 숫자 텍스트 박스 입력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숫자만 입력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출발시간 선택 입력 시 화면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9-1)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비행 도착시간 부분은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번과 동일한 형식으로 진행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비행 도착시간 입력 후 화면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도착시간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오후 선택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 숫자 텍스트 박스 입력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숫자만 입력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도착시간 선택 입력 시 화면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0986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인천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항공 스케줄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2~10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번과 동일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ECF12EB-6AB3-4BC2-BC45-76AE3E3F6722}"/>
              </a:ext>
            </a:extLst>
          </p:cNvPr>
          <p:cNvSpPr txBox="1"/>
          <p:nvPr/>
        </p:nvSpPr>
        <p:spPr>
          <a:xfrm>
            <a:off x="724304" y="971917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항공권 발권정보  입력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F3FCF30-5E2A-48A9-BED1-5CBD866A8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085536"/>
              </p:ext>
            </p:extLst>
          </p:nvPr>
        </p:nvGraphicFramePr>
        <p:xfrm>
          <a:off x="441688" y="143125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인천 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항공스케줄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D4BD27B3-7791-4F8E-BF27-A0FC56A956EC}"/>
              </a:ext>
            </a:extLst>
          </p:cNvPr>
          <p:cNvSpPr/>
          <p:nvPr/>
        </p:nvSpPr>
        <p:spPr>
          <a:xfrm>
            <a:off x="716345" y="2569777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비행 출발일자 선택           </a:t>
            </a:r>
          </a:p>
        </p:txBody>
      </p:sp>
      <p:pic>
        <p:nvPicPr>
          <p:cNvPr id="1026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43FD7267-5BF4-4754-8551-DC78AAA6F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89289" y="2653683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B16A7C27-682A-4A3E-86A5-EC9A6D804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245344"/>
              </p:ext>
            </p:extLst>
          </p:nvPr>
        </p:nvGraphicFramePr>
        <p:xfrm>
          <a:off x="441688" y="4176564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태국 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인천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항공스케줄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CED9533-6755-403C-B86B-A8298C4075A2}"/>
              </a:ext>
            </a:extLst>
          </p:cNvPr>
          <p:cNvSpPr/>
          <p:nvPr/>
        </p:nvSpPr>
        <p:spPr>
          <a:xfrm>
            <a:off x="233025" y="718602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FA4A757-0540-4AC6-B24C-E2E4436202D7}"/>
              </a:ext>
            </a:extLst>
          </p:cNvPr>
          <p:cNvSpPr/>
          <p:nvPr/>
        </p:nvSpPr>
        <p:spPr>
          <a:xfrm>
            <a:off x="222080" y="148771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38EFAFF-77A0-4515-B464-75EC2437AF6A}"/>
              </a:ext>
            </a:extLst>
          </p:cNvPr>
          <p:cNvSpPr/>
          <p:nvPr/>
        </p:nvSpPr>
        <p:spPr>
          <a:xfrm>
            <a:off x="211135" y="186659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3-1</a:t>
            </a:r>
            <a:endParaRPr lang="ko-KR" altLang="en-US" sz="1050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65B7CAB-116B-4E5D-823D-DBAD7319D9C1}"/>
              </a:ext>
            </a:extLst>
          </p:cNvPr>
          <p:cNvSpPr/>
          <p:nvPr/>
        </p:nvSpPr>
        <p:spPr>
          <a:xfrm>
            <a:off x="211135" y="265912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7-1</a:t>
            </a:r>
            <a:endParaRPr lang="ko-KR" altLang="en-US" sz="105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6E066A-6D0B-4D5F-864E-3C5157ED8CD8}"/>
              </a:ext>
            </a:extLst>
          </p:cNvPr>
          <p:cNvSpPr txBox="1"/>
          <p:nvPr/>
        </p:nvSpPr>
        <p:spPr>
          <a:xfrm>
            <a:off x="3695392" y="730784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EF3DFEBE-E416-48DC-AB84-6EFFBCF45219}"/>
              </a:ext>
            </a:extLst>
          </p:cNvPr>
          <p:cNvGrpSpPr/>
          <p:nvPr/>
        </p:nvGrpSpPr>
        <p:grpSpPr>
          <a:xfrm>
            <a:off x="4183793" y="846494"/>
            <a:ext cx="216000" cy="547811"/>
            <a:chOff x="8555038" y="1264907"/>
            <a:chExt cx="216000" cy="1157937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4F38E9A-B8DF-4A26-96ED-89F90D889688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99B8B1-0A94-478D-8FA1-F260CC670422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3935C9B-BD89-49CA-8F53-E881240E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95598A5-620F-4966-9C11-9E42E0F17FAB}"/>
              </a:ext>
            </a:extLst>
          </p:cNvPr>
          <p:cNvSpPr/>
          <p:nvPr/>
        </p:nvSpPr>
        <p:spPr>
          <a:xfrm>
            <a:off x="4279398" y="979260"/>
            <a:ext cx="240790" cy="1834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5B29E9E-2E21-4744-82B8-5CFB781B8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6" y="2957058"/>
            <a:ext cx="260228" cy="253723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1809D29-9363-4324-93F6-8A2BCEBCACF3}"/>
              </a:ext>
            </a:extLst>
          </p:cNvPr>
          <p:cNvSpPr/>
          <p:nvPr/>
        </p:nvSpPr>
        <p:spPr>
          <a:xfrm>
            <a:off x="716345" y="2895982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출발시간 선택           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D6CED7F-638D-495E-8AC2-5880FBD5D4D8}"/>
              </a:ext>
            </a:extLst>
          </p:cNvPr>
          <p:cNvSpPr/>
          <p:nvPr/>
        </p:nvSpPr>
        <p:spPr>
          <a:xfrm>
            <a:off x="1804424" y="295827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시간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A02947B1-1A33-482E-99EA-27FF1B8E7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61" y="2660291"/>
            <a:ext cx="236571" cy="231195"/>
          </a:xfrm>
          <a:prstGeom prst="rect">
            <a:avLst/>
          </a:prstGeom>
        </p:spPr>
      </p:pic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E243E37-439B-43FE-AC48-37A6E88629EF}"/>
              </a:ext>
            </a:extLst>
          </p:cNvPr>
          <p:cNvSpPr/>
          <p:nvPr/>
        </p:nvSpPr>
        <p:spPr>
          <a:xfrm>
            <a:off x="2544834" y="295827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분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368C1EE5-0C7C-4CB1-A75A-309FAA4452A4}"/>
              </a:ext>
            </a:extLst>
          </p:cNvPr>
          <p:cNvSpPr/>
          <p:nvPr/>
        </p:nvSpPr>
        <p:spPr>
          <a:xfrm>
            <a:off x="716345" y="3324707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비행 도착일자 선택           </a:t>
            </a:r>
          </a:p>
        </p:txBody>
      </p:sp>
      <p:pic>
        <p:nvPicPr>
          <p:cNvPr id="71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FDA1BE66-0C9D-4EBE-8BBB-F426F02C51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89289" y="3408613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7E876138-6FB1-472D-A5BB-BC51C0562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6" y="3722143"/>
            <a:ext cx="260228" cy="253723"/>
          </a:xfrm>
          <a:prstGeom prst="rect">
            <a:avLst/>
          </a:prstGeom>
        </p:spPr>
      </p:pic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DB523DD-87FB-445B-9CB9-BE97A16A8632}"/>
              </a:ext>
            </a:extLst>
          </p:cNvPr>
          <p:cNvSpPr/>
          <p:nvPr/>
        </p:nvSpPr>
        <p:spPr>
          <a:xfrm>
            <a:off x="716345" y="3661067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도착시간 선택           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9AA3317E-ABA5-4F6E-8BC7-30188D5F588D}"/>
              </a:ext>
            </a:extLst>
          </p:cNvPr>
          <p:cNvSpPr/>
          <p:nvPr/>
        </p:nvSpPr>
        <p:spPr>
          <a:xfrm>
            <a:off x="1796490" y="3723363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시간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328B3463-8929-444A-A874-4210A8D8C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61" y="3415221"/>
            <a:ext cx="236571" cy="231195"/>
          </a:xfrm>
          <a:prstGeom prst="rect">
            <a:avLst/>
          </a:prstGeom>
        </p:spPr>
      </p:pic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E828824C-2CCD-478E-80F2-5CCC52B7D3F0}"/>
              </a:ext>
            </a:extLst>
          </p:cNvPr>
          <p:cNvSpPr/>
          <p:nvPr/>
        </p:nvSpPr>
        <p:spPr>
          <a:xfrm>
            <a:off x="2536900" y="3723363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분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67DA4210-4F1C-4FC8-9F89-882296BFC435}"/>
              </a:ext>
            </a:extLst>
          </p:cNvPr>
          <p:cNvSpPr/>
          <p:nvPr/>
        </p:nvSpPr>
        <p:spPr>
          <a:xfrm>
            <a:off x="471715" y="2220907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항공사사명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7D8F9BFB-E8CA-40F8-ADDD-001E63C532AA}"/>
              </a:ext>
            </a:extLst>
          </p:cNvPr>
          <p:cNvSpPr/>
          <p:nvPr/>
        </p:nvSpPr>
        <p:spPr>
          <a:xfrm>
            <a:off x="716345" y="5331682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비행 출발일자 선택           </a:t>
            </a:r>
          </a:p>
        </p:txBody>
      </p:sp>
      <p:pic>
        <p:nvPicPr>
          <p:cNvPr id="83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80922461-A160-49BB-A6CA-92A217BA4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89289" y="5415588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E7F51936-DDD0-4258-8D77-E6CB2CB4B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6" y="5718963"/>
            <a:ext cx="260228" cy="253723"/>
          </a:xfrm>
          <a:prstGeom prst="rect">
            <a:avLst/>
          </a:prstGeom>
        </p:spPr>
      </p:pic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23670884-E0FD-4954-83A1-DC1CF49F0697}"/>
              </a:ext>
            </a:extLst>
          </p:cNvPr>
          <p:cNvSpPr/>
          <p:nvPr/>
        </p:nvSpPr>
        <p:spPr>
          <a:xfrm>
            <a:off x="716345" y="5657887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출발시간 선택           </a:t>
            </a: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7E1D9456-BA5A-44FD-9947-5C2A3FF6EF6F}"/>
              </a:ext>
            </a:extLst>
          </p:cNvPr>
          <p:cNvSpPr/>
          <p:nvPr/>
        </p:nvSpPr>
        <p:spPr>
          <a:xfrm>
            <a:off x="1808847" y="5720183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시간</a:t>
            </a: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CF96E41F-9166-4888-A98C-0B8362655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61" y="5422196"/>
            <a:ext cx="236571" cy="231195"/>
          </a:xfrm>
          <a:prstGeom prst="rect">
            <a:avLst/>
          </a:prstGeom>
        </p:spPr>
      </p:pic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9B4D6F66-7923-4224-90B3-4973E4B6859F}"/>
              </a:ext>
            </a:extLst>
          </p:cNvPr>
          <p:cNvSpPr/>
          <p:nvPr/>
        </p:nvSpPr>
        <p:spPr>
          <a:xfrm>
            <a:off x="2549257" y="5720183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분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4567683C-FFDC-4361-9277-DF3855D4A161}"/>
              </a:ext>
            </a:extLst>
          </p:cNvPr>
          <p:cNvSpPr/>
          <p:nvPr/>
        </p:nvSpPr>
        <p:spPr>
          <a:xfrm>
            <a:off x="716345" y="6086612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비행 도착일자 선택           </a:t>
            </a:r>
          </a:p>
        </p:txBody>
      </p:sp>
      <p:pic>
        <p:nvPicPr>
          <p:cNvPr id="92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49CBE68B-FBC7-466D-BADC-8495FE830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89289" y="6170518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C3E7A50D-ABD6-478A-9D2B-E692045EA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6" y="6484048"/>
            <a:ext cx="260228" cy="253723"/>
          </a:xfrm>
          <a:prstGeom prst="rect">
            <a:avLst/>
          </a:prstGeom>
        </p:spPr>
      </p:pic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1A38ACBB-6CD4-41B3-BBF5-CA56756ED676}"/>
              </a:ext>
            </a:extLst>
          </p:cNvPr>
          <p:cNvSpPr/>
          <p:nvPr/>
        </p:nvSpPr>
        <p:spPr>
          <a:xfrm>
            <a:off x="716345" y="6422972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출발시간 선택           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8D75EB96-42AC-4307-A116-53AC8DBAC5E8}"/>
              </a:ext>
            </a:extLst>
          </p:cNvPr>
          <p:cNvSpPr/>
          <p:nvPr/>
        </p:nvSpPr>
        <p:spPr>
          <a:xfrm>
            <a:off x="1808847" y="648526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시간</a:t>
            </a:r>
          </a:p>
        </p:txBody>
      </p:sp>
      <p:pic>
        <p:nvPicPr>
          <p:cNvPr id="96" name="그림 95">
            <a:extLst>
              <a:ext uri="{FF2B5EF4-FFF2-40B4-BE49-F238E27FC236}">
                <a16:creationId xmlns:a16="http://schemas.microsoft.com/office/drawing/2014/main" id="{88084DAC-3478-408C-9234-96B1429D7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4561" y="6177126"/>
            <a:ext cx="236571" cy="231195"/>
          </a:xfrm>
          <a:prstGeom prst="rect">
            <a:avLst/>
          </a:prstGeom>
        </p:spPr>
      </p:pic>
      <p:sp>
        <p:nvSpPr>
          <p:cNvPr id="97" name="사각형: 둥근 모서리 96">
            <a:extLst>
              <a:ext uri="{FF2B5EF4-FFF2-40B4-BE49-F238E27FC236}">
                <a16:creationId xmlns:a16="http://schemas.microsoft.com/office/drawing/2014/main" id="{66F94434-1CE4-491A-B0AC-13D87A7D31B7}"/>
              </a:ext>
            </a:extLst>
          </p:cNvPr>
          <p:cNvSpPr/>
          <p:nvPr/>
        </p:nvSpPr>
        <p:spPr>
          <a:xfrm>
            <a:off x="2549257" y="648526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분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1AB6BFFC-874D-4B00-ABFD-6D92A3824DD2}"/>
              </a:ext>
            </a:extLst>
          </p:cNvPr>
          <p:cNvSpPr/>
          <p:nvPr/>
        </p:nvSpPr>
        <p:spPr>
          <a:xfrm>
            <a:off x="2316920" y="2220907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비행기 </a:t>
            </a:r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편명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66F9CB28-7B0F-47C7-B68E-98EB8A13BF9C}"/>
              </a:ext>
            </a:extLst>
          </p:cNvPr>
          <p:cNvSpPr/>
          <p:nvPr/>
        </p:nvSpPr>
        <p:spPr>
          <a:xfrm>
            <a:off x="471715" y="1781325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출발지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인천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940866F4-BCBD-462C-AD91-B236F59FBB84}"/>
              </a:ext>
            </a:extLst>
          </p:cNvPr>
          <p:cNvSpPr/>
          <p:nvPr/>
        </p:nvSpPr>
        <p:spPr>
          <a:xfrm>
            <a:off x="2316920" y="1781325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도착지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방콕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387DE524-06FC-4E1A-B0D3-40DCF64FA23E}"/>
              </a:ext>
            </a:extLst>
          </p:cNvPr>
          <p:cNvSpPr/>
          <p:nvPr/>
        </p:nvSpPr>
        <p:spPr>
          <a:xfrm>
            <a:off x="471715" y="4956228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항공사사명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446FBF0C-9E29-4071-9348-5DDE8A9A4C9F}"/>
              </a:ext>
            </a:extLst>
          </p:cNvPr>
          <p:cNvSpPr/>
          <p:nvPr/>
        </p:nvSpPr>
        <p:spPr>
          <a:xfrm>
            <a:off x="2316920" y="4956228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비행기 </a:t>
            </a:r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편명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4346B59C-1B52-411E-991D-15E865E988F0}"/>
              </a:ext>
            </a:extLst>
          </p:cNvPr>
          <p:cNvSpPr/>
          <p:nvPr/>
        </p:nvSpPr>
        <p:spPr>
          <a:xfrm>
            <a:off x="471715" y="4516646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출발지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인천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FD6E5D0D-E273-4E6B-AD4C-607A317DFFBC}"/>
              </a:ext>
            </a:extLst>
          </p:cNvPr>
          <p:cNvSpPr/>
          <p:nvPr/>
        </p:nvSpPr>
        <p:spPr>
          <a:xfrm>
            <a:off x="2316920" y="4516646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도착지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방콕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3CBB216A-CD03-44BB-9F13-D886270BE0C9}"/>
              </a:ext>
            </a:extLst>
          </p:cNvPr>
          <p:cNvCxnSpPr>
            <a:cxnSpLocks/>
          </p:cNvCxnSpPr>
          <p:nvPr/>
        </p:nvCxnSpPr>
        <p:spPr>
          <a:xfrm>
            <a:off x="342340" y="4131559"/>
            <a:ext cx="385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05B7B6EE-81C9-4624-B870-3C4D24F778E0}"/>
              </a:ext>
            </a:extLst>
          </p:cNvPr>
          <p:cNvSpPr/>
          <p:nvPr/>
        </p:nvSpPr>
        <p:spPr>
          <a:xfrm>
            <a:off x="211135" y="230325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5-1</a:t>
            </a:r>
            <a:endParaRPr lang="ko-KR" altLang="en-US" sz="1050" b="1" dirty="0"/>
          </a:p>
        </p:txBody>
      </p:sp>
      <p:sp>
        <p:nvSpPr>
          <p:cNvPr id="178" name="사각형: 둥근 모서리 177">
            <a:extLst>
              <a:ext uri="{FF2B5EF4-FFF2-40B4-BE49-F238E27FC236}">
                <a16:creationId xmlns:a16="http://schemas.microsoft.com/office/drawing/2014/main" id="{9C4E8158-35B9-4E94-B4B8-A4AB4499FAA1}"/>
              </a:ext>
            </a:extLst>
          </p:cNvPr>
          <p:cNvSpPr/>
          <p:nvPr/>
        </p:nvSpPr>
        <p:spPr>
          <a:xfrm>
            <a:off x="2201941" y="230325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6-1</a:t>
            </a:r>
            <a:endParaRPr lang="ko-KR" altLang="en-US" sz="1050" b="1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1AD39026-E66B-4532-B88B-AFF63BE9C386}"/>
              </a:ext>
            </a:extLst>
          </p:cNvPr>
          <p:cNvSpPr/>
          <p:nvPr/>
        </p:nvSpPr>
        <p:spPr>
          <a:xfrm>
            <a:off x="211135" y="299084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8-1</a:t>
            </a:r>
            <a:endParaRPr lang="ko-KR" altLang="en-US" sz="1050" b="1" dirty="0"/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0E65E88C-C8F0-41F3-B3D5-332AB45FA6E8}"/>
              </a:ext>
            </a:extLst>
          </p:cNvPr>
          <p:cNvSpPr/>
          <p:nvPr/>
        </p:nvSpPr>
        <p:spPr>
          <a:xfrm>
            <a:off x="211135" y="341800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9-1</a:t>
            </a:r>
            <a:endParaRPr lang="ko-KR" altLang="en-US" sz="1050" b="1" dirty="0"/>
          </a:p>
        </p:txBody>
      </p: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4D1C41F5-ACEB-410B-9E5B-5AA66AFC2835}"/>
              </a:ext>
            </a:extLst>
          </p:cNvPr>
          <p:cNvSpPr/>
          <p:nvPr/>
        </p:nvSpPr>
        <p:spPr>
          <a:xfrm>
            <a:off x="171284" y="3749727"/>
            <a:ext cx="320492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10-1</a:t>
            </a:r>
            <a:endParaRPr lang="ko-KR" altLang="en-US" sz="1050" b="1" dirty="0"/>
          </a:p>
        </p:txBody>
      </p:sp>
      <p:sp>
        <p:nvSpPr>
          <p:cNvPr id="187" name="사각형: 둥근 모서리 186">
            <a:extLst>
              <a:ext uri="{FF2B5EF4-FFF2-40B4-BE49-F238E27FC236}">
                <a16:creationId xmlns:a16="http://schemas.microsoft.com/office/drawing/2014/main" id="{F9F60CD4-22DD-42EA-AD79-E7BEC7430A6B}"/>
              </a:ext>
            </a:extLst>
          </p:cNvPr>
          <p:cNvSpPr/>
          <p:nvPr/>
        </p:nvSpPr>
        <p:spPr>
          <a:xfrm>
            <a:off x="2214296" y="186659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11" name="왼쪽 중괄호 10">
            <a:extLst>
              <a:ext uri="{FF2B5EF4-FFF2-40B4-BE49-F238E27FC236}">
                <a16:creationId xmlns:a16="http://schemas.microsoft.com/office/drawing/2014/main" id="{98B7B1DD-B51E-454E-A991-F1132F536DAE}"/>
              </a:ext>
            </a:extLst>
          </p:cNvPr>
          <p:cNvSpPr/>
          <p:nvPr/>
        </p:nvSpPr>
        <p:spPr>
          <a:xfrm>
            <a:off x="94234" y="4299260"/>
            <a:ext cx="495055" cy="243851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4" name="사각형: 둥근 모서리 193">
            <a:extLst>
              <a:ext uri="{FF2B5EF4-FFF2-40B4-BE49-F238E27FC236}">
                <a16:creationId xmlns:a16="http://schemas.microsoft.com/office/drawing/2014/main" id="{D139221C-85C3-47C7-9C92-BAD0BF057505}"/>
              </a:ext>
            </a:extLst>
          </p:cNvPr>
          <p:cNvSpPr/>
          <p:nvPr/>
        </p:nvSpPr>
        <p:spPr>
          <a:xfrm>
            <a:off x="15756" y="542438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11</a:t>
            </a:r>
            <a:endParaRPr lang="ko-KR" altLang="en-US" sz="1050" b="1" dirty="0"/>
          </a:p>
        </p:txBody>
      </p:sp>
      <p:sp>
        <p:nvSpPr>
          <p:cNvPr id="186" name="물결 185">
            <a:extLst>
              <a:ext uri="{FF2B5EF4-FFF2-40B4-BE49-F238E27FC236}">
                <a16:creationId xmlns:a16="http://schemas.microsoft.com/office/drawing/2014/main" id="{ED6CBBB2-4143-4579-A138-814F41D5E2F4}"/>
              </a:ext>
            </a:extLst>
          </p:cNvPr>
          <p:cNvSpPr/>
          <p:nvPr/>
        </p:nvSpPr>
        <p:spPr>
          <a:xfrm>
            <a:off x="-1043876" y="613179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cxnSp>
        <p:nvCxnSpPr>
          <p:cNvPr id="134" name="직선 연결선 133">
            <a:extLst>
              <a:ext uri="{FF2B5EF4-FFF2-40B4-BE49-F238E27FC236}">
                <a16:creationId xmlns:a16="http://schemas.microsoft.com/office/drawing/2014/main" id="{478D512C-96A7-42F8-A602-DEBA05936167}"/>
              </a:ext>
            </a:extLst>
          </p:cNvPr>
          <p:cNvCxnSpPr>
            <a:cxnSpLocks/>
          </p:cNvCxnSpPr>
          <p:nvPr/>
        </p:nvCxnSpPr>
        <p:spPr>
          <a:xfrm>
            <a:off x="342340" y="6876864"/>
            <a:ext cx="385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D1789BC8-0A87-4FD2-A917-45237F22B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636618"/>
              </p:ext>
            </p:extLst>
          </p:nvPr>
        </p:nvGraphicFramePr>
        <p:xfrm>
          <a:off x="441688" y="7046180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탑승자 추가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DD9A33C-BFF6-49AF-BC1C-C5A96FA4CCA1}"/>
              </a:ext>
            </a:extLst>
          </p:cNvPr>
          <p:cNvSpPr/>
          <p:nvPr/>
        </p:nvSpPr>
        <p:spPr>
          <a:xfrm>
            <a:off x="468121" y="7401115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한글이름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홍길동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4FB63FA9-EA77-4EEC-925D-8F6C6C699664}"/>
              </a:ext>
            </a:extLst>
          </p:cNvPr>
          <p:cNvSpPr/>
          <p:nvPr/>
        </p:nvSpPr>
        <p:spPr>
          <a:xfrm>
            <a:off x="468121" y="7907011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한글이름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홍길동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8761DCE-9A87-48D4-AF2A-4DFE653B5B43}"/>
              </a:ext>
            </a:extLst>
          </p:cNvPr>
          <p:cNvSpPr/>
          <p:nvPr/>
        </p:nvSpPr>
        <p:spPr>
          <a:xfrm>
            <a:off x="3806356" y="7502063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3ED4729E-95C9-4E94-B29B-D5D92F419DA4}"/>
              </a:ext>
            </a:extLst>
          </p:cNvPr>
          <p:cNvSpPr/>
          <p:nvPr/>
        </p:nvSpPr>
        <p:spPr>
          <a:xfrm>
            <a:off x="3806356" y="7971281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118942A0-FDB2-47A7-84A3-3CE4DB17F270}"/>
              </a:ext>
            </a:extLst>
          </p:cNvPr>
          <p:cNvSpPr/>
          <p:nvPr/>
        </p:nvSpPr>
        <p:spPr>
          <a:xfrm>
            <a:off x="229249" y="710263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12</a:t>
            </a:r>
            <a:endParaRPr lang="ko-KR" altLang="en-US" sz="1050" b="1" dirty="0"/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01E131E9-16DC-479A-91C8-CB08366A972B}"/>
              </a:ext>
            </a:extLst>
          </p:cNvPr>
          <p:cNvSpPr/>
          <p:nvPr/>
        </p:nvSpPr>
        <p:spPr>
          <a:xfrm>
            <a:off x="4108437" y="7509113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12-1</a:t>
            </a:r>
            <a:endParaRPr lang="ko-KR" altLang="en-US" sz="900" b="1" dirty="0"/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237575C-C6D4-4A72-8280-72F8CDD4261D}"/>
              </a:ext>
            </a:extLst>
          </p:cNvPr>
          <p:cNvSpPr/>
          <p:nvPr/>
        </p:nvSpPr>
        <p:spPr>
          <a:xfrm>
            <a:off x="4108437" y="8015923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12-2</a:t>
            </a:r>
            <a:endParaRPr lang="ko-KR" altLang="en-US" sz="900" b="1" dirty="0"/>
          </a:p>
        </p:txBody>
      </p:sp>
      <p:sp>
        <p:nvSpPr>
          <p:cNvPr id="206" name="Rectangle 89">
            <a:extLst>
              <a:ext uri="{FF2B5EF4-FFF2-40B4-BE49-F238E27FC236}">
                <a16:creationId xmlns:a16="http://schemas.microsoft.com/office/drawing/2014/main" id="{FD171730-4598-4502-A475-65EFD5D7E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03" y="8672454"/>
            <a:ext cx="3853462" cy="5446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040221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확인</a:t>
            </a:r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2E13CF5C-1777-4ACA-B606-C5E05CB6C85E}"/>
              </a:ext>
            </a:extLst>
          </p:cNvPr>
          <p:cNvSpPr/>
          <p:nvPr/>
        </p:nvSpPr>
        <p:spPr>
          <a:xfrm>
            <a:off x="2153519" y="852105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13</a:t>
            </a:r>
            <a:endParaRPr lang="ko-KR" altLang="en-US" sz="105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A8B055B-07C8-480C-9AF2-FDA62B45E9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818874"/>
              </p:ext>
            </p:extLst>
          </p:nvPr>
        </p:nvGraphicFramePr>
        <p:xfrm>
          <a:off x="9052153" y="7384802"/>
          <a:ext cx="2293197" cy="25561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974544783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1797196314"/>
                    </a:ext>
                  </a:extLst>
                </a:gridCol>
              </a:tblGrid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항공원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탑승자 추가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텍스트 입력 박스 디폴트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출력되며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추가 아이콘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입력박스 추가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12-2)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추가된 입력 박스에 삭제 아이콘 출력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해당 박스 삭제처리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791658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/>
                        <a:t>2~12</a:t>
                      </a:r>
                      <a:r>
                        <a:rPr lang="ko-KR" altLang="en-US" sz="1100" dirty="0"/>
                        <a:t>번 </a:t>
                      </a:r>
                      <a:r>
                        <a:rPr lang="ko-KR" altLang="en-US" sz="1100" dirty="0" err="1"/>
                        <a:t>미입력</a:t>
                      </a:r>
                      <a:r>
                        <a:rPr lang="ko-KR" altLang="en-US" sz="1100" dirty="0"/>
                        <a:t> 시 버튼 비활성화 </a:t>
                      </a:r>
                      <a:endParaRPr lang="en-US" altLang="ko-KR" sz="11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클릭 시 </a:t>
                      </a:r>
                      <a:r>
                        <a:rPr lang="en-US" altLang="ko-KR" sz="1100" dirty="0"/>
                        <a:t>13-1</a:t>
                      </a:r>
                      <a:r>
                        <a:rPr lang="ko-KR" altLang="en-US" sz="1100" dirty="0"/>
                        <a:t>번 토스트 </a:t>
                      </a:r>
                      <a:r>
                        <a:rPr lang="ko-KR" altLang="en-US" sz="1100" dirty="0" err="1"/>
                        <a:t>팝업창</a:t>
                      </a:r>
                      <a:r>
                        <a:rPr lang="ko-KR" altLang="en-US" sz="1100" dirty="0"/>
                        <a:t> 뜸 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8582165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870811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8894639"/>
                  </a:ext>
                </a:extLst>
              </a:tr>
            </a:tbl>
          </a:graphicData>
        </a:graphic>
      </p:graphicFrame>
      <p:sp>
        <p:nvSpPr>
          <p:cNvPr id="208" name="AutoShape 117">
            <a:extLst>
              <a:ext uri="{FF2B5EF4-FFF2-40B4-BE49-F238E27FC236}">
                <a16:creationId xmlns:a16="http://schemas.microsoft.com/office/drawing/2014/main" id="{5F8D39B3-4C62-42A5-9073-CB5E4BAA8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8867" y="8654488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정보를 입력해주세요</a:t>
            </a:r>
          </a:p>
        </p:txBody>
      </p:sp>
      <p:sp>
        <p:nvSpPr>
          <p:cNvPr id="209" name="사각형: 둥근 모서리 208">
            <a:extLst>
              <a:ext uri="{FF2B5EF4-FFF2-40B4-BE49-F238E27FC236}">
                <a16:creationId xmlns:a16="http://schemas.microsoft.com/office/drawing/2014/main" id="{4DD196DC-2106-46BB-BA64-EEAF6E75D80B}"/>
              </a:ext>
            </a:extLst>
          </p:cNvPr>
          <p:cNvSpPr/>
          <p:nvPr/>
        </p:nvSpPr>
        <p:spPr>
          <a:xfrm>
            <a:off x="4502753" y="8524463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13-1</a:t>
            </a:r>
            <a:endParaRPr lang="ko-KR" altLang="en-US" sz="9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B3D9664-95DE-43A2-A9C7-4A2C2CAC19BF}"/>
              </a:ext>
            </a:extLst>
          </p:cNvPr>
          <p:cNvSpPr txBox="1"/>
          <p:nvPr/>
        </p:nvSpPr>
        <p:spPr>
          <a:xfrm>
            <a:off x="13926345" y="488491"/>
            <a:ext cx="6102953" cy="1124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>
                <a:solidFill>
                  <a:srgbClr val="FF0000"/>
                </a:solidFill>
              </a:rPr>
              <a:t>항공권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미신청</a:t>
            </a:r>
            <a:r>
              <a:rPr lang="en-US" altLang="ko-KR" strike="sngStrike" dirty="0">
                <a:solidFill>
                  <a:srgbClr val="FF0000"/>
                </a:solidFill>
              </a:rPr>
              <a:t>_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발권정보</a:t>
            </a:r>
            <a:r>
              <a:rPr lang="ko-KR" altLang="en-US" strike="sngStrike" dirty="0">
                <a:solidFill>
                  <a:srgbClr val="FF0000"/>
                </a:solidFill>
              </a:rPr>
              <a:t> 확인과</a:t>
            </a:r>
            <a:endParaRPr lang="en-US" altLang="ko-KR" strike="sngStrike" dirty="0">
              <a:solidFill>
                <a:srgbClr val="FF0000"/>
              </a:solidFill>
            </a:endParaRP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탑승자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정보확인을</a:t>
            </a:r>
            <a:r>
              <a:rPr lang="ko-KR" altLang="en-US" strike="sngStrike" dirty="0">
                <a:solidFill>
                  <a:srgbClr val="FF0000"/>
                </a:solidFill>
              </a:rPr>
              <a:t> 같은 페이지에 넣어주세요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trike="sngStrike" dirty="0">
                <a:solidFill>
                  <a:srgbClr val="FF0000"/>
                </a:solidFill>
              </a:rPr>
              <a:t>탑승자 </a:t>
            </a:r>
            <a:r>
              <a:rPr lang="ko-KR" altLang="en-US" strike="sngStrike" dirty="0" err="1">
                <a:solidFill>
                  <a:srgbClr val="FF0000"/>
                </a:solidFill>
              </a:rPr>
              <a:t>정보입력은</a:t>
            </a:r>
            <a:r>
              <a:rPr lang="ko-KR" altLang="en-US" strike="sngStrike" dirty="0">
                <a:solidFill>
                  <a:srgbClr val="FF0000"/>
                </a:solidFill>
              </a:rPr>
              <a:t> 이름만 필요합니다</a:t>
            </a:r>
            <a:r>
              <a:rPr lang="en-US" altLang="ko-KR" strike="sngStrike" dirty="0">
                <a:solidFill>
                  <a:srgbClr val="FF0000"/>
                </a:solidFill>
              </a:rPr>
              <a:t>.</a:t>
            </a:r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52C497E7-88C1-437C-BDF8-D0E4FFFC3044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4534515" y="936203"/>
            <a:chExt cx="7979298" cy="1852438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71A8583-1E18-4C60-8150-A66B6BD1195F}"/>
                </a:ext>
              </a:extLst>
            </p:cNvPr>
            <p:cNvSpPr/>
            <p:nvPr/>
          </p:nvSpPr>
          <p:spPr>
            <a:xfrm>
              <a:off x="4534515" y="936203"/>
              <a:ext cx="7979298" cy="18524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항공삭제로 삭제</a:t>
              </a:r>
              <a:endParaRPr lang="ko-KR" altLang="en-US" dirty="0"/>
            </a:p>
          </p:txBody>
        </p: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3864122B-3F46-4CA7-92D8-9E3EDF60390C}"/>
                </a:ext>
              </a:extLst>
            </p:cNvPr>
            <p:cNvCxnSpPr/>
            <p:nvPr/>
          </p:nvCxnSpPr>
          <p:spPr>
            <a:xfrm>
              <a:off x="4534515" y="936203"/>
              <a:ext cx="7979298" cy="17830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53953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항공권 발권정보 및 탑승자 정보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B71E-7782-4525-BB05-1A87AA684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항공권 정보 입력 </a:t>
            </a:r>
          </a:p>
        </p:txBody>
      </p:sp>
      <p:sp>
        <p:nvSpPr>
          <p:cNvPr id="100" name="텍스트 개체 틀 25">
            <a:extLst>
              <a:ext uri="{FF2B5EF4-FFF2-40B4-BE49-F238E27FC236}">
                <a16:creationId xmlns:a16="http://schemas.microsoft.com/office/drawing/2014/main" id="{F992F70D-1CE9-4618-8858-798326AC10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my_ticketing_input01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80BAF08-1EFE-4732-BB53-0DFB14223B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869495"/>
              </p:ext>
            </p:extLst>
          </p:nvPr>
        </p:nvGraphicFramePr>
        <p:xfrm>
          <a:off x="11489249" y="925939"/>
          <a:ext cx="2293197" cy="7941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정보 입력 페이지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예약확정 후 입력 가능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항공 스케줄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출발지 입력 전에 예시 텍스트 디폴트 출력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(text box)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출발지 입력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도착지 입력 전에 예시 텍스트 디폴트 출력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(text box)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도착지 입력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항공사명 입력 전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box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항공사명 입력 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box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출발일자 선택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캘린더가 아코디언 방식으로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디폴트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현재년도기준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현재 달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좌우 커서 클릭 시 이전달 다음달 캘린더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선택한 날짜 표시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7-4) 7-3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선택한 날짜로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출발시간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오후 선택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 숫자 텍스트 박스 입력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숫자만 입력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출발시간 선택 입력 시 화면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9-1)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비행 도착시간 부분은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번과 동일한 형식으로 진행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비행 도착시간 입력 후 화면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도착시간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오후 선택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 숫자 텍스트 박스 입력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숫자만 입력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도착시간 선택 입력 시 화면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인천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항공 스케줄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2~10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번과 동일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</a:tbl>
          </a:graphicData>
        </a:graphic>
      </p:graphicFrame>
      <p:grpSp>
        <p:nvGrpSpPr>
          <p:cNvPr id="57" name="그룹 56">
            <a:extLst>
              <a:ext uri="{FF2B5EF4-FFF2-40B4-BE49-F238E27FC236}">
                <a16:creationId xmlns:a16="http://schemas.microsoft.com/office/drawing/2014/main" id="{EF3DFEBE-E416-48DC-AB84-6EFFBCF45219}"/>
              </a:ext>
            </a:extLst>
          </p:cNvPr>
          <p:cNvGrpSpPr/>
          <p:nvPr/>
        </p:nvGrpSpPr>
        <p:grpSpPr>
          <a:xfrm>
            <a:off x="-101207" y="657692"/>
            <a:ext cx="216000" cy="547811"/>
            <a:chOff x="8555038" y="1264907"/>
            <a:chExt cx="216000" cy="1157937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34F38E9A-B8DF-4A26-96ED-89F90D889688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99B8B1-0A94-478D-8FA1-F260CC670422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43935C9B-BD89-49CA-8F53-E881240E3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95598A5-620F-4966-9C11-9E42E0F17FAB}"/>
              </a:ext>
            </a:extLst>
          </p:cNvPr>
          <p:cNvSpPr/>
          <p:nvPr/>
        </p:nvSpPr>
        <p:spPr>
          <a:xfrm>
            <a:off x="-5602" y="790458"/>
            <a:ext cx="240790" cy="1834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41283CD-5C86-452D-BEBB-6B100A0BCB5F}"/>
              </a:ext>
            </a:extLst>
          </p:cNvPr>
          <p:cNvSpPr txBox="1"/>
          <p:nvPr/>
        </p:nvSpPr>
        <p:spPr>
          <a:xfrm>
            <a:off x="708840" y="836171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항공권 발권정보  입력</a:t>
            </a: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B3823C-A95A-4F78-942A-622CD0652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5270521"/>
              </p:ext>
            </p:extLst>
          </p:nvPr>
        </p:nvGraphicFramePr>
        <p:xfrm>
          <a:off x="354328" y="1288572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인천 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항공스케줄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68D1C36C-B988-4459-8146-813FB202A64C}"/>
              </a:ext>
            </a:extLst>
          </p:cNvPr>
          <p:cNvSpPr/>
          <p:nvPr/>
        </p:nvSpPr>
        <p:spPr>
          <a:xfrm>
            <a:off x="628985" y="2427090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2022.06.08</a:t>
            </a:r>
            <a:r>
              <a:rPr lang="en-US" altLang="ko-KR" sz="12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</a:t>
            </a:r>
            <a:endParaRPr lang="ko-KR" altLang="en-US" sz="12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2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84658AA1-51E7-4D1C-B840-47F55AF0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01929" y="2510996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9866B4B-30F7-4833-89C4-977DEEF9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476"/>
              </p:ext>
            </p:extLst>
          </p:nvPr>
        </p:nvGraphicFramePr>
        <p:xfrm>
          <a:off x="354328" y="596050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태국 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인천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항공스케줄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A7EE4EA-312E-4E65-A9D6-F56E67F73125}"/>
              </a:ext>
            </a:extLst>
          </p:cNvPr>
          <p:cNvCxnSpPr>
            <a:cxnSpLocks/>
          </p:cNvCxnSpPr>
          <p:nvPr/>
        </p:nvCxnSpPr>
        <p:spPr>
          <a:xfrm>
            <a:off x="344537" y="5808615"/>
            <a:ext cx="385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79B58-0966-4402-8D37-95226A126FA7}"/>
              </a:ext>
            </a:extLst>
          </p:cNvPr>
          <p:cNvSpPr txBox="1"/>
          <p:nvPr/>
        </p:nvSpPr>
        <p:spPr>
          <a:xfrm>
            <a:off x="3679928" y="601564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12FF923-18DD-4DF6-8D04-7143A8070FF5}"/>
              </a:ext>
            </a:extLst>
          </p:cNvPr>
          <p:cNvGrpSpPr/>
          <p:nvPr/>
        </p:nvGrpSpPr>
        <p:grpSpPr>
          <a:xfrm>
            <a:off x="4168329" y="704574"/>
            <a:ext cx="216000" cy="547811"/>
            <a:chOff x="8555038" y="1264907"/>
            <a:chExt cx="216000" cy="1157937"/>
          </a:xfrm>
        </p:grpSpPr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4DF3C4B-EDA8-4743-82A5-3D4EC9882A7E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F1609EB-4E4F-48E1-8C4C-49E3C22C702C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7BD60DB6-8367-437F-8C3F-28CC50037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0EDB9B8A-7F0C-4CD3-97E5-86F68CFA52AE}"/>
              </a:ext>
            </a:extLst>
          </p:cNvPr>
          <p:cNvSpPr/>
          <p:nvPr/>
        </p:nvSpPr>
        <p:spPr>
          <a:xfrm>
            <a:off x="4263934" y="837340"/>
            <a:ext cx="240790" cy="1834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C570409D-8680-4D96-A62F-313543E2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4709472"/>
            <a:ext cx="260228" cy="253723"/>
          </a:xfrm>
          <a:prstGeom prst="rect">
            <a:avLst/>
          </a:prstGeom>
        </p:spPr>
      </p:pic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1F696C0-A143-413C-ADA8-4762FD86A664}"/>
              </a:ext>
            </a:extLst>
          </p:cNvPr>
          <p:cNvSpPr/>
          <p:nvPr/>
        </p:nvSpPr>
        <p:spPr>
          <a:xfrm>
            <a:off x="628985" y="4648396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출발시간 선택           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3A2D7AE3-9A0D-4373-8082-5821B13DAF64}"/>
              </a:ext>
            </a:extLst>
          </p:cNvPr>
          <p:cNvSpPr/>
          <p:nvPr/>
        </p:nvSpPr>
        <p:spPr>
          <a:xfrm>
            <a:off x="1715619" y="4710692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8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D3BB5ED7-4D13-4DC8-9865-7154D899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37201" y="2517604"/>
            <a:ext cx="236571" cy="231195"/>
          </a:xfrm>
          <a:prstGeom prst="rect">
            <a:avLst/>
          </a:prstGeom>
        </p:spPr>
      </p:pic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97067F0-9E12-4092-B373-9FF099E7014D}"/>
              </a:ext>
            </a:extLst>
          </p:cNvPr>
          <p:cNvSpPr/>
          <p:nvPr/>
        </p:nvSpPr>
        <p:spPr>
          <a:xfrm>
            <a:off x="2456029" y="4710692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BBF132AB-AD19-4C54-938F-9EB487485E7C}"/>
              </a:ext>
            </a:extLst>
          </p:cNvPr>
          <p:cNvSpPr/>
          <p:nvPr/>
        </p:nvSpPr>
        <p:spPr>
          <a:xfrm>
            <a:off x="628985" y="4992079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2022.06.08</a:t>
            </a:r>
            <a:r>
              <a:rPr kumimoji="0" lang="en-US" altLang="ko-KR" sz="12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200" b="1" i="0" u="none" strike="noStrike" kern="1200" cap="none" spc="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7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435AEBB2-B081-4DD4-A4E6-90D983F5B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01929" y="5075985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56A78EF7-B868-4A73-B19B-B9C7B391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5389515"/>
            <a:ext cx="260228" cy="253723"/>
          </a:xfrm>
          <a:prstGeom prst="rect">
            <a:avLst/>
          </a:prstGeom>
        </p:spPr>
      </p:pic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D860545C-E41A-4F6F-A5F4-DE63989FA2EB}"/>
              </a:ext>
            </a:extLst>
          </p:cNvPr>
          <p:cNvSpPr/>
          <p:nvPr/>
        </p:nvSpPr>
        <p:spPr>
          <a:xfrm>
            <a:off x="628985" y="5328439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도착시간 선택           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B9FFA025-38C2-4957-B8E7-779D851981F9}"/>
              </a:ext>
            </a:extLst>
          </p:cNvPr>
          <p:cNvSpPr/>
          <p:nvPr/>
        </p:nvSpPr>
        <p:spPr>
          <a:xfrm>
            <a:off x="1715619" y="5390735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2334E309-1240-4557-A351-E29E6D8E3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201" y="5082593"/>
            <a:ext cx="236571" cy="231195"/>
          </a:xfrm>
          <a:prstGeom prst="rect">
            <a:avLst/>
          </a:prstGeom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C1C3E70A-1F55-46CB-94D4-35D31763B84C}"/>
              </a:ext>
            </a:extLst>
          </p:cNvPr>
          <p:cNvSpPr/>
          <p:nvPr/>
        </p:nvSpPr>
        <p:spPr>
          <a:xfrm>
            <a:off x="2456029" y="5390735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00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87A2F3FC-F6CE-45A0-8B82-AFC19B487496}"/>
              </a:ext>
            </a:extLst>
          </p:cNvPr>
          <p:cNvSpPr/>
          <p:nvPr/>
        </p:nvSpPr>
        <p:spPr>
          <a:xfrm>
            <a:off x="628985" y="7115624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2022.06.12</a:t>
            </a:r>
            <a:r>
              <a:rPr kumimoji="0" lang="en-US" altLang="ko-KR" sz="12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200" b="1" i="0" u="none" strike="noStrike" kern="1200" cap="none" spc="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7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D3202B3B-07AE-468A-9C55-A25B90354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01929" y="7199530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28B18A22-DA06-4003-BC83-32096B26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7502905"/>
            <a:ext cx="260228" cy="253723"/>
          </a:xfrm>
          <a:prstGeom prst="rect">
            <a:avLst/>
          </a:prstGeom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49040870-DC61-48E1-A62E-F873C2352C14}"/>
              </a:ext>
            </a:extLst>
          </p:cNvPr>
          <p:cNvSpPr/>
          <p:nvPr/>
        </p:nvSpPr>
        <p:spPr>
          <a:xfrm>
            <a:off x="628985" y="7441829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출발시간 선택           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CCDEE0E7-873F-4790-8157-1B864FDA4B17}"/>
              </a:ext>
            </a:extLst>
          </p:cNvPr>
          <p:cNvSpPr/>
          <p:nvPr/>
        </p:nvSpPr>
        <p:spPr>
          <a:xfrm>
            <a:off x="1737537" y="7504125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3E896867-9BBF-4184-A466-190CCEBA8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201" y="7206138"/>
            <a:ext cx="236571" cy="231195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97D32335-1100-4D7D-9412-4393787BF048}"/>
              </a:ext>
            </a:extLst>
          </p:cNvPr>
          <p:cNvSpPr/>
          <p:nvPr/>
        </p:nvSpPr>
        <p:spPr>
          <a:xfrm>
            <a:off x="2477947" y="7504125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8887D66E-30CC-492E-9526-382BC963B3FA}"/>
              </a:ext>
            </a:extLst>
          </p:cNvPr>
          <p:cNvSpPr/>
          <p:nvPr/>
        </p:nvSpPr>
        <p:spPr>
          <a:xfrm>
            <a:off x="628985" y="7870554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kumimoji="0" lang="en-US" altLang="ko-KR" sz="14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2022.06.12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56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9B3AF734-5741-47E8-8B85-799788846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501929" y="7954460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D7415E54-AACC-444E-93FE-DB915E1B9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6" y="8267990"/>
            <a:ext cx="260228" cy="253723"/>
          </a:xfrm>
          <a:prstGeom prst="rect">
            <a:avLst/>
          </a:prstGeom>
        </p:spPr>
      </p:pic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1B064E85-660D-41FF-AB3F-002087F72F13}"/>
              </a:ext>
            </a:extLst>
          </p:cNvPr>
          <p:cNvSpPr/>
          <p:nvPr/>
        </p:nvSpPr>
        <p:spPr>
          <a:xfrm>
            <a:off x="628985" y="8206914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출발시간 선택           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451D0E1F-91F0-41A1-8A99-5326A8AFB313}"/>
              </a:ext>
            </a:extLst>
          </p:cNvPr>
          <p:cNvSpPr/>
          <p:nvPr/>
        </p:nvSpPr>
        <p:spPr>
          <a:xfrm>
            <a:off x="1737537" y="8269210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7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AA6895B6-3B42-4564-815A-CBD3CDFD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201" y="7961068"/>
            <a:ext cx="236571" cy="231195"/>
          </a:xfrm>
          <a:prstGeom prst="rect">
            <a:avLst/>
          </a:prstGeom>
        </p:spPr>
      </p:pic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4FE99721-C582-49DB-89EA-6F841EA742C8}"/>
              </a:ext>
            </a:extLst>
          </p:cNvPr>
          <p:cNvSpPr/>
          <p:nvPr/>
        </p:nvSpPr>
        <p:spPr>
          <a:xfrm>
            <a:off x="2477947" y="8269210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A7D2CE28-ADD0-46D3-9D68-84831C31B709}"/>
              </a:ext>
            </a:extLst>
          </p:cNvPr>
          <p:cNvSpPr/>
          <p:nvPr/>
        </p:nvSpPr>
        <p:spPr>
          <a:xfrm>
            <a:off x="384355" y="2078220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대한항공</a:t>
            </a: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EE44AA9A-E0C8-4A83-822C-48D53D2161A7}"/>
              </a:ext>
            </a:extLst>
          </p:cNvPr>
          <p:cNvSpPr/>
          <p:nvPr/>
        </p:nvSpPr>
        <p:spPr>
          <a:xfrm>
            <a:off x="2229560" y="2078220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K5462</a:t>
            </a:r>
            <a:endParaRPr lang="ko-KR" altLang="en-US" sz="1200" b="1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A38571-327C-4122-9E11-61354990BE84}"/>
              </a:ext>
            </a:extLst>
          </p:cNvPr>
          <p:cNvSpPr/>
          <p:nvPr/>
        </p:nvSpPr>
        <p:spPr>
          <a:xfrm>
            <a:off x="384355" y="1638638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인천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8B2F6476-F995-4F11-9437-3BEF9381E70A}"/>
              </a:ext>
            </a:extLst>
          </p:cNvPr>
          <p:cNvSpPr/>
          <p:nvPr/>
        </p:nvSpPr>
        <p:spPr>
          <a:xfrm>
            <a:off x="2229560" y="1638638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방콕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E8530A88-0958-4EAD-9922-056D69617C90}"/>
              </a:ext>
            </a:extLst>
          </p:cNvPr>
          <p:cNvSpPr/>
          <p:nvPr/>
        </p:nvSpPr>
        <p:spPr>
          <a:xfrm>
            <a:off x="384355" y="6740170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대한항공</a:t>
            </a: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D0C95504-E69F-4C61-B1AC-215B3B49F2ED}"/>
              </a:ext>
            </a:extLst>
          </p:cNvPr>
          <p:cNvSpPr/>
          <p:nvPr/>
        </p:nvSpPr>
        <p:spPr>
          <a:xfrm>
            <a:off x="2229560" y="6740170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K6530</a:t>
            </a:r>
            <a:endParaRPr lang="ko-KR" altLang="en-US" sz="1200" b="1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484BEC8C-2AB6-407D-A810-6CE11C80C037}"/>
              </a:ext>
            </a:extLst>
          </p:cNvPr>
          <p:cNvSpPr/>
          <p:nvPr/>
        </p:nvSpPr>
        <p:spPr>
          <a:xfrm>
            <a:off x="384355" y="6300588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방콕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30823B7-5D5B-4EF9-BFA6-6F84C15D8746}"/>
              </a:ext>
            </a:extLst>
          </p:cNvPr>
          <p:cNvSpPr/>
          <p:nvPr/>
        </p:nvSpPr>
        <p:spPr>
          <a:xfrm>
            <a:off x="2229560" y="6300588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인천</a:t>
            </a:r>
          </a:p>
        </p:txBody>
      </p:sp>
      <p:graphicFrame>
        <p:nvGraphicFramePr>
          <p:cNvPr id="172" name="표 12">
            <a:extLst>
              <a:ext uri="{FF2B5EF4-FFF2-40B4-BE49-F238E27FC236}">
                <a16:creationId xmlns:a16="http://schemas.microsoft.com/office/drawing/2014/main" id="{C5FF0FC7-570A-4899-927A-240680B34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427855"/>
              </p:ext>
            </p:extLst>
          </p:nvPr>
        </p:nvGraphicFramePr>
        <p:xfrm>
          <a:off x="4549729" y="8674177"/>
          <a:ext cx="3852840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840">
                  <a:extLst>
                    <a:ext uri="{9D8B030D-6E8A-4147-A177-3AD203B41FA5}">
                      <a16:colId xmlns:a16="http://schemas.microsoft.com/office/drawing/2014/main" val="4018819611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L="100584" marR="100584" marT="66938" marB="669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13773"/>
                  </a:ext>
                </a:extLst>
              </a:tr>
            </a:tbl>
          </a:graphicData>
        </a:graphic>
      </p:graphicFrame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7D7E2493-D655-439C-8704-F756F53EF35D}"/>
              </a:ext>
            </a:extLst>
          </p:cNvPr>
          <p:cNvSpPr/>
          <p:nvPr/>
        </p:nvSpPr>
        <p:spPr>
          <a:xfrm>
            <a:off x="6239304" y="8525342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13</a:t>
            </a:r>
            <a:endParaRPr lang="ko-KR" altLang="en-US" sz="1050" b="1" dirty="0"/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041EF362-2ADB-4A21-A4DF-B749094201C7}"/>
              </a:ext>
            </a:extLst>
          </p:cNvPr>
          <p:cNvSpPr/>
          <p:nvPr/>
        </p:nvSpPr>
        <p:spPr>
          <a:xfrm>
            <a:off x="182797" y="1267848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graphicFrame>
        <p:nvGraphicFramePr>
          <p:cNvPr id="182" name="표 181">
            <a:extLst>
              <a:ext uri="{FF2B5EF4-FFF2-40B4-BE49-F238E27FC236}">
                <a16:creationId xmlns:a16="http://schemas.microsoft.com/office/drawing/2014/main" id="{02687AF6-CD3B-43B2-A4BB-8319B7CC25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933086"/>
              </p:ext>
            </p:extLst>
          </p:nvPr>
        </p:nvGraphicFramePr>
        <p:xfrm>
          <a:off x="355606" y="3084387"/>
          <a:ext cx="3825147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6450">
                  <a:extLst>
                    <a:ext uri="{9D8B030D-6E8A-4147-A177-3AD203B41FA5}">
                      <a16:colId xmlns:a16="http://schemas.microsoft.com/office/drawing/2014/main" val="47565300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187249186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64755280"/>
                    </a:ext>
                  </a:extLst>
                </a:gridCol>
                <a:gridCol w="546447">
                  <a:extLst>
                    <a:ext uri="{9D8B030D-6E8A-4147-A177-3AD203B41FA5}">
                      <a16:colId xmlns:a16="http://schemas.microsoft.com/office/drawing/2014/main" val="3540162170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3519214675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1219929064"/>
                    </a:ext>
                  </a:extLst>
                </a:gridCol>
                <a:gridCol w="546450">
                  <a:extLst>
                    <a:ext uri="{9D8B030D-6E8A-4147-A177-3AD203B41FA5}">
                      <a16:colId xmlns:a16="http://schemas.microsoft.com/office/drawing/2014/main" val="40131849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일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화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수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목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금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토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145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28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29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9266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9985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17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048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18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21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24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46634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25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27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>
                              <a:lumMod val="85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 marL="0" marR="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5231808"/>
                  </a:ext>
                </a:extLst>
              </a:tr>
            </a:tbl>
          </a:graphicData>
        </a:graphic>
      </p:graphicFrame>
      <p:sp>
        <p:nvSpPr>
          <p:cNvPr id="183" name="TextBox 182">
            <a:extLst>
              <a:ext uri="{FF2B5EF4-FFF2-40B4-BE49-F238E27FC236}">
                <a16:creationId xmlns:a16="http://schemas.microsoft.com/office/drawing/2014/main" id="{5879E92F-F111-457C-A8BB-6139F2C1ECA7}"/>
              </a:ext>
            </a:extLst>
          </p:cNvPr>
          <p:cNvSpPr txBox="1"/>
          <p:nvPr/>
        </p:nvSpPr>
        <p:spPr>
          <a:xfrm>
            <a:off x="1724125" y="2805246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2022</a:t>
            </a:r>
            <a:r>
              <a:rPr lang="ko-KR" altLang="en-US" sz="1200" dirty="0"/>
              <a:t>년 </a:t>
            </a:r>
            <a:r>
              <a:rPr lang="en-US" altLang="ko-KR" sz="1200" dirty="0"/>
              <a:t>6</a:t>
            </a:r>
            <a:r>
              <a:rPr lang="ko-KR" altLang="en-US" sz="1200" dirty="0"/>
              <a:t>월</a:t>
            </a:r>
          </a:p>
        </p:txBody>
      </p:sp>
      <p:sp>
        <p:nvSpPr>
          <p:cNvPr id="184" name="사각형: 둥근 모서리 183">
            <a:extLst>
              <a:ext uri="{FF2B5EF4-FFF2-40B4-BE49-F238E27FC236}">
                <a16:creationId xmlns:a16="http://schemas.microsoft.com/office/drawing/2014/main" id="{E74EE6AD-10A0-4DFC-A972-27CEC4185611}"/>
              </a:ext>
            </a:extLst>
          </p:cNvPr>
          <p:cNvSpPr/>
          <p:nvPr/>
        </p:nvSpPr>
        <p:spPr>
          <a:xfrm>
            <a:off x="1149064" y="2837237"/>
            <a:ext cx="240790" cy="1797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7-2</a:t>
            </a:r>
            <a:endParaRPr lang="ko-KR" altLang="en-US" sz="1050" b="1" dirty="0"/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DF8EF6EA-293B-4F5D-B0F2-4683C47B3E7C}"/>
              </a:ext>
            </a:extLst>
          </p:cNvPr>
          <p:cNvSpPr/>
          <p:nvPr/>
        </p:nvSpPr>
        <p:spPr>
          <a:xfrm>
            <a:off x="103747" y="172391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FB63FD59-9F3C-43B0-AD49-6A98B177E802}"/>
              </a:ext>
            </a:extLst>
          </p:cNvPr>
          <p:cNvSpPr/>
          <p:nvPr/>
        </p:nvSpPr>
        <p:spPr>
          <a:xfrm>
            <a:off x="2106908" y="172391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E4F8369B-3C27-4BCA-A49D-4328DB6D0211}"/>
              </a:ext>
            </a:extLst>
          </p:cNvPr>
          <p:cNvSpPr/>
          <p:nvPr/>
        </p:nvSpPr>
        <p:spPr>
          <a:xfrm>
            <a:off x="116102" y="216056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5-2</a:t>
            </a:r>
            <a:endParaRPr lang="ko-KR" altLang="en-US" sz="1050" b="1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5F8B8736-F814-4761-8B0B-DAF97091B14C}"/>
              </a:ext>
            </a:extLst>
          </p:cNvPr>
          <p:cNvSpPr/>
          <p:nvPr/>
        </p:nvSpPr>
        <p:spPr>
          <a:xfrm>
            <a:off x="2106908" y="216056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6-2</a:t>
            </a:r>
            <a:endParaRPr lang="ko-KR" altLang="en-US" sz="1050" b="1" dirty="0"/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A44D5F3D-A31D-474B-8812-8A030BC678E8}"/>
              </a:ext>
            </a:extLst>
          </p:cNvPr>
          <p:cNvSpPr/>
          <p:nvPr/>
        </p:nvSpPr>
        <p:spPr>
          <a:xfrm>
            <a:off x="174989" y="472744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8-2</a:t>
            </a:r>
            <a:endParaRPr lang="ko-KR" altLang="en-US" sz="1050" b="1" dirty="0"/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FA0F2A03-3CF3-4DB0-A7BC-A8BB672575B2}"/>
              </a:ext>
            </a:extLst>
          </p:cNvPr>
          <p:cNvSpPr/>
          <p:nvPr/>
        </p:nvSpPr>
        <p:spPr>
          <a:xfrm>
            <a:off x="174989" y="511965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9-2</a:t>
            </a:r>
            <a:endParaRPr lang="ko-KR" altLang="en-US" sz="105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4760BC8C-907C-4F12-BF7D-6A086AE126C6}"/>
              </a:ext>
            </a:extLst>
          </p:cNvPr>
          <p:cNvSpPr/>
          <p:nvPr/>
        </p:nvSpPr>
        <p:spPr>
          <a:xfrm>
            <a:off x="95287" y="5436000"/>
            <a:ext cx="320492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10-2</a:t>
            </a:r>
            <a:endParaRPr lang="ko-KR" altLang="en-US" sz="1050" b="1" dirty="0"/>
          </a:p>
        </p:txBody>
      </p:sp>
      <p:sp>
        <p:nvSpPr>
          <p:cNvPr id="195" name="왼쪽 중괄호 194">
            <a:extLst>
              <a:ext uri="{FF2B5EF4-FFF2-40B4-BE49-F238E27FC236}">
                <a16:creationId xmlns:a16="http://schemas.microsoft.com/office/drawing/2014/main" id="{4DDB784F-ABEF-4419-AA3F-6C72C30907E8}"/>
              </a:ext>
            </a:extLst>
          </p:cNvPr>
          <p:cNvSpPr/>
          <p:nvPr/>
        </p:nvSpPr>
        <p:spPr>
          <a:xfrm>
            <a:off x="-32598" y="6114847"/>
            <a:ext cx="495055" cy="243851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6" name="사각형: 둥근 모서리 195">
            <a:extLst>
              <a:ext uri="{FF2B5EF4-FFF2-40B4-BE49-F238E27FC236}">
                <a16:creationId xmlns:a16="http://schemas.microsoft.com/office/drawing/2014/main" id="{4487A7CA-D04B-46B2-B6F4-688952E819CE}"/>
              </a:ext>
            </a:extLst>
          </p:cNvPr>
          <p:cNvSpPr/>
          <p:nvPr/>
        </p:nvSpPr>
        <p:spPr>
          <a:xfrm>
            <a:off x="-111076" y="723997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11</a:t>
            </a:r>
            <a:endParaRPr lang="ko-KR" altLang="en-US" sz="105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B0C5525A-0A45-4E28-BF44-559422554667}"/>
              </a:ext>
            </a:extLst>
          </p:cNvPr>
          <p:cNvSpPr/>
          <p:nvPr/>
        </p:nvSpPr>
        <p:spPr>
          <a:xfrm>
            <a:off x="235211" y="2510996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7-4</a:t>
            </a:r>
            <a:endParaRPr lang="ko-KR" altLang="en-US" sz="1050" b="1" dirty="0"/>
          </a:p>
        </p:txBody>
      </p:sp>
      <p:sp>
        <p:nvSpPr>
          <p:cNvPr id="198" name="사각형: 둥근 모서리 197">
            <a:extLst>
              <a:ext uri="{FF2B5EF4-FFF2-40B4-BE49-F238E27FC236}">
                <a16:creationId xmlns:a16="http://schemas.microsoft.com/office/drawing/2014/main" id="{7E113A9D-E42C-4C53-A4AC-9BD4C1CFFA0A}"/>
              </a:ext>
            </a:extLst>
          </p:cNvPr>
          <p:cNvSpPr/>
          <p:nvPr/>
        </p:nvSpPr>
        <p:spPr>
          <a:xfrm>
            <a:off x="2384164" y="344652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7-3</a:t>
            </a:r>
            <a:endParaRPr lang="ko-KR" altLang="en-US" sz="105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0CD0D-DD0A-4A78-AC02-D489F202915B}"/>
              </a:ext>
            </a:extLst>
          </p:cNvPr>
          <p:cNvSpPr txBox="1"/>
          <p:nvPr/>
        </p:nvSpPr>
        <p:spPr>
          <a:xfrm>
            <a:off x="2837148" y="279989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〉</a:t>
            </a:r>
            <a:endParaRPr lang="ko-KR" altLang="en-US" sz="1200" dirty="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3D3E8A31-6A0B-459C-B377-BBE40D9EC9A4}"/>
              </a:ext>
            </a:extLst>
          </p:cNvPr>
          <p:cNvSpPr txBox="1"/>
          <p:nvPr/>
        </p:nvSpPr>
        <p:spPr>
          <a:xfrm flipH="1">
            <a:off x="1368913" y="2799891"/>
            <a:ext cx="268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〈</a:t>
            </a:r>
            <a:endParaRPr lang="ko-KR" altLang="en-US" sz="1200" dirty="0"/>
          </a:p>
        </p:txBody>
      </p:sp>
      <p:sp>
        <p:nvSpPr>
          <p:cNvPr id="186" name="물결 185">
            <a:extLst>
              <a:ext uri="{FF2B5EF4-FFF2-40B4-BE49-F238E27FC236}">
                <a16:creationId xmlns:a16="http://schemas.microsoft.com/office/drawing/2014/main" id="{ED6CBBB2-4143-4579-A138-814F41D5E2F4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aphicFrame>
        <p:nvGraphicFramePr>
          <p:cNvPr id="135" name="표 134">
            <a:extLst>
              <a:ext uri="{FF2B5EF4-FFF2-40B4-BE49-F238E27FC236}">
                <a16:creationId xmlns:a16="http://schemas.microsoft.com/office/drawing/2014/main" id="{A8FFE94C-F719-401A-8D85-2C7362123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130291"/>
              </p:ext>
            </p:extLst>
          </p:nvPr>
        </p:nvGraphicFramePr>
        <p:xfrm>
          <a:off x="4695917" y="984852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탑승자 추가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4009B7CA-8CF6-496A-A0DA-917D3D81B800}"/>
              </a:ext>
            </a:extLst>
          </p:cNvPr>
          <p:cNvSpPr/>
          <p:nvPr/>
        </p:nvSpPr>
        <p:spPr>
          <a:xfrm>
            <a:off x="4722350" y="1339787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홍길동</a:t>
            </a:r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E85E4CAC-C64F-4F7B-A1D3-310986942BE0}"/>
              </a:ext>
            </a:extLst>
          </p:cNvPr>
          <p:cNvSpPr/>
          <p:nvPr/>
        </p:nvSpPr>
        <p:spPr>
          <a:xfrm>
            <a:off x="8060585" y="1440735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D4C5EF4D-2BC9-40F7-A7D1-943A18A194DD}"/>
              </a:ext>
            </a:extLst>
          </p:cNvPr>
          <p:cNvSpPr/>
          <p:nvPr/>
        </p:nvSpPr>
        <p:spPr>
          <a:xfrm>
            <a:off x="8060585" y="1909953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C890F6FA-92CB-4B33-ACC7-CC70CC451FF0}"/>
              </a:ext>
            </a:extLst>
          </p:cNvPr>
          <p:cNvSpPr/>
          <p:nvPr/>
        </p:nvSpPr>
        <p:spPr>
          <a:xfrm>
            <a:off x="4483478" y="1041311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12</a:t>
            </a:r>
            <a:endParaRPr lang="ko-KR" altLang="en-US" sz="1050" b="1" dirty="0"/>
          </a:p>
        </p:txBody>
      </p:sp>
      <p:sp>
        <p:nvSpPr>
          <p:cNvPr id="154" name="사각형: 둥근 모서리 153">
            <a:extLst>
              <a:ext uri="{FF2B5EF4-FFF2-40B4-BE49-F238E27FC236}">
                <a16:creationId xmlns:a16="http://schemas.microsoft.com/office/drawing/2014/main" id="{2A5EEED3-2515-4E30-B406-5ACAD04939BD}"/>
              </a:ext>
            </a:extLst>
          </p:cNvPr>
          <p:cNvSpPr/>
          <p:nvPr/>
        </p:nvSpPr>
        <p:spPr>
          <a:xfrm>
            <a:off x="8362666" y="1447785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12-1</a:t>
            </a:r>
            <a:endParaRPr lang="ko-KR" altLang="en-US" sz="900" b="1" dirty="0"/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6383658C-7198-4FA3-933C-A041936D4780}"/>
              </a:ext>
            </a:extLst>
          </p:cNvPr>
          <p:cNvSpPr/>
          <p:nvPr/>
        </p:nvSpPr>
        <p:spPr>
          <a:xfrm>
            <a:off x="8362666" y="1954595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12-2</a:t>
            </a:r>
            <a:endParaRPr lang="ko-KR" altLang="en-US" sz="900" b="1" dirty="0"/>
          </a:p>
        </p:txBody>
      </p:sp>
      <p:sp>
        <p:nvSpPr>
          <p:cNvPr id="163" name="사각형: 둥근 모서리 162">
            <a:extLst>
              <a:ext uri="{FF2B5EF4-FFF2-40B4-BE49-F238E27FC236}">
                <a16:creationId xmlns:a16="http://schemas.microsoft.com/office/drawing/2014/main" id="{5371A880-92E4-49E6-ADAF-2BBAE273839C}"/>
              </a:ext>
            </a:extLst>
          </p:cNvPr>
          <p:cNvSpPr/>
          <p:nvPr/>
        </p:nvSpPr>
        <p:spPr>
          <a:xfrm>
            <a:off x="4722350" y="1833577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홍길치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5054495F-10B6-4D44-BC90-339181DADAFA}"/>
              </a:ext>
            </a:extLst>
          </p:cNvPr>
          <p:cNvSpPr/>
          <p:nvPr/>
        </p:nvSpPr>
        <p:spPr>
          <a:xfrm>
            <a:off x="8060585" y="2402869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7890D2E1-5DEA-4816-99F3-651807C20146}"/>
              </a:ext>
            </a:extLst>
          </p:cNvPr>
          <p:cNvSpPr/>
          <p:nvPr/>
        </p:nvSpPr>
        <p:spPr>
          <a:xfrm>
            <a:off x="8362666" y="2447511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12-2</a:t>
            </a:r>
            <a:endParaRPr lang="ko-KR" altLang="en-US" sz="900" b="1" dirty="0"/>
          </a:p>
        </p:txBody>
      </p: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C3CE4AC1-3C7C-4322-80A0-FCA96A0FE1F4}"/>
              </a:ext>
            </a:extLst>
          </p:cNvPr>
          <p:cNvSpPr/>
          <p:nvPr/>
        </p:nvSpPr>
        <p:spPr>
          <a:xfrm>
            <a:off x="4722350" y="2326493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홍길상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0E406695-B1DE-4CF9-B103-1E35B4CC6A54}"/>
              </a:ext>
            </a:extLst>
          </p:cNvPr>
          <p:cNvSpPr/>
          <p:nvPr/>
        </p:nvSpPr>
        <p:spPr>
          <a:xfrm>
            <a:off x="8060585" y="2893182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04" name="사각형: 둥근 모서리 203">
            <a:extLst>
              <a:ext uri="{FF2B5EF4-FFF2-40B4-BE49-F238E27FC236}">
                <a16:creationId xmlns:a16="http://schemas.microsoft.com/office/drawing/2014/main" id="{3E6598E3-8B6B-434E-96F9-82F9C15B971F}"/>
              </a:ext>
            </a:extLst>
          </p:cNvPr>
          <p:cNvSpPr/>
          <p:nvPr/>
        </p:nvSpPr>
        <p:spPr>
          <a:xfrm>
            <a:off x="8362666" y="2937824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12-2</a:t>
            </a:r>
            <a:endParaRPr lang="ko-KR" altLang="en-US" sz="900" b="1" dirty="0"/>
          </a:p>
        </p:txBody>
      </p:sp>
      <p:sp>
        <p:nvSpPr>
          <p:cNvPr id="205" name="사각형: 둥근 모서리 204">
            <a:extLst>
              <a:ext uri="{FF2B5EF4-FFF2-40B4-BE49-F238E27FC236}">
                <a16:creationId xmlns:a16="http://schemas.microsoft.com/office/drawing/2014/main" id="{8D680585-2BAB-400B-887F-72A71D4C3DF3}"/>
              </a:ext>
            </a:extLst>
          </p:cNvPr>
          <p:cNvSpPr/>
          <p:nvPr/>
        </p:nvSpPr>
        <p:spPr>
          <a:xfrm>
            <a:off x="4722350" y="2816806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홍길미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542DD30F-D44A-4AC2-A534-AE386D3ADFF2}"/>
              </a:ext>
            </a:extLst>
          </p:cNvPr>
          <p:cNvSpPr/>
          <p:nvPr/>
        </p:nvSpPr>
        <p:spPr>
          <a:xfrm>
            <a:off x="8060585" y="3386098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07" name="사각형: 둥근 모서리 206">
            <a:extLst>
              <a:ext uri="{FF2B5EF4-FFF2-40B4-BE49-F238E27FC236}">
                <a16:creationId xmlns:a16="http://schemas.microsoft.com/office/drawing/2014/main" id="{EC1B5169-872C-4118-A244-9C52DE46CFC9}"/>
              </a:ext>
            </a:extLst>
          </p:cNvPr>
          <p:cNvSpPr/>
          <p:nvPr/>
        </p:nvSpPr>
        <p:spPr>
          <a:xfrm>
            <a:off x="8362666" y="3430740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12-2</a:t>
            </a:r>
            <a:endParaRPr lang="ko-KR" altLang="en-US" sz="900" b="1" dirty="0"/>
          </a:p>
        </p:txBody>
      </p:sp>
      <p:sp>
        <p:nvSpPr>
          <p:cNvPr id="208" name="사각형: 둥근 모서리 207">
            <a:extLst>
              <a:ext uri="{FF2B5EF4-FFF2-40B4-BE49-F238E27FC236}">
                <a16:creationId xmlns:a16="http://schemas.microsoft.com/office/drawing/2014/main" id="{2909B168-3D28-4363-8ACE-F47B53565FBC}"/>
              </a:ext>
            </a:extLst>
          </p:cNvPr>
          <p:cNvSpPr/>
          <p:nvPr/>
        </p:nvSpPr>
        <p:spPr>
          <a:xfrm>
            <a:off x="4722350" y="3309722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홍길수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0A96D96-88B5-4159-AFE8-6AB4A890E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221439"/>
              </p:ext>
            </p:extLst>
          </p:nvPr>
        </p:nvGraphicFramePr>
        <p:xfrm>
          <a:off x="9170321" y="6606834"/>
          <a:ext cx="2293197" cy="2220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941216977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1781746619"/>
                    </a:ext>
                  </a:extLst>
                </a:gridCol>
              </a:tblGrid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항공원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탑승자 추가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텍스트 입력 박스 디폴트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출력되며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추가 아이콘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입력박스 추가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12-2)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추가된 입력 박스에 삭제 아이콘 출력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해당 박스 삭제처리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63818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확인 버튼 클릭 시 </a:t>
                      </a:r>
                      <a:r>
                        <a:rPr lang="en-US" altLang="ko-KR" sz="1100" dirty="0"/>
                        <a:t>13-1</a:t>
                      </a:r>
                      <a:r>
                        <a:rPr lang="ko-KR" altLang="en-US" sz="1100" dirty="0"/>
                        <a:t>번 안내 토스트 </a:t>
                      </a:r>
                      <a:r>
                        <a:rPr lang="ko-KR" altLang="en-US" sz="1100" dirty="0" err="1"/>
                        <a:t>팝업창</a:t>
                      </a:r>
                      <a:r>
                        <a:rPr lang="ko-KR" altLang="en-US" sz="1100" dirty="0"/>
                        <a:t> 띄우고 창 닫힘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395850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78672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126905"/>
                  </a:ext>
                </a:extLst>
              </a:tr>
            </a:tbl>
          </a:graphicData>
        </a:graphic>
      </p:graphicFrame>
      <p:sp>
        <p:nvSpPr>
          <p:cNvPr id="209" name="AutoShape 117">
            <a:extLst>
              <a:ext uri="{FF2B5EF4-FFF2-40B4-BE49-F238E27FC236}">
                <a16:creationId xmlns:a16="http://schemas.microsoft.com/office/drawing/2014/main" id="{EE3BB48C-B65A-4CDB-B733-E3A7CFC92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8344" y="8664444"/>
            <a:ext cx="2430270" cy="506894"/>
          </a:xfrm>
          <a:prstGeom prst="roundRect">
            <a:avLst>
              <a:gd name="adj" fmla="val 12554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발권정보가 저장되었습니다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0" name="사각형: 둥근 모서리 209">
            <a:extLst>
              <a:ext uri="{FF2B5EF4-FFF2-40B4-BE49-F238E27FC236}">
                <a16:creationId xmlns:a16="http://schemas.microsoft.com/office/drawing/2014/main" id="{BC1627ED-DA04-41F4-AA89-AE7C4D62CACD}"/>
              </a:ext>
            </a:extLst>
          </p:cNvPr>
          <p:cNvSpPr/>
          <p:nvPr/>
        </p:nvSpPr>
        <p:spPr>
          <a:xfrm>
            <a:off x="8445600" y="8525342"/>
            <a:ext cx="320492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13-1</a:t>
            </a:r>
            <a:endParaRPr lang="ko-KR" altLang="en-US" sz="1050" b="1" dirty="0"/>
          </a:p>
        </p:txBody>
      </p: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FB6EA901-A445-489B-9F94-2CBD813DB0D4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4534515" y="936203"/>
            <a:chExt cx="7979298" cy="1852438"/>
          </a:xfrm>
        </p:grpSpPr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02CD80D1-4DDF-41DE-9D00-DB1F3CE6ADA1}"/>
                </a:ext>
              </a:extLst>
            </p:cNvPr>
            <p:cNvSpPr/>
            <p:nvPr/>
          </p:nvSpPr>
          <p:spPr>
            <a:xfrm>
              <a:off x="4534515" y="936203"/>
              <a:ext cx="7979298" cy="18524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항공삭제로 삭제</a:t>
              </a:r>
              <a:endParaRPr lang="ko-KR" altLang="en-US" dirty="0"/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28247835-735C-4FF1-8FBF-6975DFFBABC4}"/>
                </a:ext>
              </a:extLst>
            </p:cNvPr>
            <p:cNvCxnSpPr/>
            <p:nvPr/>
          </p:nvCxnSpPr>
          <p:spPr>
            <a:xfrm>
              <a:off x="4534515" y="936203"/>
              <a:ext cx="7979298" cy="17830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40553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탑승자 추가 입력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B71E-7782-4525-BB05-1A87AA684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항공권 정보 입력 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1C3D085-36D2-4033-BA8D-84C0C45AB4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my_add01</a:t>
            </a:r>
            <a:endParaRPr lang="ko-KR" altLang="en-US" dirty="0"/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50198"/>
              </p:ext>
            </p:extLst>
          </p:nvPr>
        </p:nvGraphicFramePr>
        <p:xfrm>
          <a:off x="11501281" y="901875"/>
          <a:ext cx="2293197" cy="71862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발권 정보 입력 후 탑승자 추가 입력 페이지 연결해서 출력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탑승자 정보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성별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이름입력 텍스트 박스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영문 성 입력 텍스트 박스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2-4)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영문 이름 입력 텍스트 박스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2-5)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생년월일 숫자입력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탑승자 추가 버튼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추가 입력 필드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정보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미입력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확인 버튼 비활성화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정보 입력 시 확인 버튼 활성화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확인 버튼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4-3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팝업창의 확인 문의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4-4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확인 버튼 클릭 시 닫힘 처리되고  마이페이지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메인에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항공권 예약 정보 확인 버튼으로 전환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탑승자 추가 버튼 클릭 시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번 탑승자 필드 추가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ECF12EB-6AB3-4BC2-BC45-76AE3E3F6722}"/>
              </a:ext>
            </a:extLst>
          </p:cNvPr>
          <p:cNvSpPr txBox="1"/>
          <p:nvPr/>
        </p:nvSpPr>
        <p:spPr>
          <a:xfrm>
            <a:off x="724304" y="1471859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탑승자 추가 입력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DF3FCF30-5E2A-48A9-BED1-5CBD866A87C4}"/>
              </a:ext>
            </a:extLst>
          </p:cNvPr>
          <p:cNvGraphicFramePr>
            <a:graphicFrameLocks noGrp="1"/>
          </p:cNvGraphicFramePr>
          <p:nvPr/>
        </p:nvGraphicFramePr>
        <p:xfrm>
          <a:off x="414797" y="213668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탑승자 정보 입력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948CE515-9CBE-446D-97E1-E5A6B3094AD3}"/>
              </a:ext>
            </a:extLst>
          </p:cNvPr>
          <p:cNvSpPr/>
          <p:nvPr/>
        </p:nvSpPr>
        <p:spPr>
          <a:xfrm>
            <a:off x="490955" y="2817682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한글이름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홍길동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14773A7-85D7-4AF7-860C-0C2FD8D5FDEB}"/>
              </a:ext>
            </a:extLst>
          </p:cNvPr>
          <p:cNvSpPr/>
          <p:nvPr/>
        </p:nvSpPr>
        <p:spPr>
          <a:xfrm>
            <a:off x="2734732" y="2123986"/>
            <a:ext cx="1186053" cy="28246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72000" rtlCol="0" anchor="ctr"/>
          <a:lstStyle/>
          <a:p>
            <a:pPr algn="ctr"/>
            <a:r>
              <a:rPr lang="en-US" altLang="ko-KR" sz="1400" dirty="0"/>
              <a:t>+</a:t>
            </a:r>
            <a:r>
              <a:rPr lang="en-US" altLang="ko-KR" sz="1050" dirty="0"/>
              <a:t>  </a:t>
            </a:r>
            <a:r>
              <a:rPr lang="ko-KR" altLang="en-US" sz="1050" dirty="0"/>
              <a:t>탑승자 추가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CED9533-6755-403C-B86B-A8298C4075A2}"/>
              </a:ext>
            </a:extLst>
          </p:cNvPr>
          <p:cNvSpPr/>
          <p:nvPr/>
        </p:nvSpPr>
        <p:spPr>
          <a:xfrm>
            <a:off x="297615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3FA4A757-0540-4AC6-B24C-E2E4436202D7}"/>
              </a:ext>
            </a:extLst>
          </p:cNvPr>
          <p:cNvSpPr/>
          <p:nvPr/>
        </p:nvSpPr>
        <p:spPr>
          <a:xfrm>
            <a:off x="195189" y="2193145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9D9A669-8EDE-4CBE-A2F0-D02442359C2A}"/>
              </a:ext>
            </a:extLst>
          </p:cNvPr>
          <p:cNvSpPr/>
          <p:nvPr/>
        </p:nvSpPr>
        <p:spPr>
          <a:xfrm>
            <a:off x="2515832" y="212398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03</a:t>
            </a:r>
            <a:endParaRPr lang="ko-KR" altLang="en-US" sz="1050" b="1" dirty="0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38EFAFF-77A0-4515-B464-75EC2437AF6A}"/>
              </a:ext>
            </a:extLst>
          </p:cNvPr>
          <p:cNvSpPr/>
          <p:nvPr/>
        </p:nvSpPr>
        <p:spPr>
          <a:xfrm>
            <a:off x="184244" y="256250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2-1</a:t>
            </a:r>
            <a:endParaRPr lang="ko-KR" altLang="en-US" sz="1050" b="1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F65B7CAB-116B-4E5D-823D-DBAD7319D9C1}"/>
              </a:ext>
            </a:extLst>
          </p:cNvPr>
          <p:cNvSpPr/>
          <p:nvPr/>
        </p:nvSpPr>
        <p:spPr>
          <a:xfrm>
            <a:off x="184244" y="292251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2-2</a:t>
            </a:r>
            <a:endParaRPr lang="ko-KR" altLang="en-US" sz="1050" b="1" dirty="0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A330760D-9CD1-4FC8-B134-8A57A014A184}"/>
              </a:ext>
            </a:extLst>
          </p:cNvPr>
          <p:cNvSpPr/>
          <p:nvPr/>
        </p:nvSpPr>
        <p:spPr>
          <a:xfrm>
            <a:off x="184244" y="3417604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2-3</a:t>
            </a:r>
            <a:endParaRPr lang="ko-KR" altLang="en-US" sz="1050" b="1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80B845D-1632-4EE2-97EA-22EA0EB41C37}"/>
              </a:ext>
            </a:extLst>
          </p:cNvPr>
          <p:cNvSpPr/>
          <p:nvPr/>
        </p:nvSpPr>
        <p:spPr>
          <a:xfrm>
            <a:off x="490955" y="337932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영문 성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HONG)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4C2E2E1-9C86-4EFE-81D0-BF085D485991}"/>
              </a:ext>
            </a:extLst>
          </p:cNvPr>
          <p:cNvSpPr/>
          <p:nvPr/>
        </p:nvSpPr>
        <p:spPr>
          <a:xfrm>
            <a:off x="490955" y="384268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영문 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GILDONG)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3C2C704A-E26E-4F1F-B5E0-1F68A47752EA}"/>
              </a:ext>
            </a:extLst>
          </p:cNvPr>
          <p:cNvSpPr/>
          <p:nvPr/>
        </p:nvSpPr>
        <p:spPr>
          <a:xfrm>
            <a:off x="490955" y="4396621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생년월일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19880817)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3603714F-12CB-4625-A720-87BB12087BA5}"/>
              </a:ext>
            </a:extLst>
          </p:cNvPr>
          <p:cNvGraphicFramePr>
            <a:graphicFrameLocks noGrp="1"/>
          </p:cNvGraphicFramePr>
          <p:nvPr/>
        </p:nvGraphicFramePr>
        <p:xfrm>
          <a:off x="414797" y="2511379"/>
          <a:ext cx="3697172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○ 남성     ○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A05190CA-E71B-4B50-9E63-BFD441B1D3D4}"/>
              </a:ext>
            </a:extLst>
          </p:cNvPr>
          <p:cNvSpPr/>
          <p:nvPr/>
        </p:nvSpPr>
        <p:spPr>
          <a:xfrm>
            <a:off x="184244" y="3858268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2-4</a:t>
            </a:r>
            <a:endParaRPr lang="ko-KR" altLang="en-US" sz="1050" b="1" dirty="0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48956731-9EF1-461C-A8A0-906F0A7B672A}"/>
              </a:ext>
            </a:extLst>
          </p:cNvPr>
          <p:cNvSpPr/>
          <p:nvPr/>
        </p:nvSpPr>
        <p:spPr>
          <a:xfrm>
            <a:off x="184244" y="435335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2-5</a:t>
            </a:r>
            <a:endParaRPr lang="ko-KR" altLang="en-US" sz="1050" b="1" dirty="0"/>
          </a:p>
        </p:txBody>
      </p:sp>
      <p:graphicFrame>
        <p:nvGraphicFramePr>
          <p:cNvPr id="62" name="표 12">
            <a:extLst>
              <a:ext uri="{FF2B5EF4-FFF2-40B4-BE49-F238E27FC236}">
                <a16:creationId xmlns:a16="http://schemas.microsoft.com/office/drawing/2014/main" id="{580FA34F-B04A-4A2F-A546-A3DBC71FC871}"/>
              </a:ext>
            </a:extLst>
          </p:cNvPr>
          <p:cNvGraphicFramePr>
            <a:graphicFrameLocks noGrp="1"/>
          </p:cNvGraphicFramePr>
          <p:nvPr/>
        </p:nvGraphicFramePr>
        <p:xfrm>
          <a:off x="4621244" y="8294532"/>
          <a:ext cx="3870430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0430">
                  <a:extLst>
                    <a:ext uri="{9D8B030D-6E8A-4147-A177-3AD203B41FA5}">
                      <a16:colId xmlns:a16="http://schemas.microsoft.com/office/drawing/2014/main" val="4018819611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L="100584" marR="100584" marT="66938" marB="669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13773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2C6838F9-8FDC-4A58-9089-416E17DA6B7F}"/>
              </a:ext>
            </a:extLst>
          </p:cNvPr>
          <p:cNvSpPr txBox="1"/>
          <p:nvPr/>
        </p:nvSpPr>
        <p:spPr>
          <a:xfrm>
            <a:off x="3695392" y="11612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A3F987-E4F2-4FE9-A8DD-881DF6C2AA92}"/>
              </a:ext>
            </a:extLst>
          </p:cNvPr>
          <p:cNvSpPr txBox="1"/>
          <p:nvPr/>
        </p:nvSpPr>
        <p:spPr>
          <a:xfrm>
            <a:off x="7956691" y="11612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FB794736-1677-4FD0-B90B-197983BB4F10}"/>
              </a:ext>
            </a:extLst>
          </p:cNvPr>
          <p:cNvGraphicFramePr>
            <a:graphicFrameLocks noGrp="1"/>
          </p:cNvGraphicFramePr>
          <p:nvPr/>
        </p:nvGraphicFramePr>
        <p:xfrm>
          <a:off x="4715701" y="212398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탑승자 정보 입력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94345C9-37C3-4117-B666-39289A995397}"/>
              </a:ext>
            </a:extLst>
          </p:cNvPr>
          <p:cNvSpPr/>
          <p:nvPr/>
        </p:nvSpPr>
        <p:spPr>
          <a:xfrm>
            <a:off x="4791859" y="2817682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강승혜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83D0EEA-9FA0-45B1-A759-B1A32029C5C2}"/>
              </a:ext>
            </a:extLst>
          </p:cNvPr>
          <p:cNvSpPr/>
          <p:nvPr/>
        </p:nvSpPr>
        <p:spPr>
          <a:xfrm>
            <a:off x="4791859" y="337932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KANG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08E10C2-8736-4A0D-93F9-990023F32C8D}"/>
              </a:ext>
            </a:extLst>
          </p:cNvPr>
          <p:cNvSpPr/>
          <p:nvPr/>
        </p:nvSpPr>
        <p:spPr>
          <a:xfrm>
            <a:off x="4791859" y="384268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SEUNG HYE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7E333A-1775-4CF5-957A-823987E7D03F}"/>
              </a:ext>
            </a:extLst>
          </p:cNvPr>
          <p:cNvSpPr/>
          <p:nvPr/>
        </p:nvSpPr>
        <p:spPr>
          <a:xfrm>
            <a:off x="4791859" y="4396621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19771029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ABE6C526-296E-45E6-98E4-611195F24169}"/>
              </a:ext>
            </a:extLst>
          </p:cNvPr>
          <p:cNvGraphicFramePr>
            <a:graphicFrameLocks noGrp="1"/>
          </p:cNvGraphicFramePr>
          <p:nvPr/>
        </p:nvGraphicFramePr>
        <p:xfrm>
          <a:off x="4715701" y="2511379"/>
          <a:ext cx="3697172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○ 남성     ◎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52EAD3F-3C9C-4729-BF5C-7E7A9A44012C}"/>
              </a:ext>
            </a:extLst>
          </p:cNvPr>
          <p:cNvSpPr/>
          <p:nvPr/>
        </p:nvSpPr>
        <p:spPr>
          <a:xfrm>
            <a:off x="4791859" y="5433717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한글이름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홍길동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140C692-FABF-45EF-9340-0580460841FB}"/>
              </a:ext>
            </a:extLst>
          </p:cNvPr>
          <p:cNvSpPr/>
          <p:nvPr/>
        </p:nvSpPr>
        <p:spPr>
          <a:xfrm>
            <a:off x="4791859" y="5995359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영문 성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HONG)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4244974-ECFE-4671-8CA4-8DF208D74081}"/>
              </a:ext>
            </a:extLst>
          </p:cNvPr>
          <p:cNvSpPr/>
          <p:nvPr/>
        </p:nvSpPr>
        <p:spPr>
          <a:xfrm>
            <a:off x="4791859" y="6458719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영문 이름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GILDONG)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EBE86985-11A0-417C-8671-DDF26376CB5C}"/>
              </a:ext>
            </a:extLst>
          </p:cNvPr>
          <p:cNvSpPr/>
          <p:nvPr/>
        </p:nvSpPr>
        <p:spPr>
          <a:xfrm>
            <a:off x="4791859" y="7012656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생년월일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(</a:t>
            </a:r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예 </a:t>
            </a:r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: 19880817)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F428803F-B673-40C2-A832-1F3E239631F7}"/>
              </a:ext>
            </a:extLst>
          </p:cNvPr>
          <p:cNvGraphicFramePr>
            <a:graphicFrameLocks noGrp="1"/>
          </p:cNvGraphicFramePr>
          <p:nvPr/>
        </p:nvGraphicFramePr>
        <p:xfrm>
          <a:off x="4761832" y="5127414"/>
          <a:ext cx="3568317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1965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36352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○ 남성     ○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pSp>
        <p:nvGrpSpPr>
          <p:cNvPr id="82" name="그룹 81">
            <a:extLst>
              <a:ext uri="{FF2B5EF4-FFF2-40B4-BE49-F238E27FC236}">
                <a16:creationId xmlns:a16="http://schemas.microsoft.com/office/drawing/2014/main" id="{E2A6F8E6-0615-4527-8178-CBF8C6405CC6}"/>
              </a:ext>
            </a:extLst>
          </p:cNvPr>
          <p:cNvGrpSpPr/>
          <p:nvPr/>
        </p:nvGrpSpPr>
        <p:grpSpPr>
          <a:xfrm>
            <a:off x="8320495" y="2372160"/>
            <a:ext cx="92378" cy="5719839"/>
            <a:chOff x="6349929" y="2556384"/>
            <a:chExt cx="180020" cy="2205245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7265083F-5EF0-467E-B560-70DA866EB973}"/>
                </a:ext>
              </a:extLst>
            </p:cNvPr>
            <p:cNvSpPr/>
            <p:nvPr/>
          </p:nvSpPr>
          <p:spPr>
            <a:xfrm>
              <a:off x="6349929" y="2556384"/>
              <a:ext cx="180020" cy="22052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A8F07C59-1263-4F92-9669-FF0F1BFF1F1F}"/>
                </a:ext>
              </a:extLst>
            </p:cNvPr>
            <p:cNvSpPr/>
            <p:nvPr/>
          </p:nvSpPr>
          <p:spPr>
            <a:xfrm>
              <a:off x="6379289" y="3459959"/>
              <a:ext cx="122956" cy="40157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9CD3E12-B049-49C1-9C6D-11990B8FE356}"/>
              </a:ext>
            </a:extLst>
          </p:cNvPr>
          <p:cNvSpPr/>
          <p:nvPr/>
        </p:nvSpPr>
        <p:spPr>
          <a:xfrm>
            <a:off x="7035636" y="2123986"/>
            <a:ext cx="1186053" cy="28246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72000" rtlCol="0" anchor="ctr"/>
          <a:lstStyle/>
          <a:p>
            <a:pPr algn="ctr"/>
            <a:r>
              <a:rPr lang="en-US" altLang="ko-KR" sz="1400" dirty="0"/>
              <a:t>+</a:t>
            </a:r>
            <a:r>
              <a:rPr lang="en-US" altLang="ko-KR" sz="1050" dirty="0"/>
              <a:t>  </a:t>
            </a:r>
            <a:r>
              <a:rPr lang="ko-KR" altLang="en-US" sz="1050" dirty="0"/>
              <a:t>탑승자 추가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A8F513-5129-4F88-9CC9-A1C5A0D3992D}"/>
              </a:ext>
            </a:extLst>
          </p:cNvPr>
          <p:cNvGrpSpPr/>
          <p:nvPr/>
        </p:nvGrpSpPr>
        <p:grpSpPr>
          <a:xfrm>
            <a:off x="8478838" y="1264907"/>
            <a:ext cx="216000" cy="1157937"/>
            <a:chOff x="8555038" y="1264907"/>
            <a:chExt cx="216000" cy="115793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7339E1E-63DD-4464-970C-DF0E0C5AE188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2668D57-5018-4350-AD68-E0E621DD4968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934F10E-3E15-4737-A912-DC94FB5FC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AF0DCE09-2763-44F8-87F2-E5E9013FEA71}"/>
              </a:ext>
            </a:extLst>
          </p:cNvPr>
          <p:cNvGrpSpPr/>
          <p:nvPr/>
        </p:nvGrpSpPr>
        <p:grpSpPr>
          <a:xfrm>
            <a:off x="4183793" y="1264907"/>
            <a:ext cx="216000" cy="1157937"/>
            <a:chOff x="8555038" y="1264907"/>
            <a:chExt cx="216000" cy="1157937"/>
          </a:xfrm>
        </p:grpSpPr>
        <p:cxnSp>
          <p:nvCxnSpPr>
            <p:cNvPr id="95" name="직선 연결선 94">
              <a:extLst>
                <a:ext uri="{FF2B5EF4-FFF2-40B4-BE49-F238E27FC236}">
                  <a16:creationId xmlns:a16="http://schemas.microsoft.com/office/drawing/2014/main" id="{8755ECAE-7CB4-4666-85FA-AAA97A79A257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A49F0245-DDC6-41C0-BD1B-B9F1B8120D71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6297CFF8-5376-4866-AD1A-3C82099816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4BDF2FFA-826F-4B70-BEFC-B66F709C82D1}"/>
              </a:ext>
            </a:extLst>
          </p:cNvPr>
          <p:cNvSpPr/>
          <p:nvPr/>
        </p:nvSpPr>
        <p:spPr>
          <a:xfrm>
            <a:off x="4279398" y="1437625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01" name="Rectangle 89">
            <a:extLst>
              <a:ext uri="{FF2B5EF4-FFF2-40B4-BE49-F238E27FC236}">
                <a16:creationId xmlns:a16="http://schemas.microsoft.com/office/drawing/2014/main" id="{9FAEA78C-A645-41AC-8F5C-6A245AAC3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403" y="8294533"/>
            <a:ext cx="3827052" cy="54467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134241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25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선택하기</a:t>
            </a:r>
            <a:endParaRPr kumimoji="0" lang="ko-KR" altLang="en-US" sz="1798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7A735A1-E2A2-47D8-A8FC-7E25E3EC9C16}"/>
              </a:ext>
            </a:extLst>
          </p:cNvPr>
          <p:cNvGrpSpPr/>
          <p:nvPr/>
        </p:nvGrpSpPr>
        <p:grpSpPr>
          <a:xfrm>
            <a:off x="8478838" y="8294532"/>
            <a:ext cx="216000" cy="542947"/>
            <a:chOff x="8555038" y="1264907"/>
            <a:chExt cx="216000" cy="115793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63A4688B-D8F8-4BD9-99CC-F31CABD601E4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4CAD684-FD86-497D-ADD4-ADAC7B5EC81F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5F2A3685-B80B-4F62-A05B-7B160EEF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EF15A36C-2FD0-4E5A-8452-6C999D57EE5A}"/>
              </a:ext>
            </a:extLst>
          </p:cNvPr>
          <p:cNvGrpSpPr/>
          <p:nvPr/>
        </p:nvGrpSpPr>
        <p:grpSpPr>
          <a:xfrm>
            <a:off x="4183793" y="8294532"/>
            <a:ext cx="216000" cy="542947"/>
            <a:chOff x="8555038" y="1264907"/>
            <a:chExt cx="216000" cy="1157937"/>
          </a:xfrm>
        </p:grpSpPr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F829E63D-F010-4667-B9F5-AE3D90E68B1C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B15D8D02-8A50-488F-96B1-931A56833C7A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2478C88A-CE80-4257-BE2F-6B3719F16F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DAC66A47-1450-4468-8D86-0F2736E7FE5B}"/>
              </a:ext>
            </a:extLst>
          </p:cNvPr>
          <p:cNvSpPr/>
          <p:nvPr/>
        </p:nvSpPr>
        <p:spPr>
          <a:xfrm>
            <a:off x="2096475" y="8185082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4-1</a:t>
            </a:r>
            <a:endParaRPr lang="ko-KR" altLang="en-US" sz="1050" b="1" dirty="0"/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64EFCE53-7E21-4047-9DFD-98B9A549E88C}"/>
              </a:ext>
            </a:extLst>
          </p:cNvPr>
          <p:cNvSpPr/>
          <p:nvPr/>
        </p:nvSpPr>
        <p:spPr>
          <a:xfrm>
            <a:off x="6439939" y="8185082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2FF29E5-6C42-499A-AB5C-AE31BF3F0786}"/>
              </a:ext>
            </a:extLst>
          </p:cNvPr>
          <p:cNvSpPr/>
          <p:nvPr/>
        </p:nvSpPr>
        <p:spPr>
          <a:xfrm>
            <a:off x="4279398" y="849287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DA3060-BE87-43BC-841C-7E7943528C26}"/>
              </a:ext>
            </a:extLst>
          </p:cNvPr>
          <p:cNvSpPr txBox="1"/>
          <p:nvPr/>
        </p:nvSpPr>
        <p:spPr>
          <a:xfrm>
            <a:off x="5005411" y="1455418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탑승자 추가 입력</a:t>
            </a:r>
          </a:p>
        </p:txBody>
      </p:sp>
      <p:sp>
        <p:nvSpPr>
          <p:cNvPr id="63" name="물결 62">
            <a:extLst>
              <a:ext uri="{FF2B5EF4-FFF2-40B4-BE49-F238E27FC236}">
                <a16:creationId xmlns:a16="http://schemas.microsoft.com/office/drawing/2014/main" id="{B93039C0-300D-40F2-ACAA-40B62280C7F1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AE907872-1575-4B93-BC21-76F67B47CA02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7FF753F6-1F59-412B-8E12-DF1E5AFE1808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42101428-B6B2-4E93-91B6-46A7ADF29971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811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사각형: 둥근 모서리 241">
            <a:extLst>
              <a:ext uri="{FF2B5EF4-FFF2-40B4-BE49-F238E27FC236}">
                <a16:creationId xmlns:a16="http://schemas.microsoft.com/office/drawing/2014/main" id="{478AAC56-2567-4D0A-A056-1E4910A76005}"/>
              </a:ext>
            </a:extLst>
          </p:cNvPr>
          <p:cNvSpPr/>
          <p:nvPr/>
        </p:nvSpPr>
        <p:spPr>
          <a:xfrm>
            <a:off x="7868164" y="2290341"/>
            <a:ext cx="2303957" cy="1346308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A4FB1-8D63-4E88-BEF6-34F83163FAA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" name="제목 1"/>
          <p:cNvSpPr txBox="1">
            <a:spLocks/>
          </p:cNvSpPr>
          <p:nvPr/>
        </p:nvSpPr>
        <p:spPr>
          <a:xfrm>
            <a:off x="56088" y="1114082"/>
            <a:ext cx="10402070" cy="350320"/>
          </a:xfrm>
          <a:prstGeom prst="rect">
            <a:avLst/>
          </a:prstGeom>
        </p:spPr>
        <p:txBody>
          <a:bodyPr vert="horz" lIns="146266" tIns="43930" rIns="87857" bIns="43930" rtlCol="0" anchor="ctr">
            <a:normAutofit/>
          </a:bodyPr>
          <a:lstStyle>
            <a:lvl1pPr algn="ctr" defTabSz="914404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1218" b="1" dirty="0">
                <a:solidFill>
                  <a:schemeClr val="bg1"/>
                </a:solidFill>
              </a:rPr>
              <a:t>Common Interface</a:t>
            </a:r>
            <a:endParaRPr lang="ko-KR" altLang="en-US" sz="1218" b="1" dirty="0">
              <a:solidFill>
                <a:schemeClr val="bg1"/>
              </a:solidFill>
            </a:endParaRPr>
          </a:p>
        </p:txBody>
      </p:sp>
      <p:sp>
        <p:nvSpPr>
          <p:cNvPr id="4" name="Text Box 55">
            <a:extLst>
              <a:ext uri="{FF2B5EF4-FFF2-40B4-BE49-F238E27FC236}">
                <a16:creationId xmlns:a16="http://schemas.microsoft.com/office/drawing/2014/main" id="{1A9D360A-00FE-4BCB-B426-D2FB92DC35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118" y="666174"/>
            <a:ext cx="12899421" cy="34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39008" tIns="69505" rIns="139008" bIns="69505">
            <a:spAutoFit/>
          </a:bodyPr>
          <a:lstStyle>
            <a:lvl1pPr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eaLnBrk="0" hangingPunct="0"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marL="195042" indent="-195042" eaLnBrk="1" hangingPunct="1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kumimoji="1" lang="ko-KR" altLang="en-US" sz="1138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팝업 정의</a:t>
            </a:r>
            <a:endParaRPr kumimoji="1" lang="en-US" altLang="ko-KR" sz="1138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/>
        </p:nvSpPr>
        <p:spPr>
          <a:xfrm>
            <a:off x="274254" y="2186719"/>
            <a:ext cx="3386186" cy="602289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B1AF91-E93D-45BD-9040-8CC1959CF640}"/>
              </a:ext>
            </a:extLst>
          </p:cNvPr>
          <p:cNvGrpSpPr/>
          <p:nvPr/>
        </p:nvGrpSpPr>
        <p:grpSpPr>
          <a:xfrm>
            <a:off x="3383028" y="2290341"/>
            <a:ext cx="193795" cy="200539"/>
            <a:chOff x="9608670" y="2859985"/>
            <a:chExt cx="170350" cy="176278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6476A7C1-CAAA-465B-9ED9-B44120475BD7}"/>
                </a:ext>
              </a:extLst>
            </p:cNvPr>
            <p:cNvCxnSpPr/>
            <p:nvPr/>
          </p:nvCxnSpPr>
          <p:spPr>
            <a:xfrm>
              <a:off x="9610455" y="2864334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9F4D56D-4FD5-4047-B18E-14244A44D0D5}"/>
                </a:ext>
              </a:extLst>
            </p:cNvPr>
            <p:cNvCxnSpPr/>
            <p:nvPr/>
          </p:nvCxnSpPr>
          <p:spPr>
            <a:xfrm flipH="1">
              <a:off x="9608670" y="2859985"/>
              <a:ext cx="168565" cy="17192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E11617-D900-4B44-9289-7D269904AA4B}"/>
              </a:ext>
            </a:extLst>
          </p:cNvPr>
          <p:cNvSpPr/>
          <p:nvPr/>
        </p:nvSpPr>
        <p:spPr>
          <a:xfrm>
            <a:off x="1973686" y="7768639"/>
            <a:ext cx="1687333" cy="4351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dirty="0">
                <a:solidFill>
                  <a:schemeClr val="tx1"/>
                </a:solidFill>
              </a:rPr>
              <a:t>닫기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5DE9F-2DF3-427A-BD79-8514F98C6AB4}"/>
              </a:ext>
            </a:extLst>
          </p:cNvPr>
          <p:cNvSpPr txBox="1"/>
          <p:nvPr/>
        </p:nvSpPr>
        <p:spPr>
          <a:xfrm>
            <a:off x="401900" y="3531488"/>
            <a:ext cx="3249108" cy="126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44" b="1" dirty="0"/>
              <a:t>000</a:t>
            </a:r>
          </a:p>
          <a:p>
            <a:r>
              <a:rPr lang="en-US" altLang="ko-KR" sz="2544" b="1" dirty="0"/>
              <a:t>0000 5</a:t>
            </a:r>
            <a:r>
              <a:rPr lang="ko-KR" altLang="en-US" sz="2544" b="1" dirty="0"/>
              <a:t>월 </a:t>
            </a:r>
            <a:r>
              <a:rPr lang="en-US" altLang="ko-KR" sz="2544" b="1" dirty="0"/>
              <a:t>1</a:t>
            </a:r>
            <a:r>
              <a:rPr lang="ko-KR" altLang="en-US" sz="2544" b="1" dirty="0"/>
              <a:t>일 </a:t>
            </a:r>
            <a:endParaRPr lang="en-US" altLang="ko-KR" sz="2544" b="1" dirty="0"/>
          </a:p>
          <a:p>
            <a:r>
              <a:rPr lang="ko-KR" altLang="en-US" sz="2544" b="1" dirty="0"/>
              <a:t>공개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A82E9-C3CE-417F-941C-90C5E7BC16AF}"/>
              </a:ext>
            </a:extLst>
          </p:cNvPr>
          <p:cNvSpPr txBox="1"/>
          <p:nvPr/>
        </p:nvSpPr>
        <p:spPr>
          <a:xfrm>
            <a:off x="401900" y="4800491"/>
            <a:ext cx="3261399" cy="1109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38" dirty="0" err="1"/>
              <a:t>블라블라블라</a:t>
            </a:r>
            <a:r>
              <a:rPr lang="ko-KR" altLang="en-US" sz="1138" dirty="0"/>
              <a:t> 서브 설명</a:t>
            </a:r>
            <a:endParaRPr lang="en-US" altLang="ko-KR" sz="1138" dirty="0"/>
          </a:p>
          <a:p>
            <a:pPr>
              <a:lnSpc>
                <a:spcPct val="150000"/>
              </a:lnSpc>
            </a:pPr>
            <a:r>
              <a:rPr lang="ko-KR" altLang="en-US" sz="1138" dirty="0" err="1"/>
              <a:t>블라블라블라</a:t>
            </a:r>
            <a:r>
              <a:rPr lang="ko-KR" altLang="en-US" sz="1138" dirty="0"/>
              <a:t> 서브 </a:t>
            </a:r>
            <a:r>
              <a:rPr lang="ko-KR" altLang="en-US" sz="1138" dirty="0" err="1"/>
              <a:t>설명블라블라블라</a:t>
            </a:r>
            <a:r>
              <a:rPr lang="ko-KR" altLang="en-US" sz="1138" dirty="0"/>
              <a:t> 서브 설명</a:t>
            </a:r>
          </a:p>
          <a:p>
            <a:pPr>
              <a:lnSpc>
                <a:spcPct val="150000"/>
              </a:lnSpc>
            </a:pPr>
            <a:endParaRPr lang="ko-KR" altLang="en-US" sz="1138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3C5666-E708-4980-98D3-78FC26450018}"/>
              </a:ext>
            </a:extLst>
          </p:cNvPr>
          <p:cNvSpPr/>
          <p:nvPr/>
        </p:nvSpPr>
        <p:spPr>
          <a:xfrm>
            <a:off x="284162" y="7768639"/>
            <a:ext cx="1687333" cy="43514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10" dirty="0">
                <a:solidFill>
                  <a:schemeClr val="tx1"/>
                </a:solidFill>
              </a:rPr>
              <a:t>오늘 하루 열지 않기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3A82E9-C3CE-417F-941C-90C5E7BC16AF}"/>
              </a:ext>
            </a:extLst>
          </p:cNvPr>
          <p:cNvSpPr txBox="1"/>
          <p:nvPr/>
        </p:nvSpPr>
        <p:spPr>
          <a:xfrm>
            <a:off x="401900" y="5624723"/>
            <a:ext cx="3261399" cy="321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38" b="1" dirty="0"/>
              <a:t>2021</a:t>
            </a:r>
            <a:r>
              <a:rPr lang="ko-KR" altLang="en-US" sz="1138" b="1" dirty="0"/>
              <a:t>년 </a:t>
            </a:r>
            <a:r>
              <a:rPr lang="en-US" altLang="ko-KR" sz="1138" b="1" dirty="0"/>
              <a:t>9</a:t>
            </a:r>
            <a:r>
              <a:rPr lang="ko-KR" altLang="en-US" sz="1138" b="1" dirty="0"/>
              <a:t>월 </a:t>
            </a:r>
            <a:r>
              <a:rPr lang="en-US" altLang="ko-KR" sz="1138" b="1" dirty="0"/>
              <a:t>3</a:t>
            </a:r>
            <a:r>
              <a:rPr lang="ko-KR" altLang="en-US" sz="1138" b="1" dirty="0"/>
              <a:t>일</a:t>
            </a:r>
            <a:r>
              <a:rPr lang="en-US" altLang="ko-KR" sz="1138" b="1" dirty="0"/>
              <a:t>(</a:t>
            </a:r>
            <a:r>
              <a:rPr lang="ko-KR" altLang="en-US" sz="1138" b="1" dirty="0"/>
              <a:t>월</a:t>
            </a:r>
            <a:r>
              <a:rPr lang="en-US" altLang="ko-KR" sz="1138" b="1" dirty="0"/>
              <a:t>) ~ 9</a:t>
            </a:r>
            <a:r>
              <a:rPr lang="ko-KR" altLang="en-US" sz="1138" b="1" dirty="0"/>
              <a:t>월 </a:t>
            </a:r>
            <a:r>
              <a:rPr lang="en-US" altLang="ko-KR" sz="1138" b="1" dirty="0"/>
              <a:t>22</a:t>
            </a:r>
            <a:r>
              <a:rPr lang="ko-KR" altLang="en-US" sz="1138" b="1" dirty="0"/>
              <a:t>일</a:t>
            </a:r>
            <a:r>
              <a:rPr lang="en-US" altLang="ko-KR" sz="1138" b="1" dirty="0"/>
              <a:t>(</a:t>
            </a:r>
            <a:r>
              <a:rPr lang="ko-KR" altLang="en-US" sz="1138" b="1" dirty="0"/>
              <a:t>토</a:t>
            </a:r>
            <a:r>
              <a:rPr lang="en-US" altLang="ko-KR" sz="1138" b="1" dirty="0"/>
              <a:t>)</a:t>
            </a:r>
            <a:endParaRPr lang="ko-KR" altLang="en-US" sz="1138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3A82E9-C3CE-417F-941C-90C5E7BC16AF}"/>
              </a:ext>
            </a:extLst>
          </p:cNvPr>
          <p:cNvSpPr txBox="1"/>
          <p:nvPr/>
        </p:nvSpPr>
        <p:spPr>
          <a:xfrm>
            <a:off x="401900" y="6052468"/>
            <a:ext cx="1843166" cy="321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38" b="1" u="sng" dirty="0"/>
              <a:t>이벤트 자세히 보기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4255" y="1875901"/>
            <a:ext cx="2809405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메인 팝업 예시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63368" y="1875901"/>
            <a:ext cx="2809405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확인</a:t>
            </a:r>
            <a:r>
              <a:rPr lang="en-US" altLang="ko-KR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(confirm) </a:t>
            </a: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팝업 예시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D2673D-5B78-4434-BEBE-C861FE195289}"/>
              </a:ext>
            </a:extLst>
          </p:cNvPr>
          <p:cNvSpPr txBox="1"/>
          <p:nvPr/>
        </p:nvSpPr>
        <p:spPr>
          <a:xfrm>
            <a:off x="7886919" y="2387890"/>
            <a:ext cx="2303957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38" b="1" dirty="0"/>
              <a:t>확인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963AE5-6C3B-4761-87F4-2DA111316A56}"/>
              </a:ext>
            </a:extLst>
          </p:cNvPr>
          <p:cNvSpPr txBox="1"/>
          <p:nvPr/>
        </p:nvSpPr>
        <p:spPr>
          <a:xfrm>
            <a:off x="7879974" y="2746285"/>
            <a:ext cx="2303957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dirty="0"/>
              <a:t>삭제하시겠습니까</a:t>
            </a:r>
            <a:r>
              <a:rPr lang="en-US" altLang="ko-KR" sz="910" dirty="0"/>
              <a:t>?</a:t>
            </a:r>
            <a:endParaRPr lang="ko-KR" altLang="en-US" sz="91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7876083" y="3285440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EF5982F-3DCF-4102-B1D7-4C6460E680F7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9020143" y="3285440"/>
            <a:ext cx="0" cy="351209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7242C46-F95E-4EEE-8EC9-F8709FCB2223}"/>
              </a:ext>
            </a:extLst>
          </p:cNvPr>
          <p:cNvSpPr txBox="1"/>
          <p:nvPr/>
        </p:nvSpPr>
        <p:spPr>
          <a:xfrm>
            <a:off x="8058052" y="3333474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취소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081269-801D-485E-B9A0-45ACE5E751FC}"/>
              </a:ext>
            </a:extLst>
          </p:cNvPr>
          <p:cNvSpPr txBox="1"/>
          <p:nvPr/>
        </p:nvSpPr>
        <p:spPr>
          <a:xfrm>
            <a:off x="9162461" y="3333474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삭제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850429" y="1851390"/>
            <a:ext cx="2809405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알림</a:t>
            </a:r>
            <a:r>
              <a:rPr lang="en-US" altLang="ko-KR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24" b="1" dirty="0" err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토스트팝업</a:t>
            </a:r>
            <a:r>
              <a:rPr lang="en-US" altLang="ko-KR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토스트 팝업 예시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663368" y="4106390"/>
            <a:ext cx="2809405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다중 선택 팝업 예시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사각형: 둥근 모서리 1">
            <a:extLst>
              <a:ext uri="{FF2B5EF4-FFF2-40B4-BE49-F238E27FC236}">
                <a16:creationId xmlns:a16="http://schemas.microsoft.com/office/drawing/2014/main" id="{E7E6ACC4-FBD2-413C-B38E-3F067C7BDCEE}"/>
              </a:ext>
            </a:extLst>
          </p:cNvPr>
          <p:cNvSpPr/>
          <p:nvPr/>
        </p:nvSpPr>
        <p:spPr>
          <a:xfrm>
            <a:off x="7868164" y="4480550"/>
            <a:ext cx="2303957" cy="2496413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D2673D-5B78-4434-BEBE-C861FE195289}"/>
              </a:ext>
            </a:extLst>
          </p:cNvPr>
          <p:cNvSpPr txBox="1"/>
          <p:nvPr/>
        </p:nvSpPr>
        <p:spPr>
          <a:xfrm>
            <a:off x="7809752" y="4685865"/>
            <a:ext cx="2408759" cy="442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38" b="1" dirty="0"/>
              <a:t>‘000’</a:t>
            </a:r>
            <a:r>
              <a:rPr lang="ko-KR" altLang="en-US" sz="1138" b="1" dirty="0"/>
              <a:t>이</a:t>
            </a:r>
            <a:r>
              <a:rPr lang="en-US" altLang="ko-KR" sz="1138" b="1" dirty="0"/>
              <a:t>(</a:t>
            </a:r>
            <a:r>
              <a:rPr lang="ko-KR" altLang="en-US" sz="1138" b="1" dirty="0"/>
              <a:t>가</a:t>
            </a:r>
            <a:r>
              <a:rPr lang="en-US" altLang="ko-KR" sz="1138" b="1" dirty="0"/>
              <a:t>) </a:t>
            </a:r>
            <a:r>
              <a:rPr lang="ko-KR" altLang="en-US" sz="1138" b="1" dirty="0"/>
              <a:t>사용자의 위치에 접근하도록 허용하시겠습니까</a:t>
            </a:r>
            <a:r>
              <a:rPr lang="en-US" altLang="ko-KR" sz="1138" b="1" dirty="0"/>
              <a:t>?</a:t>
            </a:r>
            <a:endParaRPr lang="ko-KR" altLang="en-US" sz="1138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963AE5-6C3B-4761-87F4-2DA111316A56}"/>
              </a:ext>
            </a:extLst>
          </p:cNvPr>
          <p:cNvSpPr txBox="1"/>
          <p:nvPr/>
        </p:nvSpPr>
        <p:spPr>
          <a:xfrm>
            <a:off x="7879974" y="5184443"/>
            <a:ext cx="2303957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dirty="0"/>
              <a:t>귀하의 현재 위치는 사용자 위치</a:t>
            </a:r>
            <a:endParaRPr lang="en-US" altLang="ko-KR" sz="910" dirty="0"/>
          </a:p>
          <a:p>
            <a:pPr algn="ctr"/>
            <a:r>
              <a:rPr lang="ko-KR" altLang="en-US" sz="910" dirty="0"/>
              <a:t>기반 서비스에 진입할 때 사용 됩니다</a:t>
            </a:r>
            <a:r>
              <a:rPr lang="en-US" altLang="ko-KR" sz="910" dirty="0"/>
              <a:t>.</a:t>
            </a:r>
            <a:endParaRPr lang="ko-KR" altLang="en-US" sz="910" dirty="0"/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7876083" y="5822881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7242C46-F95E-4EEE-8EC9-F8709FCB2223}"/>
              </a:ext>
            </a:extLst>
          </p:cNvPr>
          <p:cNvSpPr txBox="1"/>
          <p:nvPr/>
        </p:nvSpPr>
        <p:spPr>
          <a:xfrm>
            <a:off x="8631708" y="6646055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허용 안 함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081269-801D-485E-B9A0-45ACE5E751FC}"/>
              </a:ext>
            </a:extLst>
          </p:cNvPr>
          <p:cNvSpPr txBox="1"/>
          <p:nvPr/>
        </p:nvSpPr>
        <p:spPr>
          <a:xfrm>
            <a:off x="8631708" y="6261806"/>
            <a:ext cx="819185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허용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4081269-801D-485E-B9A0-45ACE5E751FC}"/>
              </a:ext>
            </a:extLst>
          </p:cNvPr>
          <p:cNvSpPr txBox="1"/>
          <p:nvPr/>
        </p:nvSpPr>
        <p:spPr>
          <a:xfrm>
            <a:off x="8350115" y="5908956"/>
            <a:ext cx="1382374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앱을 사용하는 동안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7868164" y="6206166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7868164" y="6556756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C1D61881-C28A-4E0D-BBB8-1AE8F1072283}"/>
              </a:ext>
            </a:extLst>
          </p:cNvPr>
          <p:cNvSpPr/>
          <p:nvPr/>
        </p:nvSpPr>
        <p:spPr>
          <a:xfrm>
            <a:off x="4003889" y="2186719"/>
            <a:ext cx="3386186" cy="6022896"/>
          </a:xfrm>
          <a:prstGeom prst="rect">
            <a:avLst/>
          </a:prstGeom>
          <a:solidFill>
            <a:srgbClr val="ACACAC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61" name="TextBox 60"/>
          <p:cNvSpPr txBox="1"/>
          <p:nvPr/>
        </p:nvSpPr>
        <p:spPr>
          <a:xfrm>
            <a:off x="4003889" y="1875901"/>
            <a:ext cx="2809405" cy="208049"/>
          </a:xfrm>
          <a:prstGeom prst="rect">
            <a:avLst/>
          </a:prstGeom>
          <a:noFill/>
        </p:spPr>
        <p:txBody>
          <a:bodyPr wrap="none" lIns="40955" tIns="40955" rIns="40955" bIns="40955" rtlCol="0" anchor="ctr">
            <a:noAutofit/>
          </a:bodyPr>
          <a:lstStyle/>
          <a:p>
            <a:pPr marL="195042" indent="-19504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PUSH</a:t>
            </a:r>
            <a:r>
              <a:rPr lang="ko-KR" altLang="en-US" sz="1024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팝업 예시</a:t>
            </a:r>
            <a:endParaRPr lang="en-US" altLang="ko-KR" sz="1024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사각형: 둥근 모서리 1">
            <a:extLst>
              <a:ext uri="{FF2B5EF4-FFF2-40B4-BE49-F238E27FC236}">
                <a16:creationId xmlns:a16="http://schemas.microsoft.com/office/drawing/2014/main" id="{E7E6ACC4-FBD2-413C-B38E-3F067C7BDCEE}"/>
              </a:ext>
            </a:extLst>
          </p:cNvPr>
          <p:cNvSpPr/>
          <p:nvPr/>
        </p:nvSpPr>
        <p:spPr>
          <a:xfrm>
            <a:off x="4549151" y="3787645"/>
            <a:ext cx="2303957" cy="2496413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 dirty="0"/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F7B411E3-56D3-45B3-8274-7D6B2E3086F4}"/>
              </a:ext>
            </a:extLst>
          </p:cNvPr>
          <p:cNvCxnSpPr/>
          <p:nvPr/>
        </p:nvCxnSpPr>
        <p:spPr>
          <a:xfrm>
            <a:off x="4549151" y="5852769"/>
            <a:ext cx="2303957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DB28A37-F291-47FD-9365-2048B6CD5746}"/>
              </a:ext>
            </a:extLst>
          </p:cNvPr>
          <p:cNvCxnSpPr>
            <a:cxnSpLocks/>
          </p:cNvCxnSpPr>
          <p:nvPr/>
        </p:nvCxnSpPr>
        <p:spPr>
          <a:xfrm flipV="1">
            <a:off x="4538562" y="3815237"/>
            <a:ext cx="2314545" cy="2046896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6FA8313-0537-452F-A639-0F4286726988}"/>
              </a:ext>
            </a:extLst>
          </p:cNvPr>
          <p:cNvCxnSpPr>
            <a:cxnSpLocks/>
          </p:cNvCxnSpPr>
          <p:nvPr/>
        </p:nvCxnSpPr>
        <p:spPr>
          <a:xfrm>
            <a:off x="4565599" y="3815245"/>
            <a:ext cx="2287508" cy="2037524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5449132" y="4708228"/>
            <a:ext cx="513282" cy="2323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10" dirty="0"/>
              <a:t>Image</a:t>
            </a:r>
            <a:endParaRPr lang="ko-KR" altLang="en-US" sz="91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081269-801D-485E-B9A0-45ACE5E751FC}"/>
              </a:ext>
            </a:extLst>
          </p:cNvPr>
          <p:cNvSpPr txBox="1"/>
          <p:nvPr/>
        </p:nvSpPr>
        <p:spPr>
          <a:xfrm>
            <a:off x="5026200" y="5959650"/>
            <a:ext cx="1382374" cy="23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10" b="1" dirty="0"/>
              <a:t>이벤트 바로가기</a:t>
            </a:r>
          </a:p>
        </p:txBody>
      </p:sp>
      <p:sp>
        <p:nvSpPr>
          <p:cNvPr id="32" name="곱셈 기호 31"/>
          <p:cNvSpPr/>
          <p:nvPr/>
        </p:nvSpPr>
        <p:spPr>
          <a:xfrm>
            <a:off x="6632844" y="3861529"/>
            <a:ext cx="122864" cy="122864"/>
          </a:xfrm>
          <a:prstGeom prst="mathMultiply">
            <a:avLst>
              <a:gd name="adj1" fmla="val 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544"/>
          </a:p>
        </p:txBody>
      </p:sp>
      <p:sp>
        <p:nvSpPr>
          <p:cNvPr id="52" name="AutoShape 117">
            <a:extLst>
              <a:ext uri="{FF2B5EF4-FFF2-40B4-BE49-F238E27FC236}">
                <a16:creationId xmlns:a16="http://schemas.microsoft.com/office/drawing/2014/main" id="{181CA54E-1910-4A42-B308-8A0888CE0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3136" y="2286354"/>
            <a:ext cx="1813005" cy="314741"/>
          </a:xfrm>
          <a:prstGeom prst="roundRect">
            <a:avLst>
              <a:gd name="adj" fmla="val 33917"/>
            </a:avLst>
          </a:prstGeom>
          <a:solidFill>
            <a:schemeClr val="tx1">
              <a:lumMod val="50000"/>
              <a:lumOff val="50000"/>
            </a:schemeClr>
          </a:solidFill>
          <a:ln w="3175" algn="ctr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lIns="91429" tIns="45715" rIns="91429" bIns="45715" anchor="ctr"/>
          <a:lstStyle/>
          <a:p>
            <a:pPr algn="ctr"/>
            <a:r>
              <a:rPr lang="ko-KR" altLang="en-US" sz="1000">
                <a:solidFill>
                  <a:schemeClr val="bg1">
                    <a:lumMod val="95000"/>
                  </a:schemeClr>
                </a:solidFill>
              </a:rPr>
              <a:t>삭제되었습니다</a:t>
            </a:r>
            <a:r>
              <a:rPr lang="en-US" altLang="ko-KR" sz="1000" dirty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ko-KR" alt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1087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항공권 발권정보 및 탑승자 정보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B71E-7782-4525-BB05-1A87AA684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예약현황 </a:t>
            </a:r>
            <a:r>
              <a:rPr lang="en-US" altLang="ko-KR" dirty="0"/>
              <a:t>&gt; </a:t>
            </a:r>
            <a:r>
              <a:rPr lang="ko-KR" altLang="en-US" dirty="0"/>
              <a:t>항공권 정보 확인 </a:t>
            </a:r>
          </a:p>
        </p:txBody>
      </p:sp>
      <p:sp>
        <p:nvSpPr>
          <p:cNvPr id="100" name="텍스트 개체 틀 25">
            <a:extLst>
              <a:ext uri="{FF2B5EF4-FFF2-40B4-BE49-F238E27FC236}">
                <a16:creationId xmlns:a16="http://schemas.microsoft.com/office/drawing/2014/main" id="{F992F70D-1CE9-4618-8858-798326AC10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my_airline_confirm01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066C54F9-062F-49EF-9E21-A6A69283914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492082"/>
              </p:ext>
            </p:extLst>
          </p:nvPr>
        </p:nvGraphicFramePr>
        <p:xfrm>
          <a:off x="11489249" y="925939"/>
          <a:ext cx="2293197" cy="10162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정보 입력 페이지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예약확정 후 입력 가능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항공 스케줄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출발지 입력 전에 예시 텍스트 디폴트 출력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(text box)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출발지 입력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도착지 입력 전에 예시 텍스트 디폴트 출력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(text box)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4-2)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도착지 입력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5-1)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항공사명 입력 전 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text box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항공사명 입력 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box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6-2)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text box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출발일자 선택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캘린더가 아코디언 방식으로 출력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디폴트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현재년도기준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현재 달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좌우 커서 클릭 시 이전달 다음달 캘린더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선택한 날짜 표시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7-4) 7-3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 선택한 날짜로 출력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출발시간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오후 선택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 숫자 텍스트 박스 입력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숫자만 입력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출발시간 선택 입력 시 화면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9-1)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비행 도착시간 부분은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7-1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번과 동일한 형식으로 진행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비행 도착시간 입력 후 화면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도착시간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오전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오후 선택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시간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 숫자 텍스트 박스 입력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숫자만 입력 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도착시간 선택 입력 시 화면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인천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항공 스케줄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2~10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번과 동일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항공원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미신청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탑승자 추가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12-1)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텍스트 입력 박스 디폴트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개 출력되며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추가 아이콘 클릭 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12-2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번 입력박스 추가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12-2)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추가된 입력 박스에 삭제 아이콘 출력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클릭시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해당 박스 삭제처리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확인 버튼 클릭 시 </a:t>
                      </a:r>
                      <a:r>
                        <a:rPr lang="en-US" altLang="ko-KR" sz="1100" dirty="0"/>
                        <a:t>13-1</a:t>
                      </a:r>
                      <a:r>
                        <a:rPr lang="ko-KR" altLang="en-US" sz="1100" dirty="0"/>
                        <a:t>번 안내 토스트 </a:t>
                      </a:r>
                      <a:r>
                        <a:rPr lang="ko-KR" altLang="en-US" sz="1100" dirty="0" err="1"/>
                        <a:t>팝업창</a:t>
                      </a:r>
                      <a:r>
                        <a:rPr lang="ko-KR" altLang="en-US" sz="1100" dirty="0"/>
                        <a:t> 띄우고 창 닫힘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695598A5-620F-4966-9C11-9E42E0F17FAB}"/>
              </a:ext>
            </a:extLst>
          </p:cNvPr>
          <p:cNvSpPr/>
          <p:nvPr/>
        </p:nvSpPr>
        <p:spPr>
          <a:xfrm>
            <a:off x="-13785" y="1409705"/>
            <a:ext cx="240790" cy="1834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41283CD-5C86-452D-BEBB-6B100A0BCB5F}"/>
              </a:ext>
            </a:extLst>
          </p:cNvPr>
          <p:cNvSpPr txBox="1"/>
          <p:nvPr/>
        </p:nvSpPr>
        <p:spPr>
          <a:xfrm>
            <a:off x="700657" y="1455418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항공권 발권정보</a:t>
            </a:r>
          </a:p>
        </p:txBody>
      </p:sp>
      <p:graphicFrame>
        <p:nvGraphicFramePr>
          <p:cNvPr id="110" name="표 109">
            <a:extLst>
              <a:ext uri="{FF2B5EF4-FFF2-40B4-BE49-F238E27FC236}">
                <a16:creationId xmlns:a16="http://schemas.microsoft.com/office/drawing/2014/main" id="{71B3823C-A95A-4F78-942A-622CD0652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325493"/>
              </p:ext>
            </p:extLst>
          </p:nvPr>
        </p:nvGraphicFramePr>
        <p:xfrm>
          <a:off x="346145" y="190781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인천 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항공스케줄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68D1C36C-B988-4459-8146-813FB202A64C}"/>
              </a:ext>
            </a:extLst>
          </p:cNvPr>
          <p:cNvSpPr/>
          <p:nvPr/>
        </p:nvSpPr>
        <p:spPr>
          <a:xfrm>
            <a:off x="620802" y="3046337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4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2022.06.08</a:t>
            </a:r>
            <a:r>
              <a:rPr lang="en-US" altLang="ko-KR" sz="1200" b="1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   </a:t>
            </a:r>
            <a:endParaRPr lang="ko-KR" altLang="en-US" sz="1200" b="1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12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84658AA1-51E7-4D1C-B840-47F55AF00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493746" y="3130243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29866B4B-30F7-4833-89C4-977DEEF92F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557433"/>
              </p:ext>
            </p:extLst>
          </p:nvPr>
        </p:nvGraphicFramePr>
        <p:xfrm>
          <a:off x="346145" y="4723589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태국 </a:t>
                      </a:r>
                      <a:r>
                        <a:rPr lang="en-US" altLang="ko-KR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인천 </a:t>
                      </a:r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항공스케줄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cxnSp>
        <p:nvCxnSpPr>
          <p:cNvPr id="117" name="직선 연결선 116">
            <a:extLst>
              <a:ext uri="{FF2B5EF4-FFF2-40B4-BE49-F238E27FC236}">
                <a16:creationId xmlns:a16="http://schemas.microsoft.com/office/drawing/2014/main" id="{8A7EE4EA-312E-4E65-A9D6-F56E67F73125}"/>
              </a:ext>
            </a:extLst>
          </p:cNvPr>
          <p:cNvCxnSpPr>
            <a:cxnSpLocks/>
          </p:cNvCxnSpPr>
          <p:nvPr/>
        </p:nvCxnSpPr>
        <p:spPr>
          <a:xfrm>
            <a:off x="336354" y="4571698"/>
            <a:ext cx="385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5AB79B58-0966-4402-8D37-95226A126FA7}"/>
              </a:ext>
            </a:extLst>
          </p:cNvPr>
          <p:cNvSpPr txBox="1"/>
          <p:nvPr/>
        </p:nvSpPr>
        <p:spPr>
          <a:xfrm>
            <a:off x="3671745" y="11612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812FF923-18DD-4DF6-8D04-7143A8070FF5}"/>
              </a:ext>
            </a:extLst>
          </p:cNvPr>
          <p:cNvGrpSpPr/>
          <p:nvPr/>
        </p:nvGrpSpPr>
        <p:grpSpPr>
          <a:xfrm>
            <a:off x="4160146" y="1264239"/>
            <a:ext cx="216000" cy="547811"/>
            <a:chOff x="8555038" y="1264907"/>
            <a:chExt cx="216000" cy="1157937"/>
          </a:xfrm>
        </p:grpSpPr>
        <p:cxnSp>
          <p:nvCxnSpPr>
            <p:cNvPr id="125" name="직선 연결선 124">
              <a:extLst>
                <a:ext uri="{FF2B5EF4-FFF2-40B4-BE49-F238E27FC236}">
                  <a16:creationId xmlns:a16="http://schemas.microsoft.com/office/drawing/2014/main" id="{B4DF3C4B-EDA8-4743-82A5-3D4EC9882A7E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>
              <a:extLst>
                <a:ext uri="{FF2B5EF4-FFF2-40B4-BE49-F238E27FC236}">
                  <a16:creationId xmlns:a16="http://schemas.microsoft.com/office/drawing/2014/main" id="{4F1609EB-4E4F-48E1-8C4C-49E3C22C702C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>
              <a:extLst>
                <a:ext uri="{FF2B5EF4-FFF2-40B4-BE49-F238E27FC236}">
                  <a16:creationId xmlns:a16="http://schemas.microsoft.com/office/drawing/2014/main" id="{7BD60DB6-8367-437F-8C3F-28CC50037D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0EDB9B8A-7F0C-4CD3-97E5-86F68CFA52AE}"/>
              </a:ext>
            </a:extLst>
          </p:cNvPr>
          <p:cNvSpPr/>
          <p:nvPr/>
        </p:nvSpPr>
        <p:spPr>
          <a:xfrm>
            <a:off x="4255751" y="1397005"/>
            <a:ext cx="240790" cy="18346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1-1</a:t>
            </a:r>
            <a:endParaRPr lang="ko-KR" altLang="en-US" sz="1050" b="1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C570409D-8680-4D96-A62F-313543E28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3" y="3472555"/>
            <a:ext cx="260228" cy="253723"/>
          </a:xfrm>
          <a:prstGeom prst="rect">
            <a:avLst/>
          </a:prstGeom>
        </p:spPr>
      </p:pic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F1F696C0-A143-413C-ADA8-4762FD86A664}"/>
              </a:ext>
            </a:extLst>
          </p:cNvPr>
          <p:cNvSpPr/>
          <p:nvPr/>
        </p:nvSpPr>
        <p:spPr>
          <a:xfrm>
            <a:off x="620802" y="3411479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출발시간 선택           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3A2D7AE3-9A0D-4373-8082-5821B13DAF64}"/>
              </a:ext>
            </a:extLst>
          </p:cNvPr>
          <p:cNvSpPr/>
          <p:nvPr/>
        </p:nvSpPr>
        <p:spPr>
          <a:xfrm>
            <a:off x="2478311" y="3473775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8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32" name="그림 131">
            <a:extLst>
              <a:ext uri="{FF2B5EF4-FFF2-40B4-BE49-F238E27FC236}">
                <a16:creationId xmlns:a16="http://schemas.microsoft.com/office/drawing/2014/main" id="{D3BB5ED7-4D13-4DC8-9865-7154D899A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129018" y="3136851"/>
            <a:ext cx="236571" cy="231195"/>
          </a:xfrm>
          <a:prstGeom prst="rect">
            <a:avLst/>
          </a:prstGeom>
        </p:spPr>
      </p:pic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297067F0-9E12-4092-B373-9FF099E7014D}"/>
              </a:ext>
            </a:extLst>
          </p:cNvPr>
          <p:cNvSpPr/>
          <p:nvPr/>
        </p:nvSpPr>
        <p:spPr>
          <a:xfrm>
            <a:off x="3218721" y="3473775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02FE7B81-8168-49C6-A952-3AC9CB07B162}"/>
              </a:ext>
            </a:extLst>
          </p:cNvPr>
          <p:cNvSpPr/>
          <p:nvPr/>
        </p:nvSpPr>
        <p:spPr>
          <a:xfrm>
            <a:off x="1735320" y="3473775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오전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286B53E-C783-4487-8151-517E45601C39}"/>
              </a:ext>
            </a:extLst>
          </p:cNvPr>
          <p:cNvSpPr txBox="1"/>
          <p:nvPr/>
        </p:nvSpPr>
        <p:spPr>
          <a:xfrm>
            <a:off x="2106398" y="3548470"/>
            <a:ext cx="369332" cy="1518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/>
              <a:t>〉</a:t>
            </a:r>
            <a:endParaRPr lang="ko-KR" altLang="en-US" sz="1200" dirty="0"/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BBF132AB-AD19-4C54-938F-9EB487485E7C}"/>
              </a:ext>
            </a:extLst>
          </p:cNvPr>
          <p:cNvSpPr/>
          <p:nvPr/>
        </p:nvSpPr>
        <p:spPr>
          <a:xfrm>
            <a:off x="620802" y="3755162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2022.06.08</a:t>
            </a:r>
            <a:r>
              <a:rPr kumimoji="0" lang="en-US" altLang="ko-KR" sz="12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200" b="1" i="0" u="none" strike="noStrike" kern="1200" cap="none" spc="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7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435AEBB2-B081-4DD4-A4E6-90D983F5B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493746" y="3839068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56A78EF7-B868-4A73-B19B-B9C7B391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3" y="4152598"/>
            <a:ext cx="260228" cy="253723"/>
          </a:xfrm>
          <a:prstGeom prst="rect">
            <a:avLst/>
          </a:prstGeom>
        </p:spPr>
      </p:pic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D860545C-E41A-4F6F-A5F4-DE63989FA2EB}"/>
              </a:ext>
            </a:extLst>
          </p:cNvPr>
          <p:cNvSpPr/>
          <p:nvPr/>
        </p:nvSpPr>
        <p:spPr>
          <a:xfrm>
            <a:off x="620802" y="4091522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도착시간 선택           </a:t>
            </a:r>
          </a:p>
        </p:txBody>
      </p:sp>
      <p:sp>
        <p:nvSpPr>
          <p:cNvPr id="140" name="사각형: 둥근 모서리 139">
            <a:extLst>
              <a:ext uri="{FF2B5EF4-FFF2-40B4-BE49-F238E27FC236}">
                <a16:creationId xmlns:a16="http://schemas.microsoft.com/office/drawing/2014/main" id="{B9FFA025-38C2-4957-B8E7-779D851981F9}"/>
              </a:ext>
            </a:extLst>
          </p:cNvPr>
          <p:cNvSpPr/>
          <p:nvPr/>
        </p:nvSpPr>
        <p:spPr>
          <a:xfrm>
            <a:off x="2478311" y="415381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12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2334E309-1240-4557-A351-E29E6D8E3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18" y="3845676"/>
            <a:ext cx="236571" cy="231195"/>
          </a:xfrm>
          <a:prstGeom prst="rect">
            <a:avLst/>
          </a:prstGeom>
        </p:spPr>
      </p:pic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C1C3E70A-1F55-46CB-94D4-35D31763B84C}"/>
              </a:ext>
            </a:extLst>
          </p:cNvPr>
          <p:cNvSpPr/>
          <p:nvPr/>
        </p:nvSpPr>
        <p:spPr>
          <a:xfrm>
            <a:off x="3218721" y="415381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00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C8C75546-ADE8-479B-AB70-BC2448218DF6}"/>
              </a:ext>
            </a:extLst>
          </p:cNvPr>
          <p:cNvSpPr/>
          <p:nvPr/>
        </p:nvSpPr>
        <p:spPr>
          <a:xfrm>
            <a:off x="1735320" y="415381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오후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6F5F2F6-9115-4AED-AEAC-F25439DC88CA}"/>
              </a:ext>
            </a:extLst>
          </p:cNvPr>
          <p:cNvSpPr txBox="1"/>
          <p:nvPr/>
        </p:nvSpPr>
        <p:spPr>
          <a:xfrm>
            <a:off x="2106398" y="4228513"/>
            <a:ext cx="369332" cy="1518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/>
              <a:t>〉</a:t>
            </a:r>
            <a:endParaRPr lang="ko-KR" altLang="en-US" sz="1200" dirty="0"/>
          </a:p>
        </p:txBody>
      </p: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87A2F3FC-F6CE-45A0-8B82-AFC19B487496}"/>
              </a:ext>
            </a:extLst>
          </p:cNvPr>
          <p:cNvSpPr/>
          <p:nvPr/>
        </p:nvSpPr>
        <p:spPr>
          <a:xfrm>
            <a:off x="620802" y="5878707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marL="0" marR="0" lvl="0" indent="0" algn="l" defTabSz="113577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2022.06.12</a:t>
            </a:r>
            <a:r>
              <a:rPr kumimoji="0" lang="en-US" altLang="ko-KR" sz="12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</a:t>
            </a:r>
            <a:endParaRPr kumimoji="0" lang="ko-KR" altLang="en-US" sz="1200" b="1" i="0" u="none" strike="noStrike" kern="1200" cap="none" spc="0" normalizeH="0" baseline="0" noProof="0" dirty="0">
              <a:ln w="0">
                <a:solidFill>
                  <a:prstClr val="black">
                    <a:alpha val="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7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D3202B3B-07AE-468A-9C55-A25B90354A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493746" y="5962613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그림 147">
            <a:extLst>
              <a:ext uri="{FF2B5EF4-FFF2-40B4-BE49-F238E27FC236}">
                <a16:creationId xmlns:a16="http://schemas.microsoft.com/office/drawing/2014/main" id="{28B18A22-DA06-4003-BC83-32096B266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3" y="6265988"/>
            <a:ext cx="260228" cy="253723"/>
          </a:xfrm>
          <a:prstGeom prst="rect">
            <a:avLst/>
          </a:prstGeom>
        </p:spPr>
      </p:pic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49040870-DC61-48E1-A62E-F873C2352C14}"/>
              </a:ext>
            </a:extLst>
          </p:cNvPr>
          <p:cNvSpPr/>
          <p:nvPr/>
        </p:nvSpPr>
        <p:spPr>
          <a:xfrm>
            <a:off x="620802" y="6204912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출발시간 선택           </a:t>
            </a: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CCDEE0E7-873F-4790-8157-1B864FDA4B17}"/>
              </a:ext>
            </a:extLst>
          </p:cNvPr>
          <p:cNvSpPr/>
          <p:nvPr/>
        </p:nvSpPr>
        <p:spPr>
          <a:xfrm>
            <a:off x="2478311" y="626720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1" name="그림 150">
            <a:extLst>
              <a:ext uri="{FF2B5EF4-FFF2-40B4-BE49-F238E27FC236}">
                <a16:creationId xmlns:a16="http://schemas.microsoft.com/office/drawing/2014/main" id="{3E896867-9BBF-4184-A466-190CCEBA8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18" y="5969221"/>
            <a:ext cx="236571" cy="231195"/>
          </a:xfrm>
          <a:prstGeom prst="rect">
            <a:avLst/>
          </a:prstGeom>
        </p:spPr>
      </p:pic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97D32335-1100-4D7D-9412-4393787BF048}"/>
              </a:ext>
            </a:extLst>
          </p:cNvPr>
          <p:cNvSpPr/>
          <p:nvPr/>
        </p:nvSpPr>
        <p:spPr>
          <a:xfrm>
            <a:off x="3218721" y="626720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15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53" name="사각형: 둥근 모서리 152">
            <a:extLst>
              <a:ext uri="{FF2B5EF4-FFF2-40B4-BE49-F238E27FC236}">
                <a16:creationId xmlns:a16="http://schemas.microsoft.com/office/drawing/2014/main" id="{38D50402-2DAE-4FAF-B964-0B29B1B264FA}"/>
              </a:ext>
            </a:extLst>
          </p:cNvPr>
          <p:cNvSpPr/>
          <p:nvPr/>
        </p:nvSpPr>
        <p:spPr>
          <a:xfrm>
            <a:off x="1735320" y="6267208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오후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2C720B3-1A30-40ED-B780-EF53A1716CA8}"/>
              </a:ext>
            </a:extLst>
          </p:cNvPr>
          <p:cNvSpPr txBox="1"/>
          <p:nvPr/>
        </p:nvSpPr>
        <p:spPr>
          <a:xfrm>
            <a:off x="2106398" y="6341903"/>
            <a:ext cx="369332" cy="1518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/>
              <a:t>〉</a:t>
            </a:r>
            <a:endParaRPr lang="ko-KR" altLang="en-US" sz="1200" dirty="0"/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8887D66E-30CC-492E-9526-382BC963B3FA}"/>
              </a:ext>
            </a:extLst>
          </p:cNvPr>
          <p:cNvSpPr/>
          <p:nvPr/>
        </p:nvSpPr>
        <p:spPr>
          <a:xfrm>
            <a:off x="620802" y="6633637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kumimoji="0" lang="en-US" altLang="ko-KR" sz="1400" b="1" i="0" u="none" strike="noStrike" kern="1200" cap="none" spc="0" normalizeH="0" baseline="0" noProof="0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2022.06.12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56" name="Picture 2" descr="캘린더 아이콘 로열티 무료 사진, 그림, 이미지 그리고 스톡포토그래피. Image 77329229.">
            <a:extLst>
              <a:ext uri="{FF2B5EF4-FFF2-40B4-BE49-F238E27FC236}">
                <a16:creationId xmlns:a16="http://schemas.microsoft.com/office/drawing/2014/main" id="{9B3AF734-5741-47E8-8B85-799788846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5" t="18079" r="21189" b="17549"/>
          <a:stretch/>
        </p:blipFill>
        <p:spPr bwMode="auto">
          <a:xfrm>
            <a:off x="493746" y="6717543"/>
            <a:ext cx="198102" cy="22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D7415E54-AACC-444E-93FE-DB915E1B9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43" y="7031073"/>
            <a:ext cx="260228" cy="253723"/>
          </a:xfrm>
          <a:prstGeom prst="rect">
            <a:avLst/>
          </a:prstGeom>
        </p:spPr>
      </p:pic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1B064E85-660D-41FF-AB3F-002087F72F13}"/>
              </a:ext>
            </a:extLst>
          </p:cNvPr>
          <p:cNvSpPr/>
          <p:nvPr/>
        </p:nvSpPr>
        <p:spPr>
          <a:xfrm>
            <a:off x="620802" y="6969997"/>
            <a:ext cx="1538129" cy="410013"/>
          </a:xfrm>
          <a:prstGeom prst="roundRect">
            <a:avLst>
              <a:gd name="adj" fmla="val 24963"/>
            </a:avLst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</a:rPr>
              <a:t>출발시간 선택           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451D0E1F-91F0-41A1-8A99-5326A8AFB313}"/>
              </a:ext>
            </a:extLst>
          </p:cNvPr>
          <p:cNvSpPr/>
          <p:nvPr/>
        </p:nvSpPr>
        <p:spPr>
          <a:xfrm>
            <a:off x="2478311" y="7032293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7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0" name="그림 159">
            <a:extLst>
              <a:ext uri="{FF2B5EF4-FFF2-40B4-BE49-F238E27FC236}">
                <a16:creationId xmlns:a16="http://schemas.microsoft.com/office/drawing/2014/main" id="{AA6895B6-3B42-4564-815A-CBD3CDFDC1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018" y="6724151"/>
            <a:ext cx="236571" cy="231195"/>
          </a:xfrm>
          <a:prstGeom prst="rect">
            <a:avLst/>
          </a:prstGeom>
        </p:spPr>
      </p:pic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4FE99721-C582-49DB-89EA-6F841EA742C8}"/>
              </a:ext>
            </a:extLst>
          </p:cNvPr>
          <p:cNvSpPr/>
          <p:nvPr/>
        </p:nvSpPr>
        <p:spPr>
          <a:xfrm>
            <a:off x="3218721" y="7032293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10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62" name="사각형: 둥근 모서리 161">
            <a:extLst>
              <a:ext uri="{FF2B5EF4-FFF2-40B4-BE49-F238E27FC236}">
                <a16:creationId xmlns:a16="http://schemas.microsoft.com/office/drawing/2014/main" id="{21AAED26-9AD7-45F9-B3C2-76E3B0051805}"/>
              </a:ext>
            </a:extLst>
          </p:cNvPr>
          <p:cNvSpPr/>
          <p:nvPr/>
        </p:nvSpPr>
        <p:spPr>
          <a:xfrm>
            <a:off x="1735320" y="7032293"/>
            <a:ext cx="689020" cy="280045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오후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3C9856C-8A8D-40CE-B0E3-82C1D384A3CC}"/>
              </a:ext>
            </a:extLst>
          </p:cNvPr>
          <p:cNvSpPr txBox="1"/>
          <p:nvPr/>
        </p:nvSpPr>
        <p:spPr>
          <a:xfrm>
            <a:off x="2106398" y="7106988"/>
            <a:ext cx="369332" cy="15182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1200" dirty="0"/>
              <a:t>〉</a:t>
            </a:r>
            <a:endParaRPr lang="ko-KR" altLang="en-US" sz="1200" dirty="0"/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A7D2CE28-ADD0-46D3-9D68-84831C31B709}"/>
              </a:ext>
            </a:extLst>
          </p:cNvPr>
          <p:cNvSpPr/>
          <p:nvPr/>
        </p:nvSpPr>
        <p:spPr>
          <a:xfrm>
            <a:off x="376172" y="2697467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대한항공</a:t>
            </a:r>
          </a:p>
        </p:txBody>
      </p:sp>
      <p:sp>
        <p:nvSpPr>
          <p:cNvPr id="165" name="사각형: 둥근 모서리 164">
            <a:extLst>
              <a:ext uri="{FF2B5EF4-FFF2-40B4-BE49-F238E27FC236}">
                <a16:creationId xmlns:a16="http://schemas.microsoft.com/office/drawing/2014/main" id="{EE44AA9A-E0C8-4A83-822C-48D53D2161A7}"/>
              </a:ext>
            </a:extLst>
          </p:cNvPr>
          <p:cNvSpPr/>
          <p:nvPr/>
        </p:nvSpPr>
        <p:spPr>
          <a:xfrm>
            <a:off x="2221377" y="2697467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K5462</a:t>
            </a:r>
            <a:endParaRPr lang="ko-KR" altLang="en-US" sz="1200" b="1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B8A38571-327C-4122-9E11-61354990BE84}"/>
              </a:ext>
            </a:extLst>
          </p:cNvPr>
          <p:cNvSpPr/>
          <p:nvPr/>
        </p:nvSpPr>
        <p:spPr>
          <a:xfrm>
            <a:off x="376172" y="2257885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인천</a:t>
            </a:r>
          </a:p>
        </p:txBody>
      </p: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8B2F6476-F995-4F11-9437-3BEF9381E70A}"/>
              </a:ext>
            </a:extLst>
          </p:cNvPr>
          <p:cNvSpPr/>
          <p:nvPr/>
        </p:nvSpPr>
        <p:spPr>
          <a:xfrm>
            <a:off x="2221377" y="2257885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방콕</a:t>
            </a:r>
          </a:p>
        </p:txBody>
      </p:sp>
      <p:sp>
        <p:nvSpPr>
          <p:cNvPr id="168" name="사각형: 둥근 모서리 167">
            <a:extLst>
              <a:ext uri="{FF2B5EF4-FFF2-40B4-BE49-F238E27FC236}">
                <a16:creationId xmlns:a16="http://schemas.microsoft.com/office/drawing/2014/main" id="{E8530A88-0958-4EAD-9922-056D69617C90}"/>
              </a:ext>
            </a:extLst>
          </p:cNvPr>
          <p:cNvSpPr/>
          <p:nvPr/>
        </p:nvSpPr>
        <p:spPr>
          <a:xfrm>
            <a:off x="376172" y="5503253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대한항공</a:t>
            </a: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D0C95504-E69F-4C61-B1AC-215B3B49F2ED}"/>
              </a:ext>
            </a:extLst>
          </p:cNvPr>
          <p:cNvSpPr/>
          <p:nvPr/>
        </p:nvSpPr>
        <p:spPr>
          <a:xfrm>
            <a:off x="2221377" y="5503253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K6530</a:t>
            </a:r>
            <a:endParaRPr lang="ko-KR" altLang="en-US" sz="1200" b="1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사각형: 둥근 모서리 169">
            <a:extLst>
              <a:ext uri="{FF2B5EF4-FFF2-40B4-BE49-F238E27FC236}">
                <a16:creationId xmlns:a16="http://schemas.microsoft.com/office/drawing/2014/main" id="{484BEC8C-2AB6-407D-A810-6CE11C80C037}"/>
              </a:ext>
            </a:extLst>
          </p:cNvPr>
          <p:cNvSpPr/>
          <p:nvPr/>
        </p:nvSpPr>
        <p:spPr>
          <a:xfrm>
            <a:off x="376172" y="5063671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방콕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730823B7-5D5B-4EF9-BFA6-6F84C15D8746}"/>
              </a:ext>
            </a:extLst>
          </p:cNvPr>
          <p:cNvSpPr/>
          <p:nvPr/>
        </p:nvSpPr>
        <p:spPr>
          <a:xfrm>
            <a:off x="2221377" y="5063671"/>
            <a:ext cx="1730226" cy="372739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b="1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인천</a:t>
            </a:r>
          </a:p>
        </p:txBody>
      </p:sp>
      <p:graphicFrame>
        <p:nvGraphicFramePr>
          <p:cNvPr id="172" name="표 12">
            <a:extLst>
              <a:ext uri="{FF2B5EF4-FFF2-40B4-BE49-F238E27FC236}">
                <a16:creationId xmlns:a16="http://schemas.microsoft.com/office/drawing/2014/main" id="{C5FF0FC7-570A-4899-927A-240680B347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247004"/>
              </p:ext>
            </p:extLst>
          </p:nvPr>
        </p:nvGraphicFramePr>
        <p:xfrm>
          <a:off x="4552962" y="8359142"/>
          <a:ext cx="3852840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52840">
                  <a:extLst>
                    <a:ext uri="{9D8B030D-6E8A-4147-A177-3AD203B41FA5}">
                      <a16:colId xmlns:a16="http://schemas.microsoft.com/office/drawing/2014/main" val="4018819611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L="100584" marR="100584" marT="66938" marB="669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13773"/>
                  </a:ext>
                </a:extLst>
              </a:tr>
            </a:tbl>
          </a:graphicData>
        </a:graphic>
      </p:graphicFrame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7D7E2493-D655-439C-8704-F756F53EF35D}"/>
              </a:ext>
            </a:extLst>
          </p:cNvPr>
          <p:cNvSpPr/>
          <p:nvPr/>
        </p:nvSpPr>
        <p:spPr>
          <a:xfrm>
            <a:off x="6242537" y="8210307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13</a:t>
            </a:r>
            <a:endParaRPr lang="ko-KR" altLang="en-US" sz="1050" b="1" dirty="0"/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041EF362-2ADB-4A21-A4DF-B749094201C7}"/>
              </a:ext>
            </a:extLst>
          </p:cNvPr>
          <p:cNvSpPr/>
          <p:nvPr/>
        </p:nvSpPr>
        <p:spPr>
          <a:xfrm>
            <a:off x="287201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05</a:t>
            </a:r>
            <a:endParaRPr lang="ko-KR" altLang="en-US" sz="1050" b="1" dirty="0"/>
          </a:p>
        </p:txBody>
      </p:sp>
      <p:sp>
        <p:nvSpPr>
          <p:cNvPr id="185" name="사각형: 둥근 모서리 184">
            <a:extLst>
              <a:ext uri="{FF2B5EF4-FFF2-40B4-BE49-F238E27FC236}">
                <a16:creationId xmlns:a16="http://schemas.microsoft.com/office/drawing/2014/main" id="{DF8EF6EA-293B-4F5D-B0F2-4683C47B3E7C}"/>
              </a:ext>
            </a:extLst>
          </p:cNvPr>
          <p:cNvSpPr/>
          <p:nvPr/>
        </p:nvSpPr>
        <p:spPr>
          <a:xfrm>
            <a:off x="95564" y="234315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3-2</a:t>
            </a:r>
            <a:endParaRPr lang="ko-KR" altLang="en-US" sz="1050" b="1" dirty="0"/>
          </a:p>
        </p:txBody>
      </p:sp>
      <p:sp>
        <p:nvSpPr>
          <p:cNvPr id="188" name="사각형: 둥근 모서리 187">
            <a:extLst>
              <a:ext uri="{FF2B5EF4-FFF2-40B4-BE49-F238E27FC236}">
                <a16:creationId xmlns:a16="http://schemas.microsoft.com/office/drawing/2014/main" id="{FB63FD59-9F3C-43B0-AD49-6A98B177E802}"/>
              </a:ext>
            </a:extLst>
          </p:cNvPr>
          <p:cNvSpPr/>
          <p:nvPr/>
        </p:nvSpPr>
        <p:spPr>
          <a:xfrm>
            <a:off x="2098725" y="2343157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189" name="사각형: 둥근 모서리 188">
            <a:extLst>
              <a:ext uri="{FF2B5EF4-FFF2-40B4-BE49-F238E27FC236}">
                <a16:creationId xmlns:a16="http://schemas.microsoft.com/office/drawing/2014/main" id="{E4F8369B-3C27-4BCA-A49D-4328DB6D0211}"/>
              </a:ext>
            </a:extLst>
          </p:cNvPr>
          <p:cNvSpPr/>
          <p:nvPr/>
        </p:nvSpPr>
        <p:spPr>
          <a:xfrm>
            <a:off x="107919" y="277981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5-2</a:t>
            </a:r>
            <a:endParaRPr lang="ko-KR" altLang="en-US" sz="1050" b="1" dirty="0"/>
          </a:p>
        </p:txBody>
      </p:sp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5F8B8736-F814-4761-8B0B-DAF97091B14C}"/>
              </a:ext>
            </a:extLst>
          </p:cNvPr>
          <p:cNvSpPr/>
          <p:nvPr/>
        </p:nvSpPr>
        <p:spPr>
          <a:xfrm>
            <a:off x="2098725" y="2779812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6-2</a:t>
            </a:r>
            <a:endParaRPr lang="ko-KR" altLang="en-US" sz="1050" b="1" dirty="0"/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A44D5F3D-A31D-474B-8812-8A030BC678E8}"/>
              </a:ext>
            </a:extLst>
          </p:cNvPr>
          <p:cNvSpPr/>
          <p:nvPr/>
        </p:nvSpPr>
        <p:spPr>
          <a:xfrm>
            <a:off x="166806" y="3490530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8-2</a:t>
            </a:r>
            <a:endParaRPr lang="ko-KR" altLang="en-US" sz="1050" b="1" dirty="0"/>
          </a:p>
        </p:txBody>
      </p:sp>
      <p:sp>
        <p:nvSpPr>
          <p:cNvPr id="192" name="사각형: 둥근 모서리 191">
            <a:extLst>
              <a:ext uri="{FF2B5EF4-FFF2-40B4-BE49-F238E27FC236}">
                <a16:creationId xmlns:a16="http://schemas.microsoft.com/office/drawing/2014/main" id="{FA0F2A03-3CF3-4DB0-A7BC-A8BB672575B2}"/>
              </a:ext>
            </a:extLst>
          </p:cNvPr>
          <p:cNvSpPr/>
          <p:nvPr/>
        </p:nvSpPr>
        <p:spPr>
          <a:xfrm>
            <a:off x="166806" y="388273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9-2</a:t>
            </a:r>
            <a:endParaRPr lang="ko-KR" altLang="en-US" sz="1050" b="1" dirty="0"/>
          </a:p>
        </p:txBody>
      </p: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4760BC8C-907C-4F12-BF7D-6A086AE126C6}"/>
              </a:ext>
            </a:extLst>
          </p:cNvPr>
          <p:cNvSpPr/>
          <p:nvPr/>
        </p:nvSpPr>
        <p:spPr>
          <a:xfrm>
            <a:off x="87104" y="4199083"/>
            <a:ext cx="320492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10-2</a:t>
            </a:r>
            <a:endParaRPr lang="ko-KR" altLang="en-US" sz="1050" b="1" dirty="0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B0C5525A-0A45-4E28-BF44-559422554667}"/>
              </a:ext>
            </a:extLst>
          </p:cNvPr>
          <p:cNvSpPr/>
          <p:nvPr/>
        </p:nvSpPr>
        <p:spPr>
          <a:xfrm>
            <a:off x="227028" y="3130243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7-4</a:t>
            </a:r>
            <a:endParaRPr lang="ko-KR" altLang="en-US" sz="1050" b="1" dirty="0"/>
          </a:p>
        </p:txBody>
      </p:sp>
      <p:sp>
        <p:nvSpPr>
          <p:cNvPr id="73" name="물결 72">
            <a:extLst>
              <a:ext uri="{FF2B5EF4-FFF2-40B4-BE49-F238E27FC236}">
                <a16:creationId xmlns:a16="http://schemas.microsoft.com/office/drawing/2014/main" id="{79569328-D21C-492B-B8E7-E81158F16733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EC153C42-700D-472D-9663-347249481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893447"/>
              </p:ext>
            </p:extLst>
          </p:nvPr>
        </p:nvGraphicFramePr>
        <p:xfrm>
          <a:off x="440751" y="7719560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탑승자 추가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A0651B7-088F-4869-B659-4E285F8F4284}"/>
              </a:ext>
            </a:extLst>
          </p:cNvPr>
          <p:cNvSpPr/>
          <p:nvPr/>
        </p:nvSpPr>
        <p:spPr>
          <a:xfrm>
            <a:off x="467184" y="8074495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홍길동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068CA42B-3699-4284-BE26-4136F60AE2E4}"/>
              </a:ext>
            </a:extLst>
          </p:cNvPr>
          <p:cNvSpPr/>
          <p:nvPr/>
        </p:nvSpPr>
        <p:spPr>
          <a:xfrm>
            <a:off x="3805419" y="8175443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A534791-176D-41D4-AA56-4CF1E659C89C}"/>
              </a:ext>
            </a:extLst>
          </p:cNvPr>
          <p:cNvSpPr/>
          <p:nvPr/>
        </p:nvSpPr>
        <p:spPr>
          <a:xfrm>
            <a:off x="8098777" y="1496683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D6B606E4-8E39-4F97-8350-D0B9F1008426}"/>
              </a:ext>
            </a:extLst>
          </p:cNvPr>
          <p:cNvSpPr/>
          <p:nvPr/>
        </p:nvSpPr>
        <p:spPr>
          <a:xfrm>
            <a:off x="228312" y="7776019"/>
            <a:ext cx="24079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12</a:t>
            </a:r>
            <a:endParaRPr lang="ko-KR" altLang="en-US" sz="1050" b="1" dirty="0"/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11D92E9-F6B0-4BDE-A260-47331C06DEA4}"/>
              </a:ext>
            </a:extLst>
          </p:cNvPr>
          <p:cNvSpPr/>
          <p:nvPr/>
        </p:nvSpPr>
        <p:spPr>
          <a:xfrm>
            <a:off x="4107500" y="8182493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12-1</a:t>
            </a:r>
            <a:endParaRPr lang="ko-KR" altLang="en-US" sz="900" b="1" dirty="0"/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73CC7CB8-2954-479B-9611-96C510B6C317}"/>
              </a:ext>
            </a:extLst>
          </p:cNvPr>
          <p:cNvSpPr/>
          <p:nvPr/>
        </p:nvSpPr>
        <p:spPr>
          <a:xfrm>
            <a:off x="8400858" y="1541325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12-2</a:t>
            </a:r>
            <a:endParaRPr lang="ko-KR" altLang="en-US" sz="900" b="1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89B0396D-F67C-4A2C-BBF8-118A0BAD5AC4}"/>
              </a:ext>
            </a:extLst>
          </p:cNvPr>
          <p:cNvSpPr/>
          <p:nvPr/>
        </p:nvSpPr>
        <p:spPr>
          <a:xfrm>
            <a:off x="4760542" y="1420307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홍길치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AD187382-02C5-41B2-89ED-FF95636A039D}"/>
              </a:ext>
            </a:extLst>
          </p:cNvPr>
          <p:cNvSpPr/>
          <p:nvPr/>
        </p:nvSpPr>
        <p:spPr>
          <a:xfrm>
            <a:off x="8098777" y="1989599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4F2D40F-6FEF-410B-B231-B205C4BD67EE}"/>
              </a:ext>
            </a:extLst>
          </p:cNvPr>
          <p:cNvSpPr/>
          <p:nvPr/>
        </p:nvSpPr>
        <p:spPr>
          <a:xfrm>
            <a:off x="8400858" y="2034241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12-2</a:t>
            </a:r>
            <a:endParaRPr lang="ko-KR" altLang="en-US" sz="900" b="1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49A3A34D-DA63-4BC5-8C96-2DF2BB02B950}"/>
              </a:ext>
            </a:extLst>
          </p:cNvPr>
          <p:cNvSpPr/>
          <p:nvPr/>
        </p:nvSpPr>
        <p:spPr>
          <a:xfrm>
            <a:off x="4760542" y="1913223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홍길상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6202973-03AA-4D5D-9095-2AA42AAAFC5F}"/>
              </a:ext>
            </a:extLst>
          </p:cNvPr>
          <p:cNvSpPr/>
          <p:nvPr/>
        </p:nvSpPr>
        <p:spPr>
          <a:xfrm>
            <a:off x="8098777" y="2479912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659343D0-5B0E-453B-8B8E-4FE3F22ADA2E}"/>
              </a:ext>
            </a:extLst>
          </p:cNvPr>
          <p:cNvSpPr/>
          <p:nvPr/>
        </p:nvSpPr>
        <p:spPr>
          <a:xfrm>
            <a:off x="8400858" y="2524554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12-2</a:t>
            </a:r>
            <a:endParaRPr lang="ko-KR" altLang="en-US" sz="900" b="1" dirty="0"/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17395624-F576-491C-9A5B-A067A7EED230}"/>
              </a:ext>
            </a:extLst>
          </p:cNvPr>
          <p:cNvSpPr/>
          <p:nvPr/>
        </p:nvSpPr>
        <p:spPr>
          <a:xfrm>
            <a:off x="4760542" y="2403536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홍길미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A8FF55AF-7B93-4A84-BA35-AC0999CCBB7C}"/>
              </a:ext>
            </a:extLst>
          </p:cNvPr>
          <p:cNvSpPr/>
          <p:nvPr/>
        </p:nvSpPr>
        <p:spPr>
          <a:xfrm>
            <a:off x="8098777" y="2972828"/>
            <a:ext cx="240790" cy="24079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8000" tIns="0"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217CA146-F3F8-4E2C-BED8-361C762C0D31}"/>
              </a:ext>
            </a:extLst>
          </p:cNvPr>
          <p:cNvSpPr/>
          <p:nvPr/>
        </p:nvSpPr>
        <p:spPr>
          <a:xfrm>
            <a:off x="8400858" y="3017470"/>
            <a:ext cx="291356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/>
              <a:t>12-2</a:t>
            </a:r>
            <a:endParaRPr lang="ko-KR" altLang="en-US" sz="900" b="1" dirty="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9580157A-966E-458C-A2D0-0B21215DEC68}"/>
              </a:ext>
            </a:extLst>
          </p:cNvPr>
          <p:cNvSpPr/>
          <p:nvPr/>
        </p:nvSpPr>
        <p:spPr>
          <a:xfrm>
            <a:off x="4760542" y="2896452"/>
            <a:ext cx="3227271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홍길수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12492880-5F10-4E3F-BEA0-BC02739C1CA3}"/>
              </a:ext>
            </a:extLst>
          </p:cNvPr>
          <p:cNvCxnSpPr>
            <a:cxnSpLocks/>
          </p:cNvCxnSpPr>
          <p:nvPr/>
        </p:nvCxnSpPr>
        <p:spPr>
          <a:xfrm>
            <a:off x="336354" y="7596944"/>
            <a:ext cx="385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940C19C-9526-42B1-AA88-726AE882EB50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4534515" y="936203"/>
            <a:chExt cx="7979298" cy="1852438"/>
          </a:xfrm>
        </p:grpSpPr>
        <p:sp>
          <p:nvSpPr>
            <p:cNvPr id="97" name="직사각형 96">
              <a:extLst>
                <a:ext uri="{FF2B5EF4-FFF2-40B4-BE49-F238E27FC236}">
                  <a16:creationId xmlns:a16="http://schemas.microsoft.com/office/drawing/2014/main" id="{75EC0B52-55C8-45F6-B0ED-9F0C0B874C92}"/>
                </a:ext>
              </a:extLst>
            </p:cNvPr>
            <p:cNvSpPr/>
            <p:nvPr/>
          </p:nvSpPr>
          <p:spPr>
            <a:xfrm>
              <a:off x="4534515" y="936203"/>
              <a:ext cx="7979298" cy="185243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항공삭제로 삭제</a:t>
              </a:r>
              <a:endParaRPr lang="ko-KR" altLang="en-US" dirty="0"/>
            </a:p>
          </p:txBody>
        </p:sp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854D290C-DD91-4527-AA53-F4BFAF3229B3}"/>
                </a:ext>
              </a:extLst>
            </p:cNvPr>
            <p:cNvCxnSpPr/>
            <p:nvPr/>
          </p:nvCxnSpPr>
          <p:spPr>
            <a:xfrm>
              <a:off x="4534515" y="936203"/>
              <a:ext cx="7979298" cy="17830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278349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66A90E35-6165-4C5E-876D-DACAC5D514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탑승자 정보 확인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BBB71E-7782-4525-BB05-1A87AA6845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탑승자 정보 확인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E1C3D085-36D2-4033-BA8D-84C0C45AB4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45284" y="87679"/>
            <a:ext cx="2115235" cy="270564"/>
          </a:xfrm>
        </p:spPr>
        <p:txBody>
          <a:bodyPr/>
          <a:lstStyle/>
          <a:p>
            <a:r>
              <a:rPr lang="en-US" altLang="ko-KR" sz="1000" dirty="0"/>
              <a:t>my_add_confirm01</a:t>
            </a:r>
            <a:endParaRPr lang="ko-KR" altLang="en-US" sz="1000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17EEA750-B55A-40CC-80D4-E71F39F33B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52" name="Table 42">
            <a:extLst>
              <a:ext uri="{FF2B5EF4-FFF2-40B4-BE49-F238E27FC236}">
                <a16:creationId xmlns:a16="http://schemas.microsoft.com/office/drawing/2014/main" id="{067A7033-810C-4304-93A1-BE9CA1746137}"/>
              </a:ext>
            </a:extLst>
          </p:cNvPr>
          <p:cNvGraphicFramePr>
            <a:graphicFrameLocks noGrp="1"/>
          </p:cNvGraphicFramePr>
          <p:nvPr/>
        </p:nvGraphicFramePr>
        <p:xfrm>
          <a:off x="11501281" y="901875"/>
          <a:ext cx="2293197" cy="5520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항공권 정보 입력 페이지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예약확정 후 입력 가능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인천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항공 스케줄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2-1)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출발여정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출발일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도착일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2-3)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태국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인천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항공 스케줄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3-1)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출발여정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 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3-2)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출발일 </a:t>
                      </a:r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/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도착일 선택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3-3) 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비행기 </a:t>
                      </a:r>
                      <a:r>
                        <a:rPr lang="ko-KR" altLang="en-US" sz="11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편명</a:t>
                      </a: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  <a:sym typeface="Wingdings" panose="05000000000000000000" pitchFamily="2" charset="2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탑승자 이름과 전화번호 입력</a:t>
                      </a: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탑승자 추가 버튼 클릭 시 </a:t>
                      </a:r>
                      <a:r>
                        <a:rPr lang="en-US" altLang="ko-KR" sz="1100" dirty="0"/>
                        <a:t>4</a:t>
                      </a:r>
                      <a:r>
                        <a:rPr lang="ko-KR" altLang="en-US" sz="1100" dirty="0"/>
                        <a:t>번 탑승자 필드 추가</a:t>
                      </a: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9065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62" name="표 12">
            <a:extLst>
              <a:ext uri="{FF2B5EF4-FFF2-40B4-BE49-F238E27FC236}">
                <a16:creationId xmlns:a16="http://schemas.microsoft.com/office/drawing/2014/main" id="{580FA34F-B04A-4A2F-A546-A3DBC71FC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85134"/>
              </p:ext>
            </p:extLst>
          </p:nvPr>
        </p:nvGraphicFramePr>
        <p:xfrm>
          <a:off x="341120" y="8294532"/>
          <a:ext cx="3843920" cy="5429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3920">
                  <a:extLst>
                    <a:ext uri="{9D8B030D-6E8A-4147-A177-3AD203B41FA5}">
                      <a16:colId xmlns:a16="http://schemas.microsoft.com/office/drawing/2014/main" val="4018819611"/>
                    </a:ext>
                  </a:extLst>
                </a:gridCol>
              </a:tblGrid>
              <a:tr h="5429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확인</a:t>
                      </a:r>
                    </a:p>
                  </a:txBody>
                  <a:tcPr marL="100584" marR="100584" marT="66938" marB="669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613773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A7A3F987-E4F2-4FE9-A8DD-881DF6C2AA92}"/>
              </a:ext>
            </a:extLst>
          </p:cNvPr>
          <p:cNvSpPr txBox="1"/>
          <p:nvPr/>
        </p:nvSpPr>
        <p:spPr>
          <a:xfrm>
            <a:off x="3676567" y="1161229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/>
              <a:t>×</a:t>
            </a:r>
            <a:endParaRPr lang="ko-KR" altLang="en-US" sz="3600" dirty="0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FB794736-1677-4FD0-B90B-197983BB4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2654733"/>
              </p:ext>
            </p:extLst>
          </p:nvPr>
        </p:nvGraphicFramePr>
        <p:xfrm>
          <a:off x="435577" y="2123986"/>
          <a:ext cx="3697172" cy="33181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탑승자 정보 입력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50" b="1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A94345C9-37C3-4117-B666-39289A995397}"/>
              </a:ext>
            </a:extLst>
          </p:cNvPr>
          <p:cNvSpPr/>
          <p:nvPr/>
        </p:nvSpPr>
        <p:spPr>
          <a:xfrm>
            <a:off x="511735" y="2817682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강승혜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683D0EEA-9FA0-45B1-A759-B1A32029C5C2}"/>
              </a:ext>
            </a:extLst>
          </p:cNvPr>
          <p:cNvSpPr/>
          <p:nvPr/>
        </p:nvSpPr>
        <p:spPr>
          <a:xfrm>
            <a:off x="511735" y="337932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KANG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008E10C2-8736-4A0D-93F9-990023F32C8D}"/>
              </a:ext>
            </a:extLst>
          </p:cNvPr>
          <p:cNvSpPr/>
          <p:nvPr/>
        </p:nvSpPr>
        <p:spPr>
          <a:xfrm>
            <a:off x="511735" y="3842684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SEUNG HYE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1D7E333A-1775-4CF5-957A-823987E7D03F}"/>
              </a:ext>
            </a:extLst>
          </p:cNvPr>
          <p:cNvSpPr/>
          <p:nvPr/>
        </p:nvSpPr>
        <p:spPr>
          <a:xfrm>
            <a:off x="511735" y="4396621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19771029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ABE6C526-296E-45E6-98E4-611195F241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293426"/>
              </p:ext>
            </p:extLst>
          </p:nvPr>
        </p:nvGraphicFramePr>
        <p:xfrm>
          <a:off x="435577" y="2511379"/>
          <a:ext cx="3697172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23396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73776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○ 남성     ◎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52EAD3F-3C9C-4729-BF5C-7E7A9A44012C}"/>
              </a:ext>
            </a:extLst>
          </p:cNvPr>
          <p:cNvSpPr/>
          <p:nvPr/>
        </p:nvSpPr>
        <p:spPr>
          <a:xfrm>
            <a:off x="511735" y="5433717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ko-KR" altLang="en-US" sz="1200" spc="-7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윤영문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7140C692-FABF-45EF-9340-0580460841FB}"/>
              </a:ext>
            </a:extLst>
          </p:cNvPr>
          <p:cNvSpPr/>
          <p:nvPr/>
        </p:nvSpPr>
        <p:spPr>
          <a:xfrm>
            <a:off x="511735" y="5995359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YUN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4244974-ECFE-4671-8CA4-8DF208D74081}"/>
              </a:ext>
            </a:extLst>
          </p:cNvPr>
          <p:cNvSpPr/>
          <p:nvPr/>
        </p:nvSpPr>
        <p:spPr>
          <a:xfrm>
            <a:off x="511735" y="6458719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YOUNG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EBE86985-11A0-417C-8671-DDF26376CB5C}"/>
              </a:ext>
            </a:extLst>
          </p:cNvPr>
          <p:cNvSpPr/>
          <p:nvPr/>
        </p:nvSpPr>
        <p:spPr>
          <a:xfrm>
            <a:off x="511735" y="7012656"/>
            <a:ext cx="3429830" cy="410013"/>
          </a:xfrm>
          <a:prstGeom prst="roundRect">
            <a:avLst>
              <a:gd name="adj" fmla="val 24963"/>
            </a:avLst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0" bIns="0" rtlCol="0" anchor="ctr"/>
          <a:lstStyle/>
          <a:p>
            <a:pPr algn="l"/>
            <a:r>
              <a:rPr lang="en-US" altLang="ko-KR" sz="1200" spc="-7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+mn-ea"/>
              </a:rPr>
              <a:t>MOON</a:t>
            </a:r>
            <a:endParaRPr lang="ko-KR" altLang="en-US" sz="1200" spc="-7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F428803F-B673-40C2-A832-1F3E23963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706108"/>
              </p:ext>
            </p:extLst>
          </p:nvPr>
        </p:nvGraphicFramePr>
        <p:xfrm>
          <a:off x="481708" y="5127414"/>
          <a:ext cx="3568317" cy="3013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531965">
                  <a:extLst>
                    <a:ext uri="{9D8B030D-6E8A-4147-A177-3AD203B41FA5}">
                      <a16:colId xmlns:a16="http://schemas.microsoft.com/office/drawing/2014/main" val="2612794494"/>
                    </a:ext>
                  </a:extLst>
                </a:gridCol>
                <a:gridCol w="1036352">
                  <a:extLst>
                    <a:ext uri="{9D8B030D-6E8A-4147-A177-3AD203B41FA5}">
                      <a16:colId xmlns:a16="http://schemas.microsoft.com/office/drawing/2014/main" val="3466221044"/>
                    </a:ext>
                  </a:extLst>
                </a:gridCol>
              </a:tblGrid>
              <a:tr h="2961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0" kern="1200" spc="-50" dirty="0">
                          <a:ln w="0"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성별   ◎ 남성     ○ 여성  </a:t>
                      </a: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endParaRPr lang="ko-KR" altLang="en-US" sz="1000" b="0" kern="1200" spc="-50" dirty="0">
                        <a:ln w="0"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18457" marR="118457" marT="59229" marB="5922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141607"/>
                  </a:ext>
                </a:extLst>
              </a:tr>
            </a:tbl>
          </a:graphicData>
        </a:graphic>
      </p:graphicFrame>
      <p:grpSp>
        <p:nvGrpSpPr>
          <p:cNvPr id="82" name="그룹 81">
            <a:extLst>
              <a:ext uri="{FF2B5EF4-FFF2-40B4-BE49-F238E27FC236}">
                <a16:creationId xmlns:a16="http://schemas.microsoft.com/office/drawing/2014/main" id="{E2A6F8E6-0615-4527-8178-CBF8C6405CC6}"/>
              </a:ext>
            </a:extLst>
          </p:cNvPr>
          <p:cNvGrpSpPr/>
          <p:nvPr/>
        </p:nvGrpSpPr>
        <p:grpSpPr>
          <a:xfrm>
            <a:off x="4040371" y="2372160"/>
            <a:ext cx="92378" cy="5719839"/>
            <a:chOff x="6349929" y="2556384"/>
            <a:chExt cx="180020" cy="2205245"/>
          </a:xfrm>
        </p:grpSpPr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7265083F-5EF0-467E-B560-70DA866EB973}"/>
                </a:ext>
              </a:extLst>
            </p:cNvPr>
            <p:cNvSpPr/>
            <p:nvPr/>
          </p:nvSpPr>
          <p:spPr>
            <a:xfrm>
              <a:off x="6349929" y="2556384"/>
              <a:ext cx="180020" cy="220524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A8F07C59-1263-4F92-9669-FF0F1BFF1F1F}"/>
                </a:ext>
              </a:extLst>
            </p:cNvPr>
            <p:cNvSpPr/>
            <p:nvPr/>
          </p:nvSpPr>
          <p:spPr>
            <a:xfrm>
              <a:off x="6379289" y="3459959"/>
              <a:ext cx="122956" cy="401570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39CD3E12-B049-49C1-9C6D-11990B8FE356}"/>
              </a:ext>
            </a:extLst>
          </p:cNvPr>
          <p:cNvSpPr/>
          <p:nvPr/>
        </p:nvSpPr>
        <p:spPr>
          <a:xfrm>
            <a:off x="2755512" y="2123986"/>
            <a:ext cx="1186053" cy="28246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bIns="72000" rtlCol="0" anchor="ctr"/>
          <a:lstStyle/>
          <a:p>
            <a:pPr algn="ctr"/>
            <a:r>
              <a:rPr lang="en-US" altLang="ko-KR" sz="1400" dirty="0"/>
              <a:t>+</a:t>
            </a:r>
            <a:r>
              <a:rPr lang="en-US" altLang="ko-KR" sz="1050" dirty="0"/>
              <a:t>  </a:t>
            </a:r>
            <a:r>
              <a:rPr lang="ko-KR" altLang="en-US" sz="1050" dirty="0"/>
              <a:t>탑승자 추가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3A8F513-5129-4F88-9CC9-A1C5A0D3992D}"/>
              </a:ext>
            </a:extLst>
          </p:cNvPr>
          <p:cNvGrpSpPr/>
          <p:nvPr/>
        </p:nvGrpSpPr>
        <p:grpSpPr>
          <a:xfrm>
            <a:off x="4198714" y="1264907"/>
            <a:ext cx="216000" cy="1157937"/>
            <a:chOff x="8555038" y="1264907"/>
            <a:chExt cx="216000" cy="1157937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7339E1E-63DD-4464-970C-DF0E0C5AE188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>
              <a:extLst>
                <a:ext uri="{FF2B5EF4-FFF2-40B4-BE49-F238E27FC236}">
                  <a16:creationId xmlns:a16="http://schemas.microsoft.com/office/drawing/2014/main" id="{A2668D57-5018-4350-AD68-E0E621DD4968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934F10E-3E15-4737-A912-DC94FB5FC4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87A735A1-E2A2-47D8-A8FC-7E25E3EC9C16}"/>
              </a:ext>
            </a:extLst>
          </p:cNvPr>
          <p:cNvGrpSpPr/>
          <p:nvPr/>
        </p:nvGrpSpPr>
        <p:grpSpPr>
          <a:xfrm>
            <a:off x="4198714" y="8294532"/>
            <a:ext cx="216000" cy="542947"/>
            <a:chOff x="8555038" y="1264907"/>
            <a:chExt cx="216000" cy="1157937"/>
          </a:xfrm>
        </p:grpSpPr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63A4688B-D8F8-4BD9-99CC-F31CABD601E4}"/>
                </a:ext>
              </a:extLst>
            </p:cNvPr>
            <p:cNvCxnSpPr/>
            <p:nvPr/>
          </p:nvCxnSpPr>
          <p:spPr>
            <a:xfrm>
              <a:off x="8555038" y="1264907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94CAD684-FD86-497D-ADD4-ADAC7B5EC81F}"/>
                </a:ext>
              </a:extLst>
            </p:cNvPr>
            <p:cNvCxnSpPr/>
            <p:nvPr/>
          </p:nvCxnSpPr>
          <p:spPr>
            <a:xfrm>
              <a:off x="8555038" y="2419155"/>
              <a:ext cx="21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>
              <a:extLst>
                <a:ext uri="{FF2B5EF4-FFF2-40B4-BE49-F238E27FC236}">
                  <a16:creationId xmlns:a16="http://schemas.microsoft.com/office/drawing/2014/main" id="{5F2A3685-B80B-4F62-A05B-7B160EEF25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65254" y="1270844"/>
              <a:ext cx="0" cy="1152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64EFCE53-7E21-4047-9DFD-98B9A549E88C}"/>
              </a:ext>
            </a:extLst>
          </p:cNvPr>
          <p:cNvSpPr/>
          <p:nvPr/>
        </p:nvSpPr>
        <p:spPr>
          <a:xfrm>
            <a:off x="2159815" y="8185082"/>
            <a:ext cx="264869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4-2</a:t>
            </a:r>
            <a:endParaRPr lang="ko-KR" altLang="en-US" sz="1050" b="1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DA3060-BE87-43BC-841C-7E7943528C26}"/>
              </a:ext>
            </a:extLst>
          </p:cNvPr>
          <p:cNvSpPr txBox="1"/>
          <p:nvPr/>
        </p:nvSpPr>
        <p:spPr>
          <a:xfrm>
            <a:off x="725287" y="1455418"/>
            <a:ext cx="29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탑승자 정보</a:t>
            </a:r>
          </a:p>
        </p:txBody>
      </p:sp>
      <p:sp>
        <p:nvSpPr>
          <p:cNvPr id="35" name="물결 34">
            <a:extLst>
              <a:ext uri="{FF2B5EF4-FFF2-40B4-BE49-F238E27FC236}">
                <a16:creationId xmlns:a16="http://schemas.microsoft.com/office/drawing/2014/main" id="{CABC00AF-6A31-4037-88F3-D8BF78BDE82F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8D63558-799B-4E35-A4D7-17C2273ABB58}"/>
              </a:ext>
            </a:extLst>
          </p:cNvPr>
          <p:cNvGrpSpPr/>
          <p:nvPr/>
        </p:nvGrpSpPr>
        <p:grpSpPr>
          <a:xfrm>
            <a:off x="0" y="0"/>
            <a:ext cx="13869988" cy="9793288"/>
            <a:chOff x="0" y="0"/>
            <a:chExt cx="13869988" cy="9793288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8E60C04-7F61-4687-934F-FA4885909449}"/>
                </a:ext>
              </a:extLst>
            </p:cNvPr>
            <p:cNvSpPr/>
            <p:nvPr/>
          </p:nvSpPr>
          <p:spPr>
            <a:xfrm>
              <a:off x="0" y="0"/>
              <a:ext cx="13869988" cy="9793288"/>
            </a:xfrm>
            <a:prstGeom prst="rect">
              <a:avLst/>
            </a:prstGeom>
            <a:solidFill>
              <a:srgbClr val="000000">
                <a:alpha val="50196"/>
              </a:srgb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삭제</a:t>
              </a:r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FD85EA88-0225-4261-94B2-738FE6671638}"/>
                </a:ext>
              </a:extLst>
            </p:cNvPr>
            <p:cNvCxnSpPr/>
            <p:nvPr/>
          </p:nvCxnSpPr>
          <p:spPr>
            <a:xfrm>
              <a:off x="0" y="0"/>
              <a:ext cx="13869988" cy="97932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79829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D833705B-CEAF-4721-B808-75F98A739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공지사항 페이지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1E2931-8396-4883-ACD3-B133962B8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34802CA-F271-4292-BB92-38805029EB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1000" dirty="0"/>
              <a:t>notice01</a:t>
            </a:r>
            <a:endParaRPr lang="ko-KR" altLang="en-US" sz="10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EAA9D2E-7332-4AE4-96ED-5E25D8ED51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9" name="Table 42">
            <a:extLst>
              <a:ext uri="{FF2B5EF4-FFF2-40B4-BE49-F238E27FC236}">
                <a16:creationId xmlns:a16="http://schemas.microsoft.com/office/drawing/2014/main" id="{53E1C4AD-93B6-4F9E-A6A9-E57AC5BDD04D}"/>
              </a:ext>
            </a:extLst>
          </p:cNvPr>
          <p:cNvGraphicFramePr>
            <a:graphicFrameLocks noGrp="1"/>
          </p:cNvGraphicFramePr>
          <p:nvPr/>
        </p:nvGraphicFramePr>
        <p:xfrm>
          <a:off x="11502649" y="920687"/>
          <a:ext cx="2293197" cy="5546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90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공지사항 페이지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90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공지사항 리스트 아코디언 방식으로 펼치고 접히는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형태고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 구현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90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1-1)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공지사항 펼쳐졌을 때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90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1-2) 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공지사항 접혔을 때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90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1-3)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더보기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 버튼 클릭 시 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90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리스트 </a:t>
                      </a:r>
                      <a:r>
                        <a:rPr kumimoji="0" lang="ko-KR" alt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더보기</a:t>
                      </a: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 출력</a:t>
                      </a:r>
                      <a:endParaRPr kumimoji="0" lang="en-US" altLang="ko-KR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 (본문)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73046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80662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88750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7630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63891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3606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37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31" name="AutoShape 159">
            <a:extLst>
              <a:ext uri="{FF2B5EF4-FFF2-40B4-BE49-F238E27FC236}">
                <a16:creationId xmlns:a16="http://schemas.microsoft.com/office/drawing/2014/main" id="{1371A9F7-421F-41FD-AD85-DEE2196BDF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994" y="1169426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32" name="AutoShape 159">
            <a:extLst>
              <a:ext uri="{FF2B5EF4-FFF2-40B4-BE49-F238E27FC236}">
                <a16:creationId xmlns:a16="http://schemas.microsoft.com/office/drawing/2014/main" id="{62CB1999-2981-4305-878F-863C98DEB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49570" y="2121080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1-1</a:t>
            </a:r>
          </a:p>
        </p:txBody>
      </p:sp>
      <p:sp>
        <p:nvSpPr>
          <p:cNvPr id="33" name="AutoShape 159">
            <a:extLst>
              <a:ext uri="{FF2B5EF4-FFF2-40B4-BE49-F238E27FC236}">
                <a16:creationId xmlns:a16="http://schemas.microsoft.com/office/drawing/2014/main" id="{F9235593-4E9B-40F9-90C4-3DE8A247FA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49570" y="4777648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1-2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0F359CD-0313-4829-B3B0-54D4EF8CB757}"/>
              </a:ext>
            </a:extLst>
          </p:cNvPr>
          <p:cNvGrpSpPr/>
          <p:nvPr/>
        </p:nvGrpSpPr>
        <p:grpSpPr>
          <a:xfrm>
            <a:off x="359053" y="2105039"/>
            <a:ext cx="3815231" cy="6301995"/>
            <a:chOff x="334339" y="1970024"/>
            <a:chExt cx="3420757" cy="6301995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844AC85-F3B9-4AC9-A2FB-170E882B328B}"/>
                </a:ext>
              </a:extLst>
            </p:cNvPr>
            <p:cNvCxnSpPr/>
            <p:nvPr/>
          </p:nvCxnSpPr>
          <p:spPr>
            <a:xfrm>
              <a:off x="371096" y="2016324"/>
              <a:ext cx="3384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AutoShape 16">
              <a:extLst>
                <a:ext uri="{FF2B5EF4-FFF2-40B4-BE49-F238E27FC236}">
                  <a16:creationId xmlns:a16="http://schemas.microsoft.com/office/drawing/2014/main" id="{801693B3-7808-4C4F-AD3B-31A3448F4A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40" y="1970024"/>
              <a:ext cx="3384000" cy="370662"/>
            </a:xfrm>
            <a:prstGeom prst="roundRect">
              <a:avLst>
                <a:gd name="adj" fmla="val 2130"/>
              </a:avLst>
            </a:prstGeom>
            <a:solidFill>
              <a:srgbClr val="F8F8F8"/>
            </a:solidFill>
            <a:ln w="952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lIns="108000" anchor="ctr"/>
            <a:lstStyle/>
            <a:p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공지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]  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검색기능 오류로 인하여 서비스 이용에 불편을 드려  </a:t>
              </a:r>
              <a:r>
                <a:rPr lang="ko-KR" altLang="en-US" sz="1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∧</a:t>
              </a:r>
              <a:endPara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2021.10.11</a:t>
              </a: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30C4D53-D8A3-445C-9C18-C7DEC55FFA8F}"/>
                </a:ext>
              </a:extLst>
            </p:cNvPr>
            <p:cNvGrpSpPr/>
            <p:nvPr/>
          </p:nvGrpSpPr>
          <p:grpSpPr>
            <a:xfrm>
              <a:off x="334339" y="4671619"/>
              <a:ext cx="3384000" cy="720080"/>
              <a:chOff x="486812" y="4682657"/>
              <a:chExt cx="9492958" cy="720080"/>
            </a:xfrm>
          </p:grpSpPr>
          <p:sp>
            <p:nvSpPr>
              <p:cNvPr id="20" name="AutoShape 16">
                <a:extLst>
                  <a:ext uri="{FF2B5EF4-FFF2-40B4-BE49-F238E27FC236}">
                    <a16:creationId xmlns:a16="http://schemas.microsoft.com/office/drawing/2014/main" id="{9E7BB06B-EA39-46BC-8116-EEE67BB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4682657"/>
                <a:ext cx="9492958" cy="370142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추석연휴 배송 지연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2021.10.05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                                                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  <a:endPara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1" name="AutoShape 16">
                <a:extLst>
                  <a:ext uri="{FF2B5EF4-FFF2-40B4-BE49-F238E27FC236}">
                    <a16:creationId xmlns:a16="http://schemas.microsoft.com/office/drawing/2014/main" id="{C51CFA26-86D6-4CB2-B8FA-241D97E6AF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5052799"/>
                <a:ext cx="9492958" cy="349938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개인정보 처리방침이 일부 개정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2021.10.01                                                                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</a:p>
            </p:txBody>
          </p:sp>
        </p:grp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3A29C5B9-8C74-4CFE-9DAB-6DBB23D12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340" y="2447576"/>
              <a:ext cx="3420756" cy="1351271"/>
            </a:xfrm>
            <a:prstGeom prst="roundRect">
              <a:avLst>
                <a:gd name="adj" fmla="val 2130"/>
              </a:avLst>
            </a:prstGeom>
            <a:noFill/>
            <a:ln w="9525" algn="ctr">
              <a:noFill/>
              <a:round/>
              <a:headEnd/>
              <a:tailEnd/>
            </a:ln>
          </p:spPr>
          <p:txBody>
            <a:bodyPr wrap="none" lIns="108000" anchor="t">
              <a:noAutofit/>
            </a:bodyPr>
            <a:lstStyle/>
            <a:p>
              <a:r>
                <a:rPr lang="ko-KR" altLang="en-US" sz="10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블라블라블라</a:t>
              </a:r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검색기능 오류로 인하여 서비스 이용에 불편을 드려 검색기능 </a:t>
              </a:r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오류로 인하여 서비스 이용에 불편을 드려 죄송합니다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죄송합니다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검색기능 오류로 인하여 서비스 이용에 불편을 </a:t>
              </a:r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드려 검색기능 </a:t>
              </a:r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오류로 인하여 서비스 이용에 불편을 드려 죄송합니다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죄송합니다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검색기능 오류로 인하여 서비스 이용에 불편을 드려 검색기능 </a:t>
              </a:r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오류로 인하여 서비스 이용에 불편을 드려 죄송합니다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죄송합니다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000" dirty="0" err="1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고고고타이골프</a:t>
              </a:r>
              <a:r>
                <a: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드림</a:t>
              </a:r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DAE7701-189A-41F7-A484-99F20C7D82A0}"/>
                </a:ext>
              </a:extLst>
            </p:cNvPr>
            <p:cNvGrpSpPr/>
            <p:nvPr/>
          </p:nvGrpSpPr>
          <p:grpSpPr>
            <a:xfrm>
              <a:off x="334339" y="5391699"/>
              <a:ext cx="3384000" cy="720080"/>
              <a:chOff x="486812" y="4682657"/>
              <a:chExt cx="9492958" cy="720080"/>
            </a:xfrm>
          </p:grpSpPr>
          <p:sp>
            <p:nvSpPr>
              <p:cNvPr id="35" name="AutoShape 16">
                <a:extLst>
                  <a:ext uri="{FF2B5EF4-FFF2-40B4-BE49-F238E27FC236}">
                    <a16:creationId xmlns:a16="http://schemas.microsoft.com/office/drawing/2014/main" id="{C436AF9E-794A-4821-9B1F-78FA5AAC7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4682657"/>
                <a:ext cx="9492958" cy="370142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추석연휴 배송 지연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2021.10.05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                                                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  <a:endPara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AutoShape 16">
                <a:extLst>
                  <a:ext uri="{FF2B5EF4-FFF2-40B4-BE49-F238E27FC236}">
                    <a16:creationId xmlns:a16="http://schemas.microsoft.com/office/drawing/2014/main" id="{25CB164A-EF9F-4F64-8CBB-B66BE2483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5052799"/>
                <a:ext cx="9492958" cy="349938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개인정보 처리방침이 일부 개정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2021.10.01                                                                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7D8DE7F0-E66A-4A7F-B181-539CFBB50541}"/>
                </a:ext>
              </a:extLst>
            </p:cNvPr>
            <p:cNvGrpSpPr/>
            <p:nvPr/>
          </p:nvGrpSpPr>
          <p:grpSpPr>
            <a:xfrm>
              <a:off x="334339" y="6111779"/>
              <a:ext cx="3384000" cy="720080"/>
              <a:chOff x="486812" y="4682657"/>
              <a:chExt cx="9492958" cy="720080"/>
            </a:xfrm>
          </p:grpSpPr>
          <p:sp>
            <p:nvSpPr>
              <p:cNvPr id="39" name="AutoShape 16">
                <a:extLst>
                  <a:ext uri="{FF2B5EF4-FFF2-40B4-BE49-F238E27FC236}">
                    <a16:creationId xmlns:a16="http://schemas.microsoft.com/office/drawing/2014/main" id="{AFEE6D1D-C0D0-4497-8C6F-CB294A970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4682657"/>
                <a:ext cx="9492958" cy="370142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추석연휴 배송 지연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2021.10.05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                                                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  <a:endPara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0" name="AutoShape 16">
                <a:extLst>
                  <a:ext uri="{FF2B5EF4-FFF2-40B4-BE49-F238E27FC236}">
                    <a16:creationId xmlns:a16="http://schemas.microsoft.com/office/drawing/2014/main" id="{940D4DF8-738B-470B-B516-A3095C1AE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5052799"/>
                <a:ext cx="9492958" cy="349938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개인정보 처리방침이 일부 개정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2021.10.01                                                                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C9D7F747-47C7-49CC-B461-20D303D46A3D}"/>
                </a:ext>
              </a:extLst>
            </p:cNvPr>
            <p:cNvGrpSpPr/>
            <p:nvPr/>
          </p:nvGrpSpPr>
          <p:grpSpPr>
            <a:xfrm>
              <a:off x="334339" y="6831859"/>
              <a:ext cx="3384000" cy="720080"/>
              <a:chOff x="486812" y="4682657"/>
              <a:chExt cx="9492958" cy="720080"/>
            </a:xfrm>
          </p:grpSpPr>
          <p:sp>
            <p:nvSpPr>
              <p:cNvPr id="42" name="AutoShape 16">
                <a:extLst>
                  <a:ext uri="{FF2B5EF4-FFF2-40B4-BE49-F238E27FC236}">
                    <a16:creationId xmlns:a16="http://schemas.microsoft.com/office/drawing/2014/main" id="{5C989096-D656-49DA-A7A2-E80DF2344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4682657"/>
                <a:ext cx="9492958" cy="370142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추석연휴 배송 지연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2021.10.05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                                                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  <a:endPara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3" name="AutoShape 16">
                <a:extLst>
                  <a:ext uri="{FF2B5EF4-FFF2-40B4-BE49-F238E27FC236}">
                    <a16:creationId xmlns:a16="http://schemas.microsoft.com/office/drawing/2014/main" id="{74FEA5EE-9EB7-4806-9328-DCF8BD788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5052799"/>
                <a:ext cx="9492958" cy="349938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개인정보 처리방침이 일부 개정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2021.10.01                                                                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</a:p>
            </p:txBody>
          </p:sp>
        </p:grp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B5D52DE2-CB5C-444F-B0EF-B72B9F1E5E2F}"/>
                </a:ext>
              </a:extLst>
            </p:cNvPr>
            <p:cNvGrpSpPr/>
            <p:nvPr/>
          </p:nvGrpSpPr>
          <p:grpSpPr>
            <a:xfrm>
              <a:off x="334339" y="7551939"/>
              <a:ext cx="3384000" cy="720080"/>
              <a:chOff x="486812" y="4682657"/>
              <a:chExt cx="9492958" cy="720080"/>
            </a:xfrm>
          </p:grpSpPr>
          <p:sp>
            <p:nvSpPr>
              <p:cNvPr id="45" name="AutoShape 16">
                <a:extLst>
                  <a:ext uri="{FF2B5EF4-FFF2-40B4-BE49-F238E27FC236}">
                    <a16:creationId xmlns:a16="http://schemas.microsoft.com/office/drawing/2014/main" id="{EAFB0C22-BD11-426B-BF8D-4984327C6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4682657"/>
                <a:ext cx="9492958" cy="370142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추석연휴 배송 지연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2021.10.05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                                                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  <a:endParaRPr lang="ko-KR" altLang="en-US" sz="100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AutoShape 16">
                <a:extLst>
                  <a:ext uri="{FF2B5EF4-FFF2-40B4-BE49-F238E27FC236}">
                    <a16:creationId xmlns:a16="http://schemas.microsoft.com/office/drawing/2014/main" id="{67FA98AC-16AF-4F0C-B69A-062327068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812" y="5052799"/>
                <a:ext cx="9492958" cy="349938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[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공지</a:t>
                </a:r>
                <a:r>
                  <a:rPr lang="en-US" altLang="ko-KR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] </a:t>
                </a:r>
                <a:r>
                  <a:rPr lang="ko-KR" altLang="en-US" sz="10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개인정보 처리방침이 일부 개정 안내</a:t>
                </a:r>
                <a:endPara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2021.10.01                                                                 </a:t>
                </a:r>
                <a:r>
                  <a:rPr lang="ko-KR" altLang="en-US" sz="10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∨</a:t>
                </a:r>
              </a:p>
            </p:txBody>
          </p:sp>
        </p:grpSp>
      </p:grpSp>
      <p:sp>
        <p:nvSpPr>
          <p:cNvPr id="54" name="AutoShape 391">
            <a:extLst>
              <a:ext uri="{FF2B5EF4-FFF2-40B4-BE49-F238E27FC236}">
                <a16:creationId xmlns:a16="http://schemas.microsoft.com/office/drawing/2014/main" id="{E4C6F2E1-7F74-4985-B336-8CA615EDE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995" y="8533476"/>
            <a:ext cx="910529" cy="23359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9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더보기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▼</a:t>
            </a:r>
          </a:p>
        </p:txBody>
      </p:sp>
      <p:sp>
        <p:nvSpPr>
          <p:cNvPr id="55" name="AutoShape 159">
            <a:extLst>
              <a:ext uri="{FF2B5EF4-FFF2-40B4-BE49-F238E27FC236}">
                <a16:creationId xmlns:a16="http://schemas.microsoft.com/office/drawing/2014/main" id="{CABDCF5D-D2CE-40D3-AA7D-03DB83FC36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34579" y="8416919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1-3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B73EAB-A894-4377-99A3-AAA1AAEBFFCA}"/>
              </a:ext>
            </a:extLst>
          </p:cNvPr>
          <p:cNvSpPr txBox="1"/>
          <p:nvPr/>
        </p:nvSpPr>
        <p:spPr>
          <a:xfrm>
            <a:off x="1647824" y="142196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공지사항</a:t>
            </a:r>
          </a:p>
        </p:txBody>
      </p:sp>
      <p:sp>
        <p:nvSpPr>
          <p:cNvPr id="47" name="물결 46">
            <a:extLst>
              <a:ext uri="{FF2B5EF4-FFF2-40B4-BE49-F238E27FC236}">
                <a16:creationId xmlns:a16="http://schemas.microsoft.com/office/drawing/2014/main" id="{7F26FA69-CA4E-4A34-BDE9-39D73A60A61D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A317DCB-EC4C-47F7-AD73-B033F6AF7B85}"/>
              </a:ext>
            </a:extLst>
          </p:cNvPr>
          <p:cNvGrpSpPr/>
          <p:nvPr/>
        </p:nvGrpSpPr>
        <p:grpSpPr>
          <a:xfrm>
            <a:off x="336357" y="8799221"/>
            <a:ext cx="3837927" cy="658184"/>
            <a:chOff x="382205" y="8603945"/>
            <a:chExt cx="3608056" cy="658184"/>
          </a:xfrm>
        </p:grpSpPr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22877BD-8003-47BE-BABB-4530111E005A}"/>
                </a:ext>
              </a:extLst>
            </p:cNvPr>
            <p:cNvGrpSpPr/>
            <p:nvPr/>
          </p:nvGrpSpPr>
          <p:grpSpPr>
            <a:xfrm>
              <a:off x="382205" y="8603945"/>
              <a:ext cx="3608056" cy="658184"/>
              <a:chOff x="4639739" y="8084311"/>
              <a:chExt cx="3608056" cy="658184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39D29037-3B96-4C69-B6AA-80108FCC1CE8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08056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DEB3ED33-8941-4B22-BBDA-DB38240A3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3A150C2C-D14C-496B-86F6-AF5CCDC0DD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A89052AB-2A20-4E18-BCFF-74FAB1495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BBE84D0-F856-4333-9706-CE7287F40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61" name="Picture 4" descr="소울메이트">
              <a:extLst>
                <a:ext uri="{FF2B5EF4-FFF2-40B4-BE49-F238E27FC236}">
                  <a16:creationId xmlns:a16="http://schemas.microsoft.com/office/drawing/2014/main" id="{96B1AA44-8CBF-49FE-8B93-CF8946F7D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67" name="표 121">
            <a:extLst>
              <a:ext uri="{FF2B5EF4-FFF2-40B4-BE49-F238E27FC236}">
                <a16:creationId xmlns:a16="http://schemas.microsoft.com/office/drawing/2014/main" id="{99834A8B-6AC5-4CFD-8B8B-F6265A4EEF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936389"/>
              </p:ext>
            </p:extLst>
          </p:nvPr>
        </p:nvGraphicFramePr>
        <p:xfrm>
          <a:off x="355769" y="9211853"/>
          <a:ext cx="3873312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738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718084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927164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74663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74663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48" name="그룹 47">
            <a:extLst>
              <a:ext uri="{FF2B5EF4-FFF2-40B4-BE49-F238E27FC236}">
                <a16:creationId xmlns:a16="http://schemas.microsoft.com/office/drawing/2014/main" id="{1A84648F-C28E-40D7-A8B2-D7C4C58AC353}"/>
              </a:ext>
            </a:extLst>
          </p:cNvPr>
          <p:cNvGrpSpPr/>
          <p:nvPr/>
        </p:nvGrpSpPr>
        <p:grpSpPr>
          <a:xfrm>
            <a:off x="3789629" y="1022503"/>
            <a:ext cx="265045" cy="318746"/>
            <a:chOff x="3869646" y="1581447"/>
            <a:chExt cx="219045" cy="26342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BF224A19-9C33-459B-B42D-5988B6A1F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BFE539B0-D24E-4B89-815D-24E81E7EC800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4094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D833705B-CEAF-4721-B808-75F98A739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sz="1000" dirty="0"/>
              <a:t>스크랩 페이지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1E3E85-83A0-41F9-BF71-3692093BD6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034802CA-F271-4292-BB92-38805029EBA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sz="1000" dirty="0"/>
              <a:t>my_scrap01</a:t>
            </a:r>
            <a:endParaRPr lang="ko-KR" altLang="en-US" sz="1000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2C31A2A-0407-4BCA-8E7C-22FBA518652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9" name="Table 42">
            <a:extLst>
              <a:ext uri="{FF2B5EF4-FFF2-40B4-BE49-F238E27FC236}">
                <a16:creationId xmlns:a16="http://schemas.microsoft.com/office/drawing/2014/main" id="{53E1C4AD-93B6-4F9E-A6A9-E57AC5BDD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488651"/>
              </p:ext>
            </p:extLst>
          </p:nvPr>
        </p:nvGraphicFramePr>
        <p:xfrm>
          <a:off x="11502649" y="920687"/>
          <a:ext cx="2293197" cy="4710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040221" rtl="0" eaLnBrk="1" fontAlgn="auto" latinLnBrk="1" hangingPunct="1">
                        <a:lnSpc>
                          <a:spcPct val="90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스크랩 한 상품 리스트 출력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 (본문)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삭제 아이콘 클릭 시 바로 삭제 처리 </a:t>
                      </a:r>
                      <a:endParaRPr lang="en-US" altLang="ko-KR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5164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1100" b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strike="noStrike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11903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18534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73046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80662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188750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7630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63891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236065"/>
                  </a:ext>
                </a:extLst>
              </a:tr>
              <a:tr h="15219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1100" b="0" kern="12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71373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100" b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76B73EAB-A894-4377-99A3-AAA1AAEBFFCA}"/>
              </a:ext>
            </a:extLst>
          </p:cNvPr>
          <p:cNvSpPr txBox="1"/>
          <p:nvPr/>
        </p:nvSpPr>
        <p:spPr>
          <a:xfrm>
            <a:off x="1751898" y="1438404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스크랩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E06458-7583-477E-8A5F-097B6C830853}"/>
              </a:ext>
            </a:extLst>
          </p:cNvPr>
          <p:cNvSpPr txBox="1"/>
          <p:nvPr/>
        </p:nvSpPr>
        <p:spPr>
          <a:xfrm>
            <a:off x="410119" y="4268885"/>
            <a:ext cx="2486901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78D1453-0927-4C43-8681-33253C3C8A29}"/>
              </a:ext>
            </a:extLst>
          </p:cNvPr>
          <p:cNvSpPr/>
          <p:nvPr/>
        </p:nvSpPr>
        <p:spPr>
          <a:xfrm>
            <a:off x="448219" y="2175403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2859A78-5C9C-4796-83D7-2CEEE88A1FC9}"/>
              </a:ext>
            </a:extLst>
          </p:cNvPr>
          <p:cNvSpPr txBox="1"/>
          <p:nvPr/>
        </p:nvSpPr>
        <p:spPr>
          <a:xfrm>
            <a:off x="410119" y="4523991"/>
            <a:ext cx="3698469" cy="71942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854A12-BCDD-4E36-A379-1704C3E3C83E}"/>
              </a:ext>
            </a:extLst>
          </p:cNvPr>
          <p:cNvSpPr txBox="1"/>
          <p:nvPr/>
        </p:nvSpPr>
        <p:spPr>
          <a:xfrm>
            <a:off x="410119" y="7550302"/>
            <a:ext cx="2486901" cy="315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실</a:t>
            </a:r>
            <a:r>
              <a:rPr lang="en-US" altLang="ko-KR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박 기준</a:t>
            </a:r>
            <a:endParaRPr lang="en-US" altLang="ko-KR" sz="105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DF211AF2-8819-4251-85CD-638622E85FF9}"/>
              </a:ext>
            </a:extLst>
          </p:cNvPr>
          <p:cNvSpPr/>
          <p:nvPr/>
        </p:nvSpPr>
        <p:spPr>
          <a:xfrm>
            <a:off x="448219" y="5456820"/>
            <a:ext cx="3660369" cy="2057702"/>
          </a:xfrm>
          <a:prstGeom prst="roundRect">
            <a:avLst>
              <a:gd name="adj" fmla="val 7199"/>
            </a:avLst>
          </a:prstGeom>
          <a:solidFill>
            <a:schemeClr val="bg1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E5023FE-3644-49E5-9148-469247132B90}"/>
              </a:ext>
            </a:extLst>
          </p:cNvPr>
          <p:cNvSpPr txBox="1"/>
          <p:nvPr/>
        </p:nvSpPr>
        <p:spPr>
          <a:xfrm>
            <a:off x="410119" y="7805408"/>
            <a:ext cx="3698469" cy="719428"/>
          </a:xfrm>
          <a:prstGeom prst="rect">
            <a:avLst/>
          </a:prstGeom>
          <a:noFill/>
        </p:spPr>
        <p:txBody>
          <a:bodyPr wrap="square" lIns="108000" r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태국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kumimoji="0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카오야이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파노라마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CC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en-US" altLang="ko-KR" sz="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01B8A-EC21-42C4-A226-F7C27BE357DC}"/>
              </a:ext>
            </a:extLst>
          </p:cNvPr>
          <p:cNvSpPr txBox="1"/>
          <p:nvPr/>
        </p:nvSpPr>
        <p:spPr>
          <a:xfrm>
            <a:off x="3645976" y="2061619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×</a:t>
            </a:r>
            <a:endParaRPr lang="ko-KR" altLang="en-US" sz="32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5A311A-8A04-4E04-A305-FF20755EB0EF}"/>
              </a:ext>
            </a:extLst>
          </p:cNvPr>
          <p:cNvSpPr txBox="1"/>
          <p:nvPr/>
        </p:nvSpPr>
        <p:spPr>
          <a:xfrm>
            <a:off x="3645976" y="5352146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×</a:t>
            </a:r>
            <a:endParaRPr lang="ko-KR" altLang="en-US" sz="32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E5FDC41-36B1-47B5-B959-88DD5191E9CB}"/>
              </a:ext>
            </a:extLst>
          </p:cNvPr>
          <p:cNvSpPr/>
          <p:nvPr/>
        </p:nvSpPr>
        <p:spPr>
          <a:xfrm>
            <a:off x="297615" y="1201407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01</a:t>
            </a:r>
            <a:endParaRPr lang="ko-KR" altLang="en-US" sz="1050" b="1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303058F-E579-4275-B39A-DDA68BA87A84}"/>
              </a:ext>
            </a:extLst>
          </p:cNvPr>
          <p:cNvSpPr/>
          <p:nvPr/>
        </p:nvSpPr>
        <p:spPr>
          <a:xfrm>
            <a:off x="3925784" y="2046146"/>
            <a:ext cx="218900" cy="2189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50" b="1" dirty="0"/>
              <a:t>02</a:t>
            </a:r>
            <a:endParaRPr lang="ko-KR" altLang="en-US" sz="1050" b="1" dirty="0"/>
          </a:p>
        </p:txBody>
      </p:sp>
      <p:sp>
        <p:nvSpPr>
          <p:cNvPr id="19" name="물결 18">
            <a:extLst>
              <a:ext uri="{FF2B5EF4-FFF2-40B4-BE49-F238E27FC236}">
                <a16:creationId xmlns:a16="http://schemas.microsoft.com/office/drawing/2014/main" id="{994C0E6B-E2B8-42AE-B819-F2F81F1C8A62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3DF9B47-C7E0-46F8-A592-77BA2C21D0C5}"/>
              </a:ext>
            </a:extLst>
          </p:cNvPr>
          <p:cNvGrpSpPr/>
          <p:nvPr/>
        </p:nvGrpSpPr>
        <p:grpSpPr>
          <a:xfrm>
            <a:off x="411323" y="8648950"/>
            <a:ext cx="3660369" cy="658184"/>
            <a:chOff x="382205" y="8603945"/>
            <a:chExt cx="3660369" cy="658184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1A6B356F-3929-4C14-8C9B-BFBDE4E01FAE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35" name="사각형: 둥근 모서리 34">
                <a:extLst>
                  <a:ext uri="{FF2B5EF4-FFF2-40B4-BE49-F238E27FC236}">
                    <a16:creationId xmlns:a16="http://schemas.microsoft.com/office/drawing/2014/main" id="{7B155951-9111-41E4-B4DB-1A426E9D8DEB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F34D99D4-3536-4111-8168-B8B096C1B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E710C5C9-BDC4-4B77-9CA6-A683E46E0E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A874DA4E-773D-4C13-B87F-62BBEFAFD9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C633A762-D81A-4F6A-B503-CDABFBFFC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34" name="Picture 4" descr="소울메이트">
              <a:extLst>
                <a:ext uri="{FF2B5EF4-FFF2-40B4-BE49-F238E27FC236}">
                  <a16:creationId xmlns:a16="http://schemas.microsoft.com/office/drawing/2014/main" id="{F4AB50E9-BE8B-4131-9DDA-D19942BA7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1" name="표 121">
            <a:extLst>
              <a:ext uri="{FF2B5EF4-FFF2-40B4-BE49-F238E27FC236}">
                <a16:creationId xmlns:a16="http://schemas.microsoft.com/office/drawing/2014/main" id="{421B7AA1-10FB-42DC-ABDA-2CD4A24F8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970827"/>
              </p:ext>
            </p:extLst>
          </p:nvPr>
        </p:nvGraphicFramePr>
        <p:xfrm>
          <a:off x="430372" y="9076838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F763BA88-E1C9-4526-82DE-92A0615F222F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729A525D-CA3D-4273-907D-A801D3849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3F4D69BD-84D0-4E67-B8F9-4FD82904A027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8746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제목 68">
            <a:extLst>
              <a:ext uri="{FF2B5EF4-FFF2-40B4-BE49-F238E27FC236}">
                <a16:creationId xmlns:a16="http://schemas.microsoft.com/office/drawing/2014/main" id="{01179BAD-02A0-47F1-A835-6C3430E1484B}"/>
              </a:ext>
            </a:extLst>
          </p:cNvPr>
          <p:cNvSpPr txBox="1">
            <a:spLocks/>
          </p:cNvSpPr>
          <p:nvPr/>
        </p:nvSpPr>
        <p:spPr>
          <a:xfrm>
            <a:off x="5586113" y="424588"/>
            <a:ext cx="2697762" cy="311969"/>
          </a:xfrm>
          <a:prstGeom prst="rect">
            <a:avLst/>
          </a:prstGeom>
        </p:spPr>
        <p:txBody>
          <a:bodyPr/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610845" algn="l" rtl="0" fontAlgn="base" latinLnBrk="1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6pPr>
            <a:lvl7pPr marL="1221692" algn="l" rtl="0" fontAlgn="base" latinLnBrk="1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7pPr>
            <a:lvl8pPr marL="1832539" algn="l" rtl="0" fontAlgn="base" latinLnBrk="1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8pPr>
            <a:lvl9pPr marL="2443384" algn="l" rtl="0" fontAlgn="base" latinLnBrk="1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2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j-cs"/>
            </a:endParaRPr>
          </a:p>
        </p:txBody>
      </p:sp>
      <p:graphicFrame>
        <p:nvGraphicFramePr>
          <p:cNvPr id="70" name="표 6">
            <a:extLst>
              <a:ext uri="{FF2B5EF4-FFF2-40B4-BE49-F238E27FC236}">
                <a16:creationId xmlns:a16="http://schemas.microsoft.com/office/drawing/2014/main" id="{30C0C0F3-36DB-498A-B2E2-DCBC928AC069}"/>
              </a:ext>
            </a:extLst>
          </p:cNvPr>
          <p:cNvGraphicFramePr>
            <a:graphicFrameLocks noGrp="1"/>
          </p:cNvGraphicFramePr>
          <p:nvPr/>
        </p:nvGraphicFramePr>
        <p:xfrm>
          <a:off x="363709" y="1958619"/>
          <a:ext cx="3780975" cy="1632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0975">
                  <a:extLst>
                    <a:ext uri="{9D8B030D-6E8A-4147-A177-3AD203B41FA5}">
                      <a16:colId xmlns:a16="http://schemas.microsoft.com/office/drawing/2014/main" val="2742745"/>
                    </a:ext>
                  </a:extLst>
                </a:gridCol>
              </a:tblGrid>
              <a:tr h="392923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175239"/>
                  </a:ext>
                </a:extLst>
              </a:tr>
              <a:tr h="278526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문의드립니다</a:t>
                      </a: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  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995327"/>
                  </a:ext>
                </a:extLst>
              </a:tr>
              <a:tr h="320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불만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    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답변대기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                       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2021/04/25 15:04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342705"/>
                  </a:ext>
                </a:extLst>
              </a:tr>
              <a:tr h="320340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TEST  </a:t>
                      </a:r>
                      <a:endParaRPr lang="ko-KR" altLang="en-US" sz="2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975562"/>
                  </a:ext>
                </a:extLst>
              </a:tr>
              <a:tr h="3203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불만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     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</a:t>
                      </a:r>
                      <a:r>
                        <a:rPr lang="ko-KR" altLang="en-US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답변완료</a:t>
                      </a:r>
                      <a:r>
                        <a:rPr lang="en-US" altLang="ko-KR" sz="9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]                        </a:t>
                      </a:r>
                      <a:r>
                        <a:rPr lang="en-US" altLang="ko-KR" sz="1000" b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2021/04/25 15:04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F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5780127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E634F8F4-1DF1-4CB7-999F-50C9EC9FBA4B}"/>
              </a:ext>
            </a:extLst>
          </p:cNvPr>
          <p:cNvSpPr txBox="1"/>
          <p:nvPr/>
        </p:nvSpPr>
        <p:spPr>
          <a:xfrm>
            <a:off x="1406058" y="3960758"/>
            <a:ext cx="1394063" cy="3072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36000" rIns="36000" rtlCol="0" anchor="ctr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1:1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쓰기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Rectangle 89">
            <a:extLst>
              <a:ext uri="{FF2B5EF4-FFF2-40B4-BE49-F238E27FC236}">
                <a16:creationId xmlns:a16="http://schemas.microsoft.com/office/drawing/2014/main" id="{17E3563D-2BDF-455B-AE69-58A069AA4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64" y="1954590"/>
            <a:ext cx="1369196" cy="402343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질문 유형 전체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 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50C13C0B-4E62-40A3-BBEB-F09376C7B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860" y="2096971"/>
            <a:ext cx="167663" cy="11526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Rectangle 89">
            <a:extLst>
              <a:ext uri="{FF2B5EF4-FFF2-40B4-BE49-F238E27FC236}">
                <a16:creationId xmlns:a16="http://schemas.microsoft.com/office/drawing/2014/main" id="{A8E37385-E667-4A0D-9931-DBDB414EA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406" y="1780716"/>
            <a:ext cx="1369196" cy="365766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0B133E1-D542-4D1C-8416-4FB04DFA6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178" y="2421540"/>
            <a:ext cx="136208" cy="11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D5D19D68-0094-423C-B0F4-CC3B82AEE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178" y="3030070"/>
            <a:ext cx="136208" cy="11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9681F34D-3E7F-43E6-9B75-B2AA1ABF3A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1:1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list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8F1ECEF7-AD40-4CE3-AFA4-74EDE11034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MY &gt;1:1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 1:1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list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94C15F2A-1386-4525-8B9B-1F39123961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1040221" rtl="0" eaLnBrk="1" fontAlgn="auto" latinLnBrk="1" hangingPunct="1">
              <a:lnSpc>
                <a:spcPct val="90000"/>
              </a:lnSpc>
              <a:spcBef>
                <a:spcPts val="113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qnalist01</a:t>
            </a:r>
            <a:endParaRPr kumimoji="1" lang="ko-KR" altLang="en-US" sz="10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42554016-0A8F-46ED-85A3-7328430B942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A157F4-688F-4CEB-8448-03D652708ED2}"/>
              </a:ext>
            </a:extLst>
          </p:cNvPr>
          <p:cNvSpPr txBox="1"/>
          <p:nvPr/>
        </p:nvSpPr>
        <p:spPr>
          <a:xfrm>
            <a:off x="1750296" y="143840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1:1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</a:t>
            </a: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55B8F0C3-AF0D-4D95-BDFD-D05807008949}"/>
              </a:ext>
            </a:extLst>
          </p:cNvPr>
          <p:cNvGraphicFramePr>
            <a:graphicFrameLocks noGrp="1"/>
          </p:cNvGraphicFramePr>
          <p:nvPr/>
        </p:nvGraphicFramePr>
        <p:xfrm>
          <a:off x="11480500" y="941852"/>
          <a:ext cx="2295254" cy="3373906"/>
        </p:xfrm>
        <a:graphic>
          <a:graphicData uri="http://schemas.openxmlformats.org/drawingml/2006/table">
            <a:tbl>
              <a:tblPr/>
              <a:tblGrid>
                <a:gridCol w="20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774822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나의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1:1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문의 질문 유형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셀렉트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박스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486764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내가 등록한 나의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1:1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문의  리스트출력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707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나의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1:1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문의 쓰기 버튼 클릭 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상품문의쓰기 페이지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화면코드 </a:t>
                      </a:r>
                      <a:r>
                        <a:rPr lang="en-US" altLang="ko-KR" sz="1000" kern="0" dirty="0"/>
                        <a:t>qnalist_wirite01</a:t>
                      </a:r>
                      <a:r>
                        <a:rPr kumimoji="1" lang="en-US" altLang="ko-KR" sz="1000" b="0" i="0" u="none" strike="noStrike" kern="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) </a:t>
                      </a:r>
                      <a:r>
                        <a:rPr kumimoji="1" lang="ko-KR" altLang="en-US" sz="1000" b="0" i="0" u="none" strike="noStrike" kern="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이동</a:t>
                      </a:r>
                      <a:endParaRPr lang="ko-KR" altLang="en-US" sz="1000" kern="0" dirty="0"/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92802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381586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04496"/>
                  </a:ext>
                </a:extLst>
              </a:tr>
            </a:tbl>
          </a:graphicData>
        </a:graphic>
      </p:graphicFrame>
      <p:sp>
        <p:nvSpPr>
          <p:cNvPr id="43" name="AutoShape 159">
            <a:extLst>
              <a:ext uri="{FF2B5EF4-FFF2-40B4-BE49-F238E27FC236}">
                <a16:creationId xmlns:a16="http://schemas.microsoft.com/office/drawing/2014/main" id="{58BC0FBA-1BC6-439B-812A-3C929666FC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42994" y="1828215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4" name="AutoShape 159">
            <a:extLst>
              <a:ext uri="{FF2B5EF4-FFF2-40B4-BE49-F238E27FC236}">
                <a16:creationId xmlns:a16="http://schemas.microsoft.com/office/drawing/2014/main" id="{99A23B61-1004-4793-AF9A-1E83F8FCFF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9249" y="2278265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45" name="AutoShape 159">
            <a:extLst>
              <a:ext uri="{FF2B5EF4-FFF2-40B4-BE49-F238E27FC236}">
                <a16:creationId xmlns:a16="http://schemas.microsoft.com/office/drawing/2014/main" id="{DB941897-0DF9-4B1C-9278-5AB824F61D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28403" y="3840752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0" name="물결 19">
            <a:extLst>
              <a:ext uri="{FF2B5EF4-FFF2-40B4-BE49-F238E27FC236}">
                <a16:creationId xmlns:a16="http://schemas.microsoft.com/office/drawing/2014/main" id="{14A53981-53DF-440E-A0F2-01AA82E2899B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670165-3404-48F3-8870-B94AD2ED7792}"/>
              </a:ext>
            </a:extLst>
          </p:cNvPr>
          <p:cNvSpPr txBox="1"/>
          <p:nvPr/>
        </p:nvSpPr>
        <p:spPr>
          <a:xfrm>
            <a:off x="7061571" y="1562515"/>
            <a:ext cx="2712602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trike="sngStrike" dirty="0" err="1">
                <a:solidFill>
                  <a:srgbClr val="FF0000"/>
                </a:solidFill>
              </a:rPr>
              <a:t>채팅창은</a:t>
            </a:r>
            <a:r>
              <a:rPr lang="ko-KR" altLang="en-US" strike="sngStrike" dirty="0">
                <a:solidFill>
                  <a:srgbClr val="FF0000"/>
                </a:solidFill>
              </a:rPr>
              <a:t> 안되나요</a:t>
            </a:r>
            <a:r>
              <a:rPr lang="en-US" altLang="ko-KR" strike="sngStrike" dirty="0">
                <a:solidFill>
                  <a:srgbClr val="FF0000"/>
                </a:solidFill>
              </a:rPr>
              <a:t>?</a:t>
            </a:r>
            <a:endParaRPr lang="en-KR" strike="sngStrike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58E708-F3D7-4F87-809D-5525AE3B5689}"/>
              </a:ext>
            </a:extLst>
          </p:cNvPr>
          <p:cNvSpPr txBox="1"/>
          <p:nvPr/>
        </p:nvSpPr>
        <p:spPr>
          <a:xfrm>
            <a:off x="7061571" y="2100391"/>
            <a:ext cx="4706738" cy="2500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채팅은 채팅 서비스 신청을 하셔서 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저희가 연동을 하면 됩니다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카카오톡 비즈니스 채널이나</a:t>
            </a:r>
            <a:endParaRPr lang="en-US" altLang="ko-KR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ko-KR" alt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챗봇을</a:t>
            </a:r>
            <a:r>
              <a:rPr lang="ko-KR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 많이 사용합니다</a:t>
            </a:r>
            <a:r>
              <a:rPr lang="en-US" altLang="ko-KR" dirty="0">
                <a:solidFill>
                  <a:srgbClr val="FF0000"/>
                </a:solidFill>
                <a:highlight>
                  <a:srgbClr val="FFFF00"/>
                </a:highlight>
              </a:rPr>
              <a:t>. 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KR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1DEBAF8-A522-45A3-B7C1-220E83478B6E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1D88CE57-499E-400E-A40E-E2A500C20B48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5638AD26-51C8-4772-BFE7-492A34883D86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8CC05A52-DEBC-4FE9-BF36-CB3D2657B1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A99EA8E0-4A29-4E9F-84AA-60543CA341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E5C617C-1C0D-4C97-9AB9-4E6226EE6C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2D79F734-1E49-43C5-974F-42014C4668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37" name="Picture 4" descr="소울메이트">
              <a:extLst>
                <a:ext uri="{FF2B5EF4-FFF2-40B4-BE49-F238E27FC236}">
                  <a16:creationId xmlns:a16="http://schemas.microsoft.com/office/drawing/2014/main" id="{CE9F0576-2446-4F28-BAAE-58BA8E4D9D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7" name="표 121">
            <a:extLst>
              <a:ext uri="{FF2B5EF4-FFF2-40B4-BE49-F238E27FC236}">
                <a16:creationId xmlns:a16="http://schemas.microsoft.com/office/drawing/2014/main" id="{E3ADC9DD-7215-41CB-A0CC-07F247E86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07318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3A734E5-F637-44D6-A9A9-5C660EB21E9D}"/>
              </a:ext>
            </a:extLst>
          </p:cNvPr>
          <p:cNvSpPr/>
          <p:nvPr/>
        </p:nvSpPr>
        <p:spPr>
          <a:xfrm>
            <a:off x="7137981" y="4139008"/>
            <a:ext cx="3105345" cy="1657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1:1</a:t>
            </a:r>
            <a:r>
              <a:rPr lang="ko-KR" altLang="en-US" dirty="0"/>
              <a:t>문의 가지고 </a:t>
            </a:r>
            <a:r>
              <a:rPr lang="ko-KR" altLang="en-US" dirty="0" err="1"/>
              <a:t>갈것인지</a:t>
            </a:r>
            <a:r>
              <a:rPr lang="ko-KR" altLang="en-US" dirty="0"/>
              <a:t> 확인 필요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A6E84C0-805C-4C47-BE9F-A233DF71D44F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F2FD080-3776-43BA-BCE6-9B460B273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4005A817-320A-4DD3-9146-AF62C282CD02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4844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89">
            <a:extLst>
              <a:ext uri="{FF2B5EF4-FFF2-40B4-BE49-F238E27FC236}">
                <a16:creationId xmlns:a16="http://schemas.microsoft.com/office/drawing/2014/main" id="{A8E37385-E667-4A0D-9931-DBDB414EA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406" y="1780716"/>
            <a:ext cx="1369196" cy="365766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70EE565-7D3A-4C22-93B5-7DEE8F95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238" y="2511379"/>
            <a:ext cx="637714" cy="55111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663A34-8A0E-4FAF-97CA-F1FCA327C24C}"/>
              </a:ext>
            </a:extLst>
          </p:cNvPr>
          <p:cNvSpPr txBox="1"/>
          <p:nvPr/>
        </p:nvSpPr>
        <p:spPr>
          <a:xfrm>
            <a:off x="724304" y="3312146"/>
            <a:ext cx="3076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cs typeface="+mn-cs"/>
              </a:rPr>
              <a:t>등록된 게시글이 없습니다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cs typeface="+mn-cs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89B5B9-FF79-4EDB-A6CB-435D44235849}"/>
              </a:ext>
            </a:extLst>
          </p:cNvPr>
          <p:cNvSpPr txBox="1"/>
          <p:nvPr/>
        </p:nvSpPr>
        <p:spPr>
          <a:xfrm>
            <a:off x="1750296" y="143840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1:1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CE266A33-9973-42E2-B824-9E56CBA6F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list 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게시글 없을 시 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133BDAD9-C5B3-4803-9443-298797110D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defTabSz="1135717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MY &gt;1:1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 1:1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list </a:t>
            </a:r>
            <a:r>
              <a:rPr lang="ko-KR" altLang="en-US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게시글 없을 시 </a:t>
            </a:r>
            <a:endParaRPr lang="ko-KR" altLang="en-US" sz="1000" dirty="0"/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8395D4C5-AA13-43B7-B011-0B60571779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qnalist02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30" name="텍스트 개체 틀 29">
            <a:extLst>
              <a:ext uri="{FF2B5EF4-FFF2-40B4-BE49-F238E27FC236}">
                <a16:creationId xmlns:a16="http://schemas.microsoft.com/office/drawing/2014/main" id="{65D2387D-2D0B-4BFD-A5B8-DA4B15CA75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063EB35-F2B5-49C4-8E8B-247A009E3AFE}"/>
              </a:ext>
            </a:extLst>
          </p:cNvPr>
          <p:cNvSpPr txBox="1"/>
          <p:nvPr/>
        </p:nvSpPr>
        <p:spPr>
          <a:xfrm>
            <a:off x="1548063" y="4258018"/>
            <a:ext cx="1394063" cy="30723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36000" rIns="36000" rtlCol="0" anchor="ctr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1:1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쓰기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AD68B355-2B3D-4171-81BA-509BE7A1D7B0}"/>
              </a:ext>
            </a:extLst>
          </p:cNvPr>
          <p:cNvGraphicFramePr>
            <a:graphicFrameLocks noGrp="1"/>
          </p:cNvGraphicFramePr>
          <p:nvPr/>
        </p:nvGraphicFramePr>
        <p:xfrm>
          <a:off x="11480500" y="941852"/>
          <a:ext cx="2295254" cy="3250851"/>
        </p:xfrm>
        <a:graphic>
          <a:graphicData uri="http://schemas.openxmlformats.org/drawingml/2006/table">
            <a:tbl>
              <a:tblPr/>
              <a:tblGrid>
                <a:gridCol w="2008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774822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/>
                        <a:t>등록된</a:t>
                      </a:r>
                      <a:r>
                        <a:rPr lang="en-US" altLang="ko-KR" sz="1000" kern="0" dirty="0"/>
                        <a:t>1:1</a:t>
                      </a:r>
                      <a:r>
                        <a:rPr lang="ko-KR" altLang="en-US" sz="1000" kern="0" dirty="0"/>
                        <a:t>문의가 없을 시 출력</a:t>
                      </a: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486764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itchFamily="50" charset="-127"/>
                          <a:ea typeface="+mn-ea"/>
                        </a:rPr>
                        <a:t>1:1</a:t>
                      </a:r>
                      <a:r>
                        <a:rPr lang="ko-KR" altLang="en-US" sz="1000" dirty="0">
                          <a:latin typeface="맑은 고딕" pitchFamily="50" charset="-127"/>
                          <a:ea typeface="+mn-ea"/>
                        </a:rPr>
                        <a:t>문의쓰기 버튼 클릭 시</a:t>
                      </a:r>
                      <a:endParaRPr lang="en-US" altLang="ko-KR" sz="1000" dirty="0">
                        <a:latin typeface="맑은 고딕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itchFamily="50" charset="-127"/>
                          <a:ea typeface="+mn-ea"/>
                        </a:rPr>
                        <a:t>1:1</a:t>
                      </a:r>
                      <a:r>
                        <a:rPr lang="ko-KR" altLang="en-US" sz="1000" dirty="0">
                          <a:latin typeface="맑은 고딕" pitchFamily="50" charset="-127"/>
                          <a:ea typeface="+mn-ea"/>
                        </a:rPr>
                        <a:t>문의쓰기  페이지 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000" dirty="0">
                          <a:latin typeface="맑은 고딕" pitchFamily="50" charset="-127"/>
                          <a:ea typeface="+mn-ea"/>
                        </a:rPr>
                        <a:t>화면코드 </a:t>
                      </a:r>
                      <a:r>
                        <a:rPr lang="en-US" altLang="ko-KR" sz="1000" dirty="0">
                          <a:latin typeface="맑은 고딕" pitchFamily="50" charset="-127"/>
                          <a:ea typeface="+mn-ea"/>
                        </a:rPr>
                        <a:t>: </a:t>
                      </a:r>
                      <a:r>
                        <a:rPr lang="en-US" altLang="ko-KR" sz="1000" kern="0" dirty="0"/>
                        <a:t>qnalist_wirite01</a:t>
                      </a:r>
                      <a:r>
                        <a:rPr lang="en-US" altLang="ko-KR" sz="1000" kern="0" dirty="0">
                          <a:latin typeface="+mn-lt"/>
                          <a:ea typeface="+mn-ea"/>
                        </a:rPr>
                        <a:t>)</a:t>
                      </a:r>
                      <a:r>
                        <a:rPr lang="ko-KR" altLang="en-US" sz="1000" kern="0" dirty="0">
                          <a:latin typeface="+mn-lt"/>
                          <a:ea typeface="+mn-ea"/>
                        </a:rPr>
                        <a:t> 이동</a:t>
                      </a:r>
                      <a:r>
                        <a:rPr lang="ko-KR" altLang="en-US" sz="1000" dirty="0">
                          <a:latin typeface="맑은 고딕" pitchFamily="50" charset="-127"/>
                          <a:ea typeface="+mn-ea"/>
                        </a:rPr>
                        <a:t> </a:t>
                      </a:r>
                      <a:endParaRPr lang="en-US" altLang="ko-KR" sz="1000" dirty="0">
                        <a:latin typeface="맑은 고딕" pitchFamily="50" charset="-127"/>
                        <a:ea typeface="+mn-ea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3707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92802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381586"/>
                  </a:ext>
                </a:extLst>
              </a:tr>
              <a:tr h="140639"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 marL="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6634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3268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9903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65376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331720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98064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64408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730752" algn="l" defTabSz="932688" rtl="0" eaLnBrk="1" latinLnBrk="1" hangingPunct="1">
                        <a:defRPr sz="1836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04496"/>
                  </a:ext>
                </a:extLst>
              </a:tr>
            </a:tbl>
          </a:graphicData>
        </a:graphic>
      </p:graphicFrame>
      <p:sp>
        <p:nvSpPr>
          <p:cNvPr id="46" name="AutoShape 159">
            <a:extLst>
              <a:ext uri="{FF2B5EF4-FFF2-40B4-BE49-F238E27FC236}">
                <a16:creationId xmlns:a16="http://schemas.microsoft.com/office/drawing/2014/main" id="{D291FFC4-9804-452C-ABEB-2CAA73265C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4344" y="2507293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47" name="AutoShape 159">
            <a:extLst>
              <a:ext uri="{FF2B5EF4-FFF2-40B4-BE49-F238E27FC236}">
                <a16:creationId xmlns:a16="http://schemas.microsoft.com/office/drawing/2014/main" id="{B137DDC0-88B5-4F39-8472-C3C3BE6EB6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73006" y="4078465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14" name="물결 13">
            <a:extLst>
              <a:ext uri="{FF2B5EF4-FFF2-40B4-BE49-F238E27FC236}">
                <a16:creationId xmlns:a16="http://schemas.microsoft.com/office/drawing/2014/main" id="{2553F177-5464-4BD1-A0E6-0D7BB4D2A299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0F3967-BDE7-4C29-BEE0-7B5F2B738D68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929124A-EEEB-411F-A9EB-6F6874272B06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E6995B9C-C6AE-4F68-A152-23C4FF5FB18E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CD76386F-0E0F-40AA-8CA0-79882A03AB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0728C40D-00B0-480A-9A87-DFBC6735E6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C3341977-F12D-43C4-A946-34083BDD6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C0A231AB-A020-4275-8627-BDC1F50D2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32" name="Picture 4" descr="소울메이트">
              <a:extLst>
                <a:ext uri="{FF2B5EF4-FFF2-40B4-BE49-F238E27FC236}">
                  <a16:creationId xmlns:a16="http://schemas.microsoft.com/office/drawing/2014/main" id="{412FADF6-F923-49DD-9CF4-0D227AD068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39" name="표 121">
            <a:extLst>
              <a:ext uri="{FF2B5EF4-FFF2-40B4-BE49-F238E27FC236}">
                <a16:creationId xmlns:a16="http://schemas.microsoft.com/office/drawing/2014/main" id="{0E0E8F0A-E4B9-4FB6-8714-4A870ABA8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07318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40" name="그룹 39">
            <a:extLst>
              <a:ext uri="{FF2B5EF4-FFF2-40B4-BE49-F238E27FC236}">
                <a16:creationId xmlns:a16="http://schemas.microsoft.com/office/drawing/2014/main" id="{125257D0-84CF-40DA-9CA7-EF08E9861D12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903787B-6A4B-4C1E-A697-B923B30F1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845B6835-04DF-4045-A0CC-F3929804B5BD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8966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3301A5E-57A7-4916-B67B-B5A9A2FE2791}"/>
              </a:ext>
            </a:extLst>
          </p:cNvPr>
          <p:cNvGrpSpPr/>
          <p:nvPr/>
        </p:nvGrpSpPr>
        <p:grpSpPr>
          <a:xfrm>
            <a:off x="7758645" y="1459853"/>
            <a:ext cx="265045" cy="318746"/>
            <a:chOff x="3869646" y="1581447"/>
            <a:chExt cx="219045" cy="263426"/>
          </a:xfrm>
        </p:grpSpPr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591D9E92-4FD6-4B0D-A2D2-ABA749CB2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16" name="타원 115">
              <a:extLst>
                <a:ext uri="{FF2B5EF4-FFF2-40B4-BE49-F238E27FC236}">
                  <a16:creationId xmlns:a16="http://schemas.microsoft.com/office/drawing/2014/main" id="{84061130-F9A2-4178-98FE-9132499642CA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E85B9E6B-65D6-42B7-8F7B-65B40CCA7E1C}"/>
              </a:ext>
            </a:extLst>
          </p:cNvPr>
          <p:cNvGrpSpPr/>
          <p:nvPr/>
        </p:nvGrpSpPr>
        <p:grpSpPr>
          <a:xfrm>
            <a:off x="4444755" y="8137004"/>
            <a:ext cx="3660369" cy="658184"/>
            <a:chOff x="382205" y="8603945"/>
            <a:chExt cx="3660369" cy="658184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FD55FB5-9595-4785-A9C3-14740F760D39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90" name="사각형: 둥근 모서리 89">
                <a:extLst>
                  <a:ext uri="{FF2B5EF4-FFF2-40B4-BE49-F238E27FC236}">
                    <a16:creationId xmlns:a16="http://schemas.microsoft.com/office/drawing/2014/main" id="{9145029F-B1D9-47A8-9883-29240929A441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91" name="그림 90">
                <a:extLst>
                  <a:ext uri="{FF2B5EF4-FFF2-40B4-BE49-F238E27FC236}">
                    <a16:creationId xmlns:a16="http://schemas.microsoft.com/office/drawing/2014/main" id="{2CF79588-B4A0-4CE4-8E8D-2A1A8A0F4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92" name="그림 91">
                <a:extLst>
                  <a:ext uri="{FF2B5EF4-FFF2-40B4-BE49-F238E27FC236}">
                    <a16:creationId xmlns:a16="http://schemas.microsoft.com/office/drawing/2014/main" id="{85F42378-A5FA-499E-A6CE-545796903B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99" name="그림 98">
                <a:extLst>
                  <a:ext uri="{FF2B5EF4-FFF2-40B4-BE49-F238E27FC236}">
                    <a16:creationId xmlns:a16="http://schemas.microsoft.com/office/drawing/2014/main" id="{9DFDE8E6-E195-41A4-9CBB-C59C1DA855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00" name="그림 99">
                <a:extLst>
                  <a:ext uri="{FF2B5EF4-FFF2-40B4-BE49-F238E27FC236}">
                    <a16:creationId xmlns:a16="http://schemas.microsoft.com/office/drawing/2014/main" id="{E773B731-F282-43B5-99DF-90724E593B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89" name="Picture 4" descr="소울메이트">
              <a:extLst>
                <a:ext uri="{FF2B5EF4-FFF2-40B4-BE49-F238E27FC236}">
                  <a16:creationId xmlns:a16="http://schemas.microsoft.com/office/drawing/2014/main" id="{9FDBDE57-4FE4-4A82-AC4F-1169B283AD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01" name="표 121">
            <a:extLst>
              <a:ext uri="{FF2B5EF4-FFF2-40B4-BE49-F238E27FC236}">
                <a16:creationId xmlns:a16="http://schemas.microsoft.com/office/drawing/2014/main" id="{E46CCB17-0DEA-45A2-AF9A-C0C739F89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082459"/>
              </p:ext>
            </p:extLst>
          </p:nvPr>
        </p:nvGraphicFramePr>
        <p:xfrm>
          <a:off x="4463804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1D168C27-6BC7-4700-B0DC-73DE6FA027E0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46FC7CEB-3B17-428A-9B7E-1C28EAE063AD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105" name="사각형: 둥근 모서리 104">
                <a:extLst>
                  <a:ext uri="{FF2B5EF4-FFF2-40B4-BE49-F238E27FC236}">
                    <a16:creationId xmlns:a16="http://schemas.microsoft.com/office/drawing/2014/main" id="{358B67C6-68C4-45E7-BC79-3E58FC64E9FA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106" name="그림 105">
                <a:extLst>
                  <a:ext uri="{FF2B5EF4-FFF2-40B4-BE49-F238E27FC236}">
                    <a16:creationId xmlns:a16="http://schemas.microsoft.com/office/drawing/2014/main" id="{03B9BBF6-32CD-4B4A-8A43-22655EA1D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1950CFFE-7A91-4993-BEF3-148DC3A3FF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108" name="그림 107">
                <a:extLst>
                  <a:ext uri="{FF2B5EF4-FFF2-40B4-BE49-F238E27FC236}">
                    <a16:creationId xmlns:a16="http://schemas.microsoft.com/office/drawing/2014/main" id="{AFAF5840-A5F5-4538-A400-54328DF8E6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109" name="그림 108">
                <a:extLst>
                  <a:ext uri="{FF2B5EF4-FFF2-40B4-BE49-F238E27FC236}">
                    <a16:creationId xmlns:a16="http://schemas.microsoft.com/office/drawing/2014/main" id="{E2ABFA92-15AB-4CD6-9B15-4180A32536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104" name="Picture 4" descr="소울메이트">
              <a:extLst>
                <a:ext uri="{FF2B5EF4-FFF2-40B4-BE49-F238E27FC236}">
                  <a16:creationId xmlns:a16="http://schemas.microsoft.com/office/drawing/2014/main" id="{E0D8508F-3C05-47CE-B94B-3D2DB2721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110" name="표 121">
            <a:extLst>
              <a:ext uri="{FF2B5EF4-FFF2-40B4-BE49-F238E27FC236}">
                <a16:creationId xmlns:a16="http://schemas.microsoft.com/office/drawing/2014/main" id="{156D77CE-6513-4ED0-9D94-643D92A2B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586681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591D2FE8-88F3-4A4D-8292-B823D384A8CD}"/>
              </a:ext>
            </a:extLst>
          </p:cNvPr>
          <p:cNvSpPr txBox="1"/>
          <p:nvPr/>
        </p:nvSpPr>
        <p:spPr>
          <a:xfrm>
            <a:off x="4160833" y="402591"/>
            <a:ext cx="7000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buFont typeface="Wingdings" panose="05000000000000000000" pitchFamily="2" charset="2"/>
              <a:buChar char="§"/>
              <a:defRPr sz="1200">
                <a:latin typeface="+mn-ea"/>
              </a:defRPr>
            </a:lvl1pPr>
          </a:lstStyle>
          <a:p>
            <a:pPr marL="0" indent="0" defTabSz="1135717">
              <a:buNone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MY &gt;1:1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 1:1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list </a:t>
            </a:r>
            <a:r>
              <a:rPr lang="ko-KR" altLang="en-US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게시글 없을 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 1:1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보기 </a:t>
            </a:r>
          </a:p>
        </p:txBody>
      </p:sp>
      <p:graphicFrame>
        <p:nvGraphicFramePr>
          <p:cNvPr id="70" name="표 6">
            <a:extLst>
              <a:ext uri="{FF2B5EF4-FFF2-40B4-BE49-F238E27FC236}">
                <a16:creationId xmlns:a16="http://schemas.microsoft.com/office/drawing/2014/main" id="{30C0C0F3-36DB-498A-B2E2-DCBC928AC069}"/>
              </a:ext>
            </a:extLst>
          </p:cNvPr>
          <p:cNvGraphicFramePr>
            <a:graphicFrameLocks noGrp="1"/>
          </p:cNvGraphicFramePr>
          <p:nvPr/>
        </p:nvGraphicFramePr>
        <p:xfrm>
          <a:off x="364264" y="1971319"/>
          <a:ext cx="3796569" cy="392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6569">
                  <a:extLst>
                    <a:ext uri="{9D8B030D-6E8A-4147-A177-3AD203B41FA5}">
                      <a16:colId xmlns:a16="http://schemas.microsoft.com/office/drawing/2014/main" val="2742745"/>
                    </a:ext>
                  </a:extLst>
                </a:gridCol>
              </a:tblGrid>
              <a:tr h="392923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문의드립니다</a:t>
                      </a:r>
                      <a:r>
                        <a:rPr kumimoji="1" lang="en-US" altLang="ko-KR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175239"/>
                  </a:ext>
                </a:extLst>
              </a:tr>
            </a:tbl>
          </a:graphicData>
        </a:graphic>
      </p:graphicFrame>
      <p:sp>
        <p:nvSpPr>
          <p:cNvPr id="77" name="Rectangle 89">
            <a:extLst>
              <a:ext uri="{FF2B5EF4-FFF2-40B4-BE49-F238E27FC236}">
                <a16:creationId xmlns:a16="http://schemas.microsoft.com/office/drawing/2014/main" id="{A8E37385-E667-4A0D-9931-DBDB414EA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939" y="1780716"/>
            <a:ext cx="1369196" cy="365766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AB1408BE-3BDB-4CA6-9B9A-FE7C45DBEA19}"/>
              </a:ext>
            </a:extLst>
          </p:cNvPr>
          <p:cNvGraphicFramePr>
            <a:graphicFrameLocks noGrp="1"/>
          </p:cNvGraphicFramePr>
          <p:nvPr/>
        </p:nvGraphicFramePr>
        <p:xfrm>
          <a:off x="387277" y="2512294"/>
          <a:ext cx="3718037" cy="914400"/>
        </p:xfrm>
        <a:graphic>
          <a:graphicData uri="http://schemas.openxmlformats.org/drawingml/2006/table">
            <a:tbl>
              <a:tblPr/>
              <a:tblGrid>
                <a:gridCol w="1282100">
                  <a:extLst>
                    <a:ext uri="{9D8B030D-6E8A-4147-A177-3AD203B41FA5}">
                      <a16:colId xmlns:a16="http://schemas.microsoft.com/office/drawing/2014/main" val="554131691"/>
                    </a:ext>
                  </a:extLst>
                </a:gridCol>
                <a:gridCol w="2435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9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분류</a:t>
                      </a:r>
                    </a:p>
                  </a:txBody>
                  <a:tcPr marL="144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서비스</a:t>
                      </a:r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불만</a:t>
                      </a:r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]</a:t>
                      </a:r>
                    </a:p>
                  </a:txBody>
                  <a:tcPr marL="144000" marR="1905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9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작성자</a:t>
                      </a:r>
                    </a:p>
                  </a:txBody>
                  <a:tcPr marL="144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강*혜 </a:t>
                      </a:r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canksh@navercoap.com)</a:t>
                      </a:r>
                      <a:endParaRPr lang="en-US" altLang="ko-KR" sz="1000" b="0" dirty="0">
                        <a:solidFill>
                          <a:srgbClr val="11111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44000" marR="1905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940807"/>
                  </a:ext>
                </a:extLst>
              </a:tr>
              <a:tr h="1819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등록일</a:t>
                      </a:r>
                    </a:p>
                  </a:txBody>
                  <a:tcPr marL="144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2021-04-25 15:04:27</a:t>
                      </a:r>
                    </a:p>
                  </a:txBody>
                  <a:tcPr marL="144000" marR="1905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0962"/>
                  </a:ext>
                </a:extLst>
              </a:tr>
            </a:tbl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B67E63C1-2492-4C5D-8B55-2099A56472C4}"/>
              </a:ext>
            </a:extLst>
          </p:cNvPr>
          <p:cNvSpPr txBox="1"/>
          <p:nvPr/>
        </p:nvSpPr>
        <p:spPr>
          <a:xfrm>
            <a:off x="493077" y="3593075"/>
            <a:ext cx="34917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블라블라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문의합니다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블라블라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문의합니다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블라블라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문의합니다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블라블라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문의합니다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24A82D04-9B75-4074-80E5-218FB1DE3963}"/>
              </a:ext>
            </a:extLst>
          </p:cNvPr>
          <p:cNvGrpSpPr/>
          <p:nvPr/>
        </p:nvGrpSpPr>
        <p:grpSpPr>
          <a:xfrm>
            <a:off x="387277" y="4461324"/>
            <a:ext cx="3718037" cy="2255925"/>
            <a:chOff x="1402960" y="1573040"/>
            <a:chExt cx="1150480" cy="814346"/>
          </a:xfrm>
          <a:solidFill>
            <a:schemeClr val="bg1">
              <a:lumMod val="95000"/>
            </a:schemeClr>
          </a:solidFill>
        </p:grpSpPr>
        <p:sp>
          <p:nvSpPr>
            <p:cNvPr id="44" name="Rectangle 174">
              <a:extLst>
                <a:ext uri="{FF2B5EF4-FFF2-40B4-BE49-F238E27FC236}">
                  <a16:creationId xmlns:a16="http://schemas.microsoft.com/office/drawing/2014/main" id="{51EFBF22-985B-4D32-844D-6ABAEAB25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3040"/>
              <a:ext cx="1145603" cy="81434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marL="0" marR="0" lvl="0" indent="0" algn="l" defTabSz="11357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Segoe" pitchFamily="34" charset="0"/>
                <a:ea typeface="-윤고딕320" pitchFamily="18" charset="-127"/>
                <a:cs typeface="+mn-cs"/>
              </a:endParaRPr>
            </a:p>
          </p:txBody>
        </p:sp>
        <p:sp>
          <p:nvSpPr>
            <p:cNvPr id="45" name="Line 175">
              <a:extLst>
                <a:ext uri="{FF2B5EF4-FFF2-40B4-BE49-F238E27FC236}">
                  <a16:creationId xmlns:a16="http://schemas.microsoft.com/office/drawing/2014/main" id="{CF7922FF-249A-4F40-A98D-56175836A5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11357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46" name="Line 176">
              <a:extLst>
                <a:ext uri="{FF2B5EF4-FFF2-40B4-BE49-F238E27FC236}">
                  <a16:creationId xmlns:a16="http://schemas.microsoft.com/office/drawing/2014/main" id="{A4E6F0AE-6200-47B0-BFAC-7C5ED6AA48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0" y="1573040"/>
              <a:ext cx="1145931" cy="814346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11357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3C9B04D-72C9-4BAD-B952-C3F06A3730BD}"/>
              </a:ext>
            </a:extLst>
          </p:cNvPr>
          <p:cNvSpPr txBox="1"/>
          <p:nvPr/>
        </p:nvSpPr>
        <p:spPr>
          <a:xfrm>
            <a:off x="723700" y="6846119"/>
            <a:ext cx="3312642" cy="788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   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0" marR="0" lvl="0" indent="0" algn="l" defTabSz="11357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7CD2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7CD2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</a:p>
          <a:p>
            <a:pPr marL="0" marR="0" lvl="0" indent="0" algn="l" defTabSz="11357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A12175-7F8D-4842-91DF-3F9486F73BC9}"/>
              </a:ext>
            </a:extLst>
          </p:cNvPr>
          <p:cNvSpPr txBox="1"/>
          <p:nvPr/>
        </p:nvSpPr>
        <p:spPr>
          <a:xfrm>
            <a:off x="746346" y="6928479"/>
            <a:ext cx="421140" cy="2154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답변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2" name="표 6">
            <a:extLst>
              <a:ext uri="{FF2B5EF4-FFF2-40B4-BE49-F238E27FC236}">
                <a16:creationId xmlns:a16="http://schemas.microsoft.com/office/drawing/2014/main" id="{A05596B4-AF6F-42EB-9132-38685190B5BE}"/>
              </a:ext>
            </a:extLst>
          </p:cNvPr>
          <p:cNvGraphicFramePr>
            <a:graphicFrameLocks noGrp="1"/>
          </p:cNvGraphicFramePr>
          <p:nvPr/>
        </p:nvGraphicFramePr>
        <p:xfrm>
          <a:off x="335127" y="6859843"/>
          <a:ext cx="380955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558">
                  <a:extLst>
                    <a:ext uri="{9D8B030D-6E8A-4147-A177-3AD203B41FA5}">
                      <a16:colId xmlns:a16="http://schemas.microsoft.com/office/drawing/2014/main" val="2742745"/>
                    </a:ext>
                  </a:extLst>
                </a:gridCol>
              </a:tblGrid>
              <a:tr h="392923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</a:p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0584" marR="10058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17523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9380EED3-8E5B-4BB9-9481-5C42EA4066A2}"/>
              </a:ext>
            </a:extLst>
          </p:cNvPr>
          <p:cNvSpPr txBox="1"/>
          <p:nvPr/>
        </p:nvSpPr>
        <p:spPr>
          <a:xfrm>
            <a:off x="2997900" y="7789200"/>
            <a:ext cx="1047380" cy="2539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1:1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쓰기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F73FEF4-AEF9-408B-BD57-DE2623C4CED0}"/>
              </a:ext>
            </a:extLst>
          </p:cNvPr>
          <p:cNvSpPr txBox="1"/>
          <p:nvPr/>
        </p:nvSpPr>
        <p:spPr>
          <a:xfrm>
            <a:off x="409269" y="7789200"/>
            <a:ext cx="547467" cy="2539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6C5F12-2D10-4BA9-961F-99F5BFF4AB2C}"/>
              </a:ext>
            </a:extLst>
          </p:cNvPr>
          <p:cNvSpPr txBox="1"/>
          <p:nvPr/>
        </p:nvSpPr>
        <p:spPr>
          <a:xfrm>
            <a:off x="2523392" y="7789200"/>
            <a:ext cx="404096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삭제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94B5D62-F836-4463-90AD-B3F382F48432}"/>
              </a:ext>
            </a:extLst>
          </p:cNvPr>
          <p:cNvSpPr txBox="1"/>
          <p:nvPr/>
        </p:nvSpPr>
        <p:spPr>
          <a:xfrm>
            <a:off x="2084090" y="7789200"/>
            <a:ext cx="404096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수정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06E16968-D36F-446B-8674-C3C62143BC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보기</a:t>
            </a:r>
            <a:endParaRPr lang="ko-KR" altLang="en-US" dirty="0"/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A226D33-C862-4B3A-8D64-D3F46C2C47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7" name="텍스트 개체 틀 46">
            <a:extLst>
              <a:ext uri="{FF2B5EF4-FFF2-40B4-BE49-F238E27FC236}">
                <a16:creationId xmlns:a16="http://schemas.microsoft.com/office/drawing/2014/main" id="{CD494AE3-6EE7-462C-AAAC-2DC3B0BE81D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qnalist_detail01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DD0BA0-40DD-4E18-9686-DA43FFD213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787DC13-49B2-4133-9782-14ADCA6AAD83}"/>
              </a:ext>
            </a:extLst>
          </p:cNvPr>
          <p:cNvSpPr txBox="1"/>
          <p:nvPr/>
        </p:nvSpPr>
        <p:spPr>
          <a:xfrm>
            <a:off x="1762375" y="143840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1:1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C2879978-39BE-4384-BD4D-DC5EB81E5DE6}"/>
              </a:ext>
            </a:extLst>
          </p:cNvPr>
          <p:cNvGraphicFramePr>
            <a:graphicFrameLocks noGrp="1"/>
          </p:cNvGraphicFramePr>
          <p:nvPr/>
        </p:nvGraphicFramePr>
        <p:xfrm>
          <a:off x="11480499" y="922584"/>
          <a:ext cx="2380943" cy="3831106"/>
        </p:xfrm>
        <a:graphic>
          <a:graphicData uri="http://schemas.openxmlformats.org/drawingml/2006/table">
            <a:tbl>
              <a:tblPr/>
              <a:tblGrid>
                <a:gridCol w="208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774822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/>
                        <a:t>문의제목 출력</a:t>
                      </a: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486764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/>
                        <a:t>문의 분류</a:t>
                      </a:r>
                      <a:r>
                        <a:rPr lang="en-US" altLang="ko-KR" sz="1000" kern="0" dirty="0"/>
                        <a:t>, </a:t>
                      </a:r>
                      <a:r>
                        <a:rPr lang="ko-KR" altLang="en-US" sz="1000" kern="0" dirty="0"/>
                        <a:t>작성자</a:t>
                      </a:r>
                      <a:r>
                        <a:rPr lang="en-US" altLang="ko-KR" sz="1000" kern="0" dirty="0"/>
                        <a:t>, </a:t>
                      </a:r>
                      <a:r>
                        <a:rPr lang="ko-KR" altLang="en-US" sz="1000" kern="0" dirty="0"/>
                        <a:t>등록일 출력</a:t>
                      </a: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문의내용 출력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문의 </a:t>
                      </a:r>
                      <a:r>
                        <a:rPr kumimoji="1" lang="ko-KR" altLang="en-US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첨부이미지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출력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답변 정보 출력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목록 버튼 클릭 시  화면코드 </a:t>
                      </a:r>
                      <a:r>
                        <a:rPr kumimoji="1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qnalist01</a:t>
                      </a:r>
                      <a:r>
                        <a:rPr kumimoji="1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1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이동</a:t>
                      </a:r>
                      <a:endParaRPr kumimoji="1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수정 버튼 클릭 시 화면 코드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  </a:t>
                      </a:r>
                      <a:r>
                        <a:rPr kumimoji="1" lang="en-US" altLang="ko-KR" sz="1000" b="0" i="0" u="none" strike="noStrike" kern="0" cap="none" spc="0" normalizeH="0" baseline="0" noProof="0" dirty="0" err="1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qnalist</a:t>
                      </a:r>
                      <a:r>
                        <a:rPr kumimoji="1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_</a:t>
                      </a:r>
                      <a:r>
                        <a:rPr kumimoji="1" lang="en-US" altLang="ko-KR" sz="1000" kern="0" dirty="0">
                          <a:solidFill>
                            <a:srgbClr val="1F497D"/>
                          </a:solidFill>
                          <a:latin typeface="맑은 고딕" pitchFamily="50" charset="-127"/>
                          <a:ea typeface="+mn-ea"/>
                        </a:rPr>
                        <a:t>modify</a:t>
                      </a:r>
                      <a:r>
                        <a:rPr kumimoji="1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+mn-ea"/>
                          <a:cs typeface="+mn-cs"/>
                        </a:rPr>
                        <a:t>01</a:t>
                      </a:r>
                      <a:r>
                        <a:rPr kumimoji="1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1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itchFamily="50" charset="-127"/>
                          <a:ea typeface="맑은 고딕" pitchFamily="50" charset="-127"/>
                          <a:cs typeface="+mn-cs"/>
                          <a:sym typeface="Wingdings" pitchFamily="2" charset="2"/>
                        </a:rPr>
                        <a:t>이동</a:t>
                      </a:r>
                      <a:endParaRPr kumimoji="1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/>
                        </a:solidFill>
                        <a:effectLst/>
                        <a:uLnTx/>
                        <a:uFillTx/>
                        <a:latin typeface="맑은 고딕" pitchFamily="50" charset="-127"/>
                        <a:ea typeface="+mn-ea"/>
                        <a:cs typeface="+mn-cs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삭제 버튼 클릭 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8-1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삭제 확인 안내 팝업 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8-2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확인 버튼 클릭 시 삭제 처리 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삭제 처리 후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8-3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번 토스트 팝업 안내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92802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381586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04496"/>
                  </a:ext>
                </a:extLst>
              </a:tr>
            </a:tbl>
          </a:graphicData>
        </a:graphic>
      </p:graphicFrame>
      <p:sp>
        <p:nvSpPr>
          <p:cNvPr id="61" name="AutoShape 159">
            <a:extLst>
              <a:ext uri="{FF2B5EF4-FFF2-40B4-BE49-F238E27FC236}">
                <a16:creationId xmlns:a16="http://schemas.microsoft.com/office/drawing/2014/main" id="{84D9A74E-8AFD-491E-A9FD-A9AD657D2C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178" y="2042082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2" name="AutoShape 159">
            <a:extLst>
              <a:ext uri="{FF2B5EF4-FFF2-40B4-BE49-F238E27FC236}">
                <a16:creationId xmlns:a16="http://schemas.microsoft.com/office/drawing/2014/main" id="{3B9179B5-DB54-40EF-831F-074671D5C4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178" y="2383424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63" name="AutoShape 159">
            <a:extLst>
              <a:ext uri="{FF2B5EF4-FFF2-40B4-BE49-F238E27FC236}">
                <a16:creationId xmlns:a16="http://schemas.microsoft.com/office/drawing/2014/main" id="{B2CFB5D4-22DE-4681-BC36-1F2F952C30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178" y="3534611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4" name="AutoShape 159">
            <a:extLst>
              <a:ext uri="{FF2B5EF4-FFF2-40B4-BE49-F238E27FC236}">
                <a16:creationId xmlns:a16="http://schemas.microsoft.com/office/drawing/2014/main" id="{69369AEF-A2EC-4972-84D8-7E358DA5EB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178" y="4374444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65" name="AutoShape 159">
            <a:extLst>
              <a:ext uri="{FF2B5EF4-FFF2-40B4-BE49-F238E27FC236}">
                <a16:creationId xmlns:a16="http://schemas.microsoft.com/office/drawing/2014/main" id="{4BFEAAD8-4AEB-4178-9136-57AEC56CFD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178" y="6859843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5</a:t>
            </a:r>
          </a:p>
        </p:txBody>
      </p:sp>
      <p:sp>
        <p:nvSpPr>
          <p:cNvPr id="66" name="AutoShape 159">
            <a:extLst>
              <a:ext uri="{FF2B5EF4-FFF2-40B4-BE49-F238E27FC236}">
                <a16:creationId xmlns:a16="http://schemas.microsoft.com/office/drawing/2014/main" id="{4A3D9FD6-4BD9-47A1-BC4B-C19D437897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178" y="7699676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6</a:t>
            </a:r>
          </a:p>
        </p:txBody>
      </p:sp>
      <p:sp>
        <p:nvSpPr>
          <p:cNvPr id="67" name="AutoShape 159">
            <a:extLst>
              <a:ext uri="{FF2B5EF4-FFF2-40B4-BE49-F238E27FC236}">
                <a16:creationId xmlns:a16="http://schemas.microsoft.com/office/drawing/2014/main" id="{17612C50-B212-403B-8813-46359AB9AF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28320" y="8049561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7</a:t>
            </a:r>
          </a:p>
        </p:txBody>
      </p:sp>
      <p:sp>
        <p:nvSpPr>
          <p:cNvPr id="68" name="AutoShape 159">
            <a:extLst>
              <a:ext uri="{FF2B5EF4-FFF2-40B4-BE49-F238E27FC236}">
                <a16:creationId xmlns:a16="http://schemas.microsoft.com/office/drawing/2014/main" id="{AE549519-F681-404A-842F-A6B57C78AD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69509" y="8049561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8</a:t>
            </a:r>
          </a:p>
        </p:txBody>
      </p:sp>
      <p:sp>
        <p:nvSpPr>
          <p:cNvPr id="69" name="AutoShape 159">
            <a:extLst>
              <a:ext uri="{FF2B5EF4-FFF2-40B4-BE49-F238E27FC236}">
                <a16:creationId xmlns:a16="http://schemas.microsoft.com/office/drawing/2014/main" id="{CD3BEFB9-B22F-4013-A77E-109CF304EA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95891" y="8049561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9</a:t>
            </a:r>
          </a:p>
        </p:txBody>
      </p:sp>
      <p:graphicFrame>
        <p:nvGraphicFramePr>
          <p:cNvPr id="72" name="표 6">
            <a:extLst>
              <a:ext uri="{FF2B5EF4-FFF2-40B4-BE49-F238E27FC236}">
                <a16:creationId xmlns:a16="http://schemas.microsoft.com/office/drawing/2014/main" id="{0D2ECC3C-96D6-4B64-962D-38AA173A7E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031378"/>
              </p:ext>
            </p:extLst>
          </p:nvPr>
        </p:nvGraphicFramePr>
        <p:xfrm>
          <a:off x="4386198" y="1971319"/>
          <a:ext cx="3796569" cy="3929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6569">
                  <a:extLst>
                    <a:ext uri="{9D8B030D-6E8A-4147-A177-3AD203B41FA5}">
                      <a16:colId xmlns:a16="http://schemas.microsoft.com/office/drawing/2014/main" val="2742745"/>
                    </a:ext>
                  </a:extLst>
                </a:gridCol>
              </a:tblGrid>
              <a:tr h="392923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문의드립니다</a:t>
                      </a:r>
                      <a:r>
                        <a:rPr kumimoji="1" lang="en-US" altLang="ko-KR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. 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175239"/>
                  </a:ext>
                </a:extLst>
              </a:tr>
            </a:tbl>
          </a:graphicData>
        </a:graphic>
      </p:graphicFrame>
      <p:graphicFrame>
        <p:nvGraphicFramePr>
          <p:cNvPr id="73" name="표 72">
            <a:extLst>
              <a:ext uri="{FF2B5EF4-FFF2-40B4-BE49-F238E27FC236}">
                <a16:creationId xmlns:a16="http://schemas.microsoft.com/office/drawing/2014/main" id="{98C13B1C-75FB-459F-B51F-AF3269E75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102282"/>
              </p:ext>
            </p:extLst>
          </p:nvPr>
        </p:nvGraphicFramePr>
        <p:xfrm>
          <a:off x="4409211" y="2512294"/>
          <a:ext cx="3718037" cy="914400"/>
        </p:xfrm>
        <a:graphic>
          <a:graphicData uri="http://schemas.openxmlformats.org/drawingml/2006/table">
            <a:tbl>
              <a:tblPr/>
              <a:tblGrid>
                <a:gridCol w="1282100">
                  <a:extLst>
                    <a:ext uri="{9D8B030D-6E8A-4147-A177-3AD203B41FA5}">
                      <a16:colId xmlns:a16="http://schemas.microsoft.com/office/drawing/2014/main" val="554131691"/>
                    </a:ext>
                  </a:extLst>
                </a:gridCol>
                <a:gridCol w="2435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19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분류</a:t>
                      </a:r>
                    </a:p>
                  </a:txBody>
                  <a:tcPr marL="144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[</a:t>
                      </a:r>
                      <a:r>
                        <a:rPr lang="ko-KR" alt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서비스</a:t>
                      </a:r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불만</a:t>
                      </a:r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]</a:t>
                      </a:r>
                    </a:p>
                  </a:txBody>
                  <a:tcPr marL="144000" marR="1905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9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작성자</a:t>
                      </a:r>
                    </a:p>
                  </a:txBody>
                  <a:tcPr marL="144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강*혜 </a:t>
                      </a:r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(</a:t>
                      </a:r>
                      <a:r>
                        <a:rPr lang="en-US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canksh@navercoap.com)</a:t>
                      </a:r>
                      <a:endParaRPr lang="en-US" altLang="ko-KR" sz="1000" b="0" dirty="0">
                        <a:solidFill>
                          <a:srgbClr val="111111"/>
                        </a:solidFill>
                        <a:effectLst/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marL="144000" marR="1905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940807"/>
                  </a:ext>
                </a:extLst>
              </a:tr>
              <a:tr h="18196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등록일</a:t>
                      </a:r>
                    </a:p>
                  </a:txBody>
                  <a:tcPr marL="14400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b="0" dirty="0">
                          <a:solidFill>
                            <a:srgbClr val="111111"/>
                          </a:solidFill>
                          <a:effectLst/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2021-04-25 15:04:27</a:t>
                      </a:r>
                    </a:p>
                  </a:txBody>
                  <a:tcPr marL="144000" marR="190500" marT="76200" marB="7620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0962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AB7E3A5A-6CE8-40F5-9333-C5EAD56A3B94}"/>
              </a:ext>
            </a:extLst>
          </p:cNvPr>
          <p:cNvSpPr txBox="1"/>
          <p:nvPr/>
        </p:nvSpPr>
        <p:spPr>
          <a:xfrm>
            <a:off x="4515011" y="3593075"/>
            <a:ext cx="34917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블라블라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문의합니다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블라블라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문의합니다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블라블라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문의합니다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블라블라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문의합니다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.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3636B6C1-4C6B-42F6-B9B5-57F9FFFCA20B}"/>
              </a:ext>
            </a:extLst>
          </p:cNvPr>
          <p:cNvGrpSpPr/>
          <p:nvPr/>
        </p:nvGrpSpPr>
        <p:grpSpPr>
          <a:xfrm>
            <a:off x="4409211" y="4461324"/>
            <a:ext cx="3718037" cy="2255925"/>
            <a:chOff x="1402960" y="1573040"/>
            <a:chExt cx="1150480" cy="814346"/>
          </a:xfrm>
          <a:solidFill>
            <a:schemeClr val="bg1">
              <a:lumMod val="95000"/>
            </a:schemeClr>
          </a:solidFill>
        </p:grpSpPr>
        <p:sp>
          <p:nvSpPr>
            <p:cNvPr id="76" name="Rectangle 174">
              <a:extLst>
                <a:ext uri="{FF2B5EF4-FFF2-40B4-BE49-F238E27FC236}">
                  <a16:creationId xmlns:a16="http://schemas.microsoft.com/office/drawing/2014/main" id="{E786EB23-9F47-4BFA-95CA-A69548DFFC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3287" y="1573040"/>
              <a:ext cx="1145603" cy="814346"/>
            </a:xfrm>
            <a:prstGeom prst="rect">
              <a:avLst/>
            </a:prstGeom>
            <a:grpFill/>
            <a:ln w="3175" algn="ctr">
              <a:solidFill>
                <a:schemeClr val="bg1">
                  <a:lumMod val="50000"/>
                </a:schemeClr>
              </a:solidFill>
              <a:prstDash val="sysDot"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>
              <a:lvl1pPr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1400">
                  <a:solidFill>
                    <a:srgbClr val="1C1C1C"/>
                  </a:solidFill>
                  <a:latin typeface="Segoe" pitchFamily="34" charset="0"/>
                  <a:ea typeface="-윤고딕320" pitchFamily="18" charset="-127"/>
                </a:defRPr>
              </a:lvl9pPr>
            </a:lstStyle>
            <a:p>
              <a:pPr marL="0" marR="0" lvl="0" indent="0" algn="l" defTabSz="11357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C1C1C"/>
                </a:solidFill>
                <a:effectLst/>
                <a:uLnTx/>
                <a:uFillTx/>
                <a:latin typeface="Segoe" pitchFamily="34" charset="0"/>
                <a:ea typeface="-윤고딕320" pitchFamily="18" charset="-127"/>
                <a:cs typeface="+mn-cs"/>
              </a:endParaRPr>
            </a:p>
          </p:txBody>
        </p:sp>
        <p:sp>
          <p:nvSpPr>
            <p:cNvPr id="78" name="Line 175">
              <a:extLst>
                <a:ext uri="{FF2B5EF4-FFF2-40B4-BE49-F238E27FC236}">
                  <a16:creationId xmlns:a16="http://schemas.microsoft.com/office/drawing/2014/main" id="{5BFC9720-786F-4BBD-BA41-7466F3A08D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2960" y="1573040"/>
              <a:ext cx="1150480" cy="794484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11357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  <p:sp>
          <p:nvSpPr>
            <p:cNvPr id="79" name="Line 176">
              <a:extLst>
                <a:ext uri="{FF2B5EF4-FFF2-40B4-BE49-F238E27FC236}">
                  <a16:creationId xmlns:a16="http://schemas.microsoft.com/office/drawing/2014/main" id="{BB52FBAE-8EEF-4554-98C6-83F4781148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960" y="1573040"/>
              <a:ext cx="1145931" cy="814346"/>
            </a:xfrm>
            <a:prstGeom prst="line">
              <a:avLst/>
            </a:prstGeom>
            <a:grpFill/>
            <a:ln w="317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1135717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/>
                <a:ea typeface="굴림"/>
                <a:cs typeface="+mn-cs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C8F04F6D-0427-42C7-AEB8-3FE078FFB424}"/>
              </a:ext>
            </a:extLst>
          </p:cNvPr>
          <p:cNvSpPr txBox="1"/>
          <p:nvPr/>
        </p:nvSpPr>
        <p:spPr>
          <a:xfrm>
            <a:off x="4745634" y="6846119"/>
            <a:ext cx="3312642" cy="788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    </a:t>
            </a:r>
            <a:r>
              <a:rPr kumimoji="0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관리자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111111"/>
              </a:solidFill>
              <a:effectLst/>
              <a:uLnTx/>
              <a:uFillTx/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  <a:p>
            <a:pPr marL="0" marR="0" lvl="0" indent="0" algn="l" defTabSz="11357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7CD2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7CD2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</a:p>
          <a:p>
            <a:pPr marL="0" marR="0" lvl="0" indent="0" algn="l" defTabSz="11357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TEST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111111"/>
                </a:solidFill>
                <a:effectLst/>
                <a:uLnTx/>
                <a:uFillTx/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답변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588D693-0DB7-4EA7-B707-7F226B308E07}"/>
              </a:ext>
            </a:extLst>
          </p:cNvPr>
          <p:cNvSpPr txBox="1"/>
          <p:nvPr/>
        </p:nvSpPr>
        <p:spPr>
          <a:xfrm>
            <a:off x="4768280" y="6928479"/>
            <a:ext cx="421140" cy="2154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답변</a:t>
            </a:r>
            <a:endParaRPr kumimoji="0" lang="en-US" altLang="ko-KR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83" name="표 6">
            <a:extLst>
              <a:ext uri="{FF2B5EF4-FFF2-40B4-BE49-F238E27FC236}">
                <a16:creationId xmlns:a16="http://schemas.microsoft.com/office/drawing/2014/main" id="{49D83C81-91C0-4247-A003-EA0EAA6F2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48115"/>
              </p:ext>
            </p:extLst>
          </p:nvPr>
        </p:nvGraphicFramePr>
        <p:xfrm>
          <a:off x="4357061" y="6859843"/>
          <a:ext cx="3809558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9558">
                  <a:extLst>
                    <a:ext uri="{9D8B030D-6E8A-4147-A177-3AD203B41FA5}">
                      <a16:colId xmlns:a16="http://schemas.microsoft.com/office/drawing/2014/main" val="2742745"/>
                    </a:ext>
                  </a:extLst>
                </a:gridCol>
              </a:tblGrid>
              <a:tr h="392923"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   </a:t>
                      </a:r>
                    </a:p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0584" marR="100584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175239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CE034B16-CEA9-4E63-8B21-30B026DE0461}"/>
              </a:ext>
            </a:extLst>
          </p:cNvPr>
          <p:cNvSpPr txBox="1"/>
          <p:nvPr/>
        </p:nvSpPr>
        <p:spPr>
          <a:xfrm>
            <a:off x="7019834" y="7789200"/>
            <a:ext cx="1047380" cy="2539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1:1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쓰기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35A5A28-7612-417B-AF5F-E8089B0FAA53}"/>
              </a:ext>
            </a:extLst>
          </p:cNvPr>
          <p:cNvSpPr txBox="1"/>
          <p:nvPr/>
        </p:nvSpPr>
        <p:spPr>
          <a:xfrm>
            <a:off x="4431203" y="7789200"/>
            <a:ext cx="547467" cy="2539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목록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AE91697-4BAA-413E-B8AF-3486BE98BF9B}"/>
              </a:ext>
            </a:extLst>
          </p:cNvPr>
          <p:cNvSpPr txBox="1"/>
          <p:nvPr/>
        </p:nvSpPr>
        <p:spPr>
          <a:xfrm>
            <a:off x="6545326" y="7789200"/>
            <a:ext cx="404096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삭제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7952D6A-532B-456E-9864-5379B70ABAD4}"/>
              </a:ext>
            </a:extLst>
          </p:cNvPr>
          <p:cNvSpPr txBox="1"/>
          <p:nvPr/>
        </p:nvSpPr>
        <p:spPr>
          <a:xfrm>
            <a:off x="6106024" y="7789200"/>
            <a:ext cx="404096" cy="2539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marL="0" marR="0" lvl="0" indent="0" algn="ctr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수정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CFF026B-8FC4-4F9B-BED2-4823B2C6A223}"/>
              </a:ext>
            </a:extLst>
          </p:cNvPr>
          <p:cNvSpPr txBox="1"/>
          <p:nvPr/>
        </p:nvSpPr>
        <p:spPr>
          <a:xfrm>
            <a:off x="5784309" y="1438404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1:1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</a:t>
            </a:r>
          </a:p>
        </p:txBody>
      </p:sp>
      <p:sp>
        <p:nvSpPr>
          <p:cNvPr id="93" name="사각형: 둥근 모서리 241">
            <a:extLst>
              <a:ext uri="{FF2B5EF4-FFF2-40B4-BE49-F238E27FC236}">
                <a16:creationId xmlns:a16="http://schemas.microsoft.com/office/drawing/2014/main" id="{CF2A027C-14DA-4B9F-B723-6EEA72D5E7AB}"/>
              </a:ext>
            </a:extLst>
          </p:cNvPr>
          <p:cNvSpPr/>
          <p:nvPr/>
        </p:nvSpPr>
        <p:spPr>
          <a:xfrm>
            <a:off x="4393688" y="1274187"/>
            <a:ext cx="3814146" cy="7574472"/>
          </a:xfrm>
          <a:prstGeom prst="roundRect">
            <a:avLst>
              <a:gd name="adj" fmla="val 0"/>
            </a:avLst>
          </a:prstGeom>
          <a:solidFill>
            <a:srgbClr val="000000">
              <a:alpha val="50196"/>
            </a:srgb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/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4F55F2EE-053F-4AAF-AD8D-26F079EE0CA2}"/>
              </a:ext>
            </a:extLst>
          </p:cNvPr>
          <p:cNvSpPr/>
          <p:nvPr/>
        </p:nvSpPr>
        <p:spPr>
          <a:xfrm>
            <a:off x="4854667" y="4174796"/>
            <a:ext cx="2903978" cy="1700335"/>
          </a:xfrm>
          <a:prstGeom prst="roundRect">
            <a:avLst>
              <a:gd name="adj" fmla="val 61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문의글을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600" b="1" spc="-100" dirty="0" err="1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삭제하시겠습니까</a:t>
            </a: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? </a:t>
            </a:r>
            <a:endParaRPr lang="en-US" altLang="ko-KR" sz="14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rgbClr val="0980E8"/>
              </a:solidFill>
              <a:latin typeface="+mn-ea"/>
            </a:endParaRPr>
          </a:p>
          <a:p>
            <a:pPr marR="0" lvl="0" indent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           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취소</a:t>
            </a:r>
            <a:r>
              <a:rPr lang="ko-KR" altLang="en-US" sz="16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rgbClr val="0980E8"/>
                </a:solidFill>
                <a:latin typeface="+mn-ea"/>
              </a:rPr>
              <a:t>           확인</a:t>
            </a:r>
            <a:endParaRPr lang="en-US" altLang="ko-KR" sz="1600" b="1" spc="-100" dirty="0">
              <a:ln w="0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5" name="AutoShape 159">
            <a:extLst>
              <a:ext uri="{FF2B5EF4-FFF2-40B4-BE49-F238E27FC236}">
                <a16:creationId xmlns:a16="http://schemas.microsoft.com/office/drawing/2014/main" id="{749F5476-C337-400B-B7D4-62CE487260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09468" y="4228210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8-1</a:t>
            </a:r>
          </a:p>
        </p:txBody>
      </p:sp>
      <p:sp>
        <p:nvSpPr>
          <p:cNvPr id="96" name="AutoShape 159">
            <a:extLst>
              <a:ext uri="{FF2B5EF4-FFF2-40B4-BE49-F238E27FC236}">
                <a16:creationId xmlns:a16="http://schemas.microsoft.com/office/drawing/2014/main" id="{21E69072-32EA-4461-92A1-FD33B28113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94135" y="5027856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8-2</a:t>
            </a:r>
          </a:p>
        </p:txBody>
      </p:sp>
      <p:sp>
        <p:nvSpPr>
          <p:cNvPr id="97" name="사각형: 둥근 모서리 60">
            <a:extLst>
              <a:ext uri="{FF2B5EF4-FFF2-40B4-BE49-F238E27FC236}">
                <a16:creationId xmlns:a16="http://schemas.microsoft.com/office/drawing/2014/main" id="{DB6BC413-7F8C-41A4-9769-9DBCDA837708}"/>
              </a:ext>
            </a:extLst>
          </p:cNvPr>
          <p:cNvSpPr/>
          <p:nvPr/>
        </p:nvSpPr>
        <p:spPr>
          <a:xfrm>
            <a:off x="8594866" y="5102730"/>
            <a:ext cx="2655295" cy="481182"/>
          </a:xfrm>
          <a:prstGeom prst="roundRect">
            <a:avLst>
              <a:gd name="adj" fmla="val 12502"/>
            </a:avLst>
          </a:prstGeom>
          <a:solidFill>
            <a:schemeClr val="tx1">
              <a:lumMod val="65000"/>
              <a:lumOff val="3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삭제되었습니다</a:t>
            </a:r>
            <a:r>
              <a:rPr lang="en-US" altLang="ko-KR" sz="105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05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885BD081-2ED7-4102-B507-D2DC37BA7481}"/>
              </a:ext>
            </a:extLst>
          </p:cNvPr>
          <p:cNvSpPr/>
          <p:nvPr/>
        </p:nvSpPr>
        <p:spPr bwMode="auto">
          <a:xfrm>
            <a:off x="8473233" y="4976601"/>
            <a:ext cx="243265" cy="221150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865" b="1" dirty="0">
                <a:solidFill>
                  <a:prstClr val="white"/>
                </a:solidFill>
              </a:rPr>
              <a:t>8-3</a:t>
            </a:r>
            <a:endParaRPr kumimoji="1" lang="ko-KR" altLang="en-US" sz="865" b="1" dirty="0">
              <a:solidFill>
                <a:prstClr val="white"/>
              </a:solidFill>
            </a:endParaRPr>
          </a:p>
        </p:txBody>
      </p:sp>
      <p:sp>
        <p:nvSpPr>
          <p:cNvPr id="57" name="물결 56">
            <a:extLst>
              <a:ext uri="{FF2B5EF4-FFF2-40B4-BE49-F238E27FC236}">
                <a16:creationId xmlns:a16="http://schemas.microsoft.com/office/drawing/2014/main" id="{7A073490-5E08-4B5C-AECD-07053A2C1F4E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02240E43-676A-461B-B96B-BFC125CEEDDF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A5C52C65-36B9-427A-AF92-2E33F4132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6450C882-E284-4EC9-BC53-9B984562E244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894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89">
            <a:extLst>
              <a:ext uri="{FF2B5EF4-FFF2-40B4-BE49-F238E27FC236}">
                <a16:creationId xmlns:a16="http://schemas.microsoft.com/office/drawing/2014/main" id="{A8E37385-E667-4A0D-9931-DBDB414EA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406" y="1780716"/>
            <a:ext cx="1369196" cy="365766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B77D515-3681-40A7-841D-39E2C498E397}"/>
              </a:ext>
            </a:extLst>
          </p:cNvPr>
          <p:cNvGraphicFramePr>
            <a:graphicFrameLocks noGrp="1"/>
          </p:cNvGraphicFramePr>
          <p:nvPr/>
        </p:nvGraphicFramePr>
        <p:xfrm>
          <a:off x="350417" y="1945919"/>
          <a:ext cx="3841847" cy="41076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81257">
                  <a:extLst>
                    <a:ext uri="{9D8B030D-6E8A-4147-A177-3AD203B41FA5}">
                      <a16:colId xmlns:a16="http://schemas.microsoft.com/office/drawing/2014/main" val="1110709156"/>
                    </a:ext>
                  </a:extLst>
                </a:gridCol>
                <a:gridCol w="2860590">
                  <a:extLst>
                    <a:ext uri="{9D8B030D-6E8A-4147-A177-3AD203B41FA5}">
                      <a16:colId xmlns:a16="http://schemas.microsoft.com/office/drawing/2014/main" val="1231142815"/>
                    </a:ext>
                  </a:extLst>
                </a:gridCol>
              </a:tblGrid>
              <a:tr h="4231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분류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094283"/>
                  </a:ext>
                </a:extLst>
              </a:tr>
              <a:tr h="3774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작성자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4612023"/>
                  </a:ext>
                </a:extLst>
              </a:tr>
              <a:tr h="3669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답변받기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1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600530"/>
                  </a:ext>
                </a:extLst>
              </a:tr>
              <a:tr h="356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10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2832300"/>
                  </a:ext>
                </a:extLst>
              </a:tr>
              <a:tr h="2191503">
                <a:tc gridSpan="2"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1023085"/>
                  </a:ext>
                </a:extLst>
              </a:tr>
              <a:tr h="37666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2235161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C3A00DE0-C975-4BF5-84E3-6F0549A8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54" y="2099746"/>
            <a:ext cx="119249" cy="7157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D4B3858-99E5-4AC8-9203-D21BE52BD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89" y="2863453"/>
            <a:ext cx="123625" cy="12362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B2861D8-5916-4884-9D10-9EC5BCAF4C7E}"/>
              </a:ext>
            </a:extLst>
          </p:cNvPr>
          <p:cNvSpPr txBox="1"/>
          <p:nvPr/>
        </p:nvSpPr>
        <p:spPr>
          <a:xfrm>
            <a:off x="3455676" y="2808406"/>
            <a:ext cx="91709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메일받기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F4A473-2BCF-4B72-9F6A-001ECBB0866D}"/>
              </a:ext>
            </a:extLst>
          </p:cNvPr>
          <p:cNvSpPr txBox="1"/>
          <p:nvPr/>
        </p:nvSpPr>
        <p:spPr>
          <a:xfrm>
            <a:off x="1371854" y="2785262"/>
            <a:ext cx="1756415" cy="3146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canksh@kacelab.com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5E6E78E-3D78-451C-963E-284AF0C64D7F}"/>
              </a:ext>
            </a:extLst>
          </p:cNvPr>
          <p:cNvSpPr txBox="1"/>
          <p:nvPr/>
        </p:nvSpPr>
        <p:spPr>
          <a:xfrm>
            <a:off x="1373647" y="2401542"/>
            <a:ext cx="1756415" cy="3146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강승혜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5E3456-BA46-447F-8574-2FCDFBBF5C44}"/>
              </a:ext>
            </a:extLst>
          </p:cNvPr>
          <p:cNvSpPr txBox="1"/>
          <p:nvPr/>
        </p:nvSpPr>
        <p:spPr>
          <a:xfrm>
            <a:off x="1377013" y="2000023"/>
            <a:ext cx="1751256" cy="3146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분류선택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BB3CA9-70A0-42BB-966B-61A97D57DF62}"/>
              </a:ext>
            </a:extLst>
          </p:cNvPr>
          <p:cNvSpPr txBox="1"/>
          <p:nvPr/>
        </p:nvSpPr>
        <p:spPr>
          <a:xfrm>
            <a:off x="3064564" y="5691843"/>
            <a:ext cx="929961" cy="3146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 첨부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B7E962-B361-4EBC-851A-31B0E8AC1672}"/>
              </a:ext>
            </a:extLst>
          </p:cNvPr>
          <p:cNvSpPr txBox="1"/>
          <p:nvPr/>
        </p:nvSpPr>
        <p:spPr>
          <a:xfrm>
            <a:off x="1371854" y="3140126"/>
            <a:ext cx="2611545" cy="3069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제목을 입력해 주세요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3A8FC7-D296-41C0-80AD-C5DB55354E5C}"/>
              </a:ext>
            </a:extLst>
          </p:cNvPr>
          <p:cNvSpPr txBox="1"/>
          <p:nvPr/>
        </p:nvSpPr>
        <p:spPr>
          <a:xfrm>
            <a:off x="499279" y="3548987"/>
            <a:ext cx="3487379" cy="20305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내용을 입력하세요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0A892993-9667-4FCF-8655-E97DB0C5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61" y="5798934"/>
            <a:ext cx="104105" cy="7157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6CA655A-F8B5-45BD-9F30-DC65328E7A34}"/>
              </a:ext>
            </a:extLst>
          </p:cNvPr>
          <p:cNvSpPr txBox="1"/>
          <p:nvPr/>
        </p:nvSpPr>
        <p:spPr>
          <a:xfrm>
            <a:off x="1377014" y="5691665"/>
            <a:ext cx="1401356" cy="2992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내용하단에 삽입</a:t>
            </a:r>
          </a:p>
        </p:txBody>
      </p:sp>
      <p:sp>
        <p:nvSpPr>
          <p:cNvPr id="84" name="Rectangle 89">
            <a:extLst>
              <a:ext uri="{FF2B5EF4-FFF2-40B4-BE49-F238E27FC236}">
                <a16:creationId xmlns:a16="http://schemas.microsoft.com/office/drawing/2014/main" id="{FF5C8035-FB01-4BF5-98D7-8EC156F29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36" y="6374777"/>
            <a:ext cx="896461" cy="3522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87" name="Rectangle 89">
            <a:extLst>
              <a:ext uri="{FF2B5EF4-FFF2-40B4-BE49-F238E27FC236}">
                <a16:creationId xmlns:a16="http://schemas.microsoft.com/office/drawing/2014/main" id="{332AEEE2-3A77-427D-BC99-439E60950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922" y="6383741"/>
            <a:ext cx="897952" cy="35229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저장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A9E3AED-C351-46DF-BF90-6EE970E42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쓰기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6B7454FC-08ED-4AAD-B677-8A237776E1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MY &gt;1:1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 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list </a:t>
            </a:r>
            <a:r>
              <a:rPr lang="ko-KR" altLang="en-US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게시글 없을 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 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쓰기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E5262C63-9A2F-4CE3-AC25-21C82C59A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qnalist_wirite01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B974016-4C94-4C6F-80C3-F903A3ADD8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23C08A-22BD-4C56-A339-4D14BC823BDC}"/>
              </a:ext>
            </a:extLst>
          </p:cNvPr>
          <p:cNvSpPr txBox="1"/>
          <p:nvPr/>
        </p:nvSpPr>
        <p:spPr>
          <a:xfrm>
            <a:off x="1560384" y="1438404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1:1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 쓰기</a:t>
            </a:r>
          </a:p>
        </p:txBody>
      </p:sp>
      <p:graphicFrame>
        <p:nvGraphicFramePr>
          <p:cNvPr id="60" name="표 59">
            <a:extLst>
              <a:ext uri="{FF2B5EF4-FFF2-40B4-BE49-F238E27FC236}">
                <a16:creationId xmlns:a16="http://schemas.microsoft.com/office/drawing/2014/main" id="{12DD9476-CFCB-40D1-B66E-E1698C7AE497}"/>
              </a:ext>
            </a:extLst>
          </p:cNvPr>
          <p:cNvGraphicFramePr>
            <a:graphicFrameLocks noGrp="1"/>
          </p:cNvGraphicFramePr>
          <p:nvPr/>
        </p:nvGraphicFramePr>
        <p:xfrm>
          <a:off x="11480499" y="922584"/>
          <a:ext cx="2380943" cy="3373906"/>
        </p:xfrm>
        <a:graphic>
          <a:graphicData uri="http://schemas.openxmlformats.org/drawingml/2006/table">
            <a:tbl>
              <a:tblPr/>
              <a:tblGrid>
                <a:gridCol w="208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8774822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01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나의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1:1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문의 </a:t>
                      </a:r>
                      <a:r>
                        <a:rPr lang="ko-KR" altLang="en-US" sz="1000" kern="0" dirty="0"/>
                        <a:t> 분류 </a:t>
                      </a:r>
                      <a:r>
                        <a:rPr lang="ko-KR" altLang="en-US" sz="1000" kern="0" dirty="0" err="1"/>
                        <a:t>셀렉트</a:t>
                      </a:r>
                      <a:r>
                        <a:rPr lang="ko-KR" altLang="en-US" sz="1000" kern="0" dirty="0"/>
                        <a:t> 박스 선택</a:t>
                      </a: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0486764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02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dirty="0"/>
                        <a:t>작성자</a:t>
                      </a:r>
                      <a:r>
                        <a:rPr lang="en-US" altLang="ko-KR" sz="1000" kern="0" dirty="0"/>
                        <a:t>, </a:t>
                      </a:r>
                      <a:r>
                        <a:rPr lang="ko-KR" altLang="en-US" sz="1000" kern="0" dirty="0" err="1"/>
                        <a:t>답변받기</a:t>
                      </a:r>
                      <a:r>
                        <a:rPr lang="ko-KR" altLang="en-US" sz="1000" kern="0" dirty="0"/>
                        <a:t> 회원정보에서 자동 출력</a:t>
                      </a: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03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버튼 클릭 시 입력내용 반영 및 저장 처리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sym typeface="Wingdings" pitchFamily="2" charset="2"/>
                        </a:rPr>
                        <a:t>04</a:t>
                      </a: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+mn-ea"/>
                          <a:sym typeface="Wingdings" pitchFamily="2" charset="2"/>
                        </a:rPr>
                        <a:t>취소 클릭 시 입력 내용 초기화 및 마이페이지 메인으로 링크 이동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392802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5381586"/>
                  </a:ext>
                </a:extLst>
              </a:tr>
              <a:tr h="14063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endParaRPr kumimoji="1" lang="en-US" altLang="ko-KR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" marR="3600" marT="3600" marB="3600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sym typeface="Wingdings" pitchFamily="2" charset="2"/>
                      </a:endParaRPr>
                    </a:p>
                  </a:txBody>
                  <a:tcPr marL="36000" marR="36000" marT="35981" marB="35981" anchor="ctr" horzOverflow="overflow">
                    <a:lnL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7004496"/>
                  </a:ext>
                </a:extLst>
              </a:tr>
            </a:tbl>
          </a:graphicData>
        </a:graphic>
      </p:graphicFrame>
      <p:sp>
        <p:nvSpPr>
          <p:cNvPr id="61" name="AutoShape 159">
            <a:extLst>
              <a:ext uri="{FF2B5EF4-FFF2-40B4-BE49-F238E27FC236}">
                <a16:creationId xmlns:a16="http://schemas.microsoft.com/office/drawing/2014/main" id="{CF8F1EF3-AF80-4DCC-90EA-1B5FB93A2B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9178" y="1926314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2" name="AutoShape 159">
            <a:extLst>
              <a:ext uri="{FF2B5EF4-FFF2-40B4-BE49-F238E27FC236}">
                <a16:creationId xmlns:a16="http://schemas.microsoft.com/office/drawing/2014/main" id="{6DBBD1FB-FA8C-4A78-8EB6-E246A9A1B6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9099" y="2558883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63" name="AutoShape 159">
            <a:extLst>
              <a:ext uri="{FF2B5EF4-FFF2-40B4-BE49-F238E27FC236}">
                <a16:creationId xmlns:a16="http://schemas.microsoft.com/office/drawing/2014/main" id="{E9637B32-2DEE-445A-9B2E-41405D8AC2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95280" y="6253433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64" name="AutoShape 159">
            <a:extLst>
              <a:ext uri="{FF2B5EF4-FFF2-40B4-BE49-F238E27FC236}">
                <a16:creationId xmlns:a16="http://schemas.microsoft.com/office/drawing/2014/main" id="{1D83C11C-3B1F-4A1F-A6F7-7239C68E2C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779298" y="6253433"/>
            <a:ext cx="251398" cy="233114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4</a:t>
            </a:r>
          </a:p>
        </p:txBody>
      </p:sp>
      <p:sp>
        <p:nvSpPr>
          <p:cNvPr id="28" name="물결 27">
            <a:extLst>
              <a:ext uri="{FF2B5EF4-FFF2-40B4-BE49-F238E27FC236}">
                <a16:creationId xmlns:a16="http://schemas.microsoft.com/office/drawing/2014/main" id="{9F199A03-7479-426C-B970-9F433B17390E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861FEE9-DBAE-4688-8C14-88BA83D3DE1B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EBD3DAB0-185D-49B3-B9FE-6476ABF8E8EF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07E145EC-81CB-4B97-A0F9-98056BF469C4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FA13C6A3-9D4F-4E62-AF2D-E11CF700C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13C210F5-B538-44AD-91AB-69DA39376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F661BB9D-1F5F-41C3-8318-86CDE11A12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DBDACE78-F558-4F93-93C8-0C34937484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40" name="Picture 4" descr="소울메이트">
              <a:extLst>
                <a:ext uri="{FF2B5EF4-FFF2-40B4-BE49-F238E27FC236}">
                  <a16:creationId xmlns:a16="http://schemas.microsoft.com/office/drawing/2014/main" id="{BBB060A2-CE2C-49E6-B55F-A0926A3141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7" name="표 121">
            <a:extLst>
              <a:ext uri="{FF2B5EF4-FFF2-40B4-BE49-F238E27FC236}">
                <a16:creationId xmlns:a16="http://schemas.microsoft.com/office/drawing/2014/main" id="{D7F6B521-B821-427A-8DB5-34A3FB761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07318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A5762AF-89C3-424E-A281-45C240D8BD85}"/>
              </a:ext>
            </a:extLst>
          </p:cNvPr>
          <p:cNvSpPr txBox="1"/>
          <p:nvPr/>
        </p:nvSpPr>
        <p:spPr>
          <a:xfrm>
            <a:off x="5024582" y="2974109"/>
            <a:ext cx="5210081" cy="4364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문의 </a:t>
            </a:r>
            <a:r>
              <a:rPr lang="ko-KR" altLang="en-US" dirty="0" err="1">
                <a:solidFill>
                  <a:srgbClr val="FF0000"/>
                </a:solidFill>
              </a:rPr>
              <a:t>하기위해선</a:t>
            </a:r>
            <a:r>
              <a:rPr lang="ko-KR" altLang="en-US" dirty="0">
                <a:solidFill>
                  <a:srgbClr val="FF0000"/>
                </a:solidFill>
              </a:rPr>
              <a:t> 비회원도 가능한가요</a:t>
            </a:r>
            <a:r>
              <a:rPr lang="en-US" altLang="ko-KR" dirty="0">
                <a:solidFill>
                  <a:srgbClr val="FF0000"/>
                </a:solidFill>
              </a:rPr>
              <a:t>?</a:t>
            </a:r>
            <a:endParaRPr lang="en-KR" dirty="0">
              <a:solidFill>
                <a:srgbClr val="FF0000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3B5DEB5-752B-4E5B-B02F-A0E35484DFFB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72CE927-8DD3-4D4B-9473-C6E293541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A75B85C-D6E0-4748-A2C4-28A9C3ACB68C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12788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89">
            <a:extLst>
              <a:ext uri="{FF2B5EF4-FFF2-40B4-BE49-F238E27FC236}">
                <a16:creationId xmlns:a16="http://schemas.microsoft.com/office/drawing/2014/main" id="{A8E37385-E667-4A0D-9931-DBDB414EA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6406" y="1780716"/>
            <a:ext cx="1369196" cy="365766"/>
          </a:xfrm>
          <a:prstGeom prst="rect">
            <a:avLst/>
          </a:prstGeom>
          <a:noFill/>
          <a:ln>
            <a:noFill/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9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DB77D515-3681-40A7-841D-39E2C498E397}"/>
              </a:ext>
            </a:extLst>
          </p:cNvPr>
          <p:cNvGraphicFramePr>
            <a:graphicFrameLocks noGrp="1"/>
          </p:cNvGraphicFramePr>
          <p:nvPr/>
        </p:nvGraphicFramePr>
        <p:xfrm>
          <a:off x="350417" y="1945919"/>
          <a:ext cx="3841847" cy="4107685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981257">
                  <a:extLst>
                    <a:ext uri="{9D8B030D-6E8A-4147-A177-3AD203B41FA5}">
                      <a16:colId xmlns:a16="http://schemas.microsoft.com/office/drawing/2014/main" val="1110709156"/>
                    </a:ext>
                  </a:extLst>
                </a:gridCol>
                <a:gridCol w="2860590">
                  <a:extLst>
                    <a:ext uri="{9D8B030D-6E8A-4147-A177-3AD203B41FA5}">
                      <a16:colId xmlns:a16="http://schemas.microsoft.com/office/drawing/2014/main" val="1231142815"/>
                    </a:ext>
                  </a:extLst>
                </a:gridCol>
              </a:tblGrid>
              <a:tr h="42314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분류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5094283"/>
                  </a:ext>
                </a:extLst>
              </a:tr>
              <a:tr h="37748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작성자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50" b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54612023"/>
                  </a:ext>
                </a:extLst>
              </a:tr>
              <a:tr h="366999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 err="1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답변받기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Malgun Gothic Semilight" panose="020B0502040204020203" pitchFamily="50" charset="-127"/>
                        <a:ea typeface="Malgun Gothic Semilight" panose="020B0502040204020203" pitchFamily="50" charset="-127"/>
                        <a:cs typeface="Malgun Gothic Semilight" panose="020B0502040204020203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50" b="1" kern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600530"/>
                  </a:ext>
                </a:extLst>
              </a:tr>
              <a:tr h="35651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Malgun Gothic Semilight" panose="020B0502040204020203" pitchFamily="50" charset="-127"/>
                          <a:ea typeface="Malgun Gothic Semilight" panose="020B0502040204020203" pitchFamily="50" charset="-127"/>
                          <a:cs typeface="Malgun Gothic Semilight" panose="020B0502040204020203" pitchFamily="50" charset="-127"/>
                        </a:rPr>
                        <a:t>제목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10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12832300"/>
                  </a:ext>
                </a:extLst>
              </a:tr>
              <a:tr h="2191503">
                <a:tc gridSpan="2"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altLang="ko-KR" sz="8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1023085"/>
                  </a:ext>
                </a:extLst>
              </a:tr>
              <a:tr h="376669">
                <a:tc>
                  <a:txBody>
                    <a:bodyPr/>
                    <a:lstStyle/>
                    <a:p>
                      <a:pPr lvl="0" algn="l" latinLnBrk="1"/>
                      <a:r>
                        <a:rPr lang="ko-KR" altLang="en-US" sz="1050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1246126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08000" marR="108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2235161"/>
                  </a:ext>
                </a:extLst>
              </a:tr>
            </a:tbl>
          </a:graphicData>
        </a:graphic>
      </p:graphicFrame>
      <p:pic>
        <p:nvPicPr>
          <p:cNvPr id="66" name="그림 65">
            <a:extLst>
              <a:ext uri="{FF2B5EF4-FFF2-40B4-BE49-F238E27FC236}">
                <a16:creationId xmlns:a16="http://schemas.microsoft.com/office/drawing/2014/main" id="{C3A00DE0-C975-4BF5-84E3-6F0549A86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554" y="2099746"/>
            <a:ext cx="119249" cy="71574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1D4B3858-99E5-4AC8-9203-D21BE52BD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389" y="2863453"/>
            <a:ext cx="123625" cy="123625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3B2861D8-5916-4884-9D10-9EC5BCAF4C7E}"/>
              </a:ext>
            </a:extLst>
          </p:cNvPr>
          <p:cNvSpPr txBox="1"/>
          <p:nvPr/>
        </p:nvSpPr>
        <p:spPr>
          <a:xfrm>
            <a:off x="3455676" y="2808406"/>
            <a:ext cx="917091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메일받기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F4A473-2BCF-4B72-9F6A-001ECBB0866D}"/>
              </a:ext>
            </a:extLst>
          </p:cNvPr>
          <p:cNvSpPr txBox="1"/>
          <p:nvPr/>
        </p:nvSpPr>
        <p:spPr>
          <a:xfrm>
            <a:off x="1371854" y="2785262"/>
            <a:ext cx="1756415" cy="3146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canksh@kacelab.com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5E6E78E-3D78-451C-963E-284AF0C64D7F}"/>
              </a:ext>
            </a:extLst>
          </p:cNvPr>
          <p:cNvSpPr txBox="1"/>
          <p:nvPr/>
        </p:nvSpPr>
        <p:spPr>
          <a:xfrm>
            <a:off x="1373647" y="2401542"/>
            <a:ext cx="1756415" cy="3146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강승혜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15E3456-BA46-447F-8574-2FCDFBBF5C44}"/>
              </a:ext>
            </a:extLst>
          </p:cNvPr>
          <p:cNvSpPr txBox="1"/>
          <p:nvPr/>
        </p:nvSpPr>
        <p:spPr>
          <a:xfrm>
            <a:off x="1377013" y="2000023"/>
            <a:ext cx="1751256" cy="31468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분류선택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6BB3CA9-70A0-42BB-966B-61A97D57DF62}"/>
              </a:ext>
            </a:extLst>
          </p:cNvPr>
          <p:cNvSpPr txBox="1"/>
          <p:nvPr/>
        </p:nvSpPr>
        <p:spPr>
          <a:xfrm>
            <a:off x="3064564" y="5691843"/>
            <a:ext cx="929961" cy="3146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+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파일 첨부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1B7E962-B361-4EBC-851A-31B0E8AC1672}"/>
              </a:ext>
            </a:extLst>
          </p:cNvPr>
          <p:cNvSpPr txBox="1"/>
          <p:nvPr/>
        </p:nvSpPr>
        <p:spPr>
          <a:xfrm>
            <a:off x="1371854" y="3140126"/>
            <a:ext cx="2611545" cy="3069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문의합니다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 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3A8FC7-D296-41C0-80AD-C5DB55354E5C}"/>
              </a:ext>
            </a:extLst>
          </p:cNvPr>
          <p:cNvSpPr txBox="1"/>
          <p:nvPr/>
        </p:nvSpPr>
        <p:spPr>
          <a:xfrm>
            <a:off x="499279" y="3548987"/>
            <a:ext cx="3487379" cy="188434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블라블라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문의합니다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0A892993-9667-4FCF-8655-E97DB0C54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361" y="5798934"/>
            <a:ext cx="104105" cy="71574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66CA655A-F8B5-45BD-9F30-DC65328E7A34}"/>
              </a:ext>
            </a:extLst>
          </p:cNvPr>
          <p:cNvSpPr txBox="1"/>
          <p:nvPr/>
        </p:nvSpPr>
        <p:spPr>
          <a:xfrm>
            <a:off x="1377014" y="5691665"/>
            <a:ext cx="1401356" cy="29929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lIns="108000" tIns="72000" rIns="108000" bIns="72000" rtlCol="0" anchor="ctr">
            <a:spAutoFit/>
          </a:bodyPr>
          <a:lstStyle/>
          <a:p>
            <a:pPr marL="0" marR="0" lvl="0" indent="0" algn="l" defTabSz="11357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내용하단에 삽입</a:t>
            </a:r>
          </a:p>
        </p:txBody>
      </p:sp>
      <p:sp>
        <p:nvSpPr>
          <p:cNvPr id="84" name="Rectangle 89">
            <a:extLst>
              <a:ext uri="{FF2B5EF4-FFF2-40B4-BE49-F238E27FC236}">
                <a16:creationId xmlns:a16="http://schemas.microsoft.com/office/drawing/2014/main" id="{FF5C8035-FB01-4BF5-98D7-8EC156F296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2136" y="6374777"/>
            <a:ext cx="896461" cy="35229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취소</a:t>
            </a:r>
          </a:p>
        </p:txBody>
      </p:sp>
      <p:sp>
        <p:nvSpPr>
          <p:cNvPr id="87" name="Rectangle 89">
            <a:extLst>
              <a:ext uri="{FF2B5EF4-FFF2-40B4-BE49-F238E27FC236}">
                <a16:creationId xmlns:a16="http://schemas.microsoft.com/office/drawing/2014/main" id="{332AEEE2-3A77-427D-BC99-439E60950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922" y="6383741"/>
            <a:ext cx="897952" cy="352295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1357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저장</a:t>
            </a:r>
          </a:p>
        </p:txBody>
      </p:sp>
      <p:sp>
        <p:nvSpPr>
          <p:cNvPr id="25" name="텍스트 개체 틀 24">
            <a:extLst>
              <a:ext uri="{FF2B5EF4-FFF2-40B4-BE49-F238E27FC236}">
                <a16:creationId xmlns:a16="http://schemas.microsoft.com/office/drawing/2014/main" id="{1A9E3AED-C351-46DF-BF90-6EE970E421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수정</a:t>
            </a:r>
            <a:endParaRPr lang="ko-KR" altLang="en-US" dirty="0"/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6B7454FC-08ED-4AAD-B677-8A237776E17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MY &gt;1:1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 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list </a:t>
            </a:r>
            <a:r>
              <a:rPr lang="ko-KR" altLang="en-US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게시글 없을 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&gt; 1:1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문의 수정</a:t>
            </a:r>
          </a:p>
        </p:txBody>
      </p:sp>
      <p:sp>
        <p:nvSpPr>
          <p:cNvPr id="27" name="텍스트 개체 틀 26">
            <a:extLst>
              <a:ext uri="{FF2B5EF4-FFF2-40B4-BE49-F238E27FC236}">
                <a16:creationId xmlns:a16="http://schemas.microsoft.com/office/drawing/2014/main" id="{E5262C63-9A2F-4CE3-AC25-21C82C59A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qnalist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_</a:t>
            </a:r>
            <a:r>
              <a:rPr kumimoji="1" lang="en-US" altLang="ko-KR" sz="1200" kern="0" dirty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modify</a:t>
            </a:r>
            <a:r>
              <a:rPr kumimoji="1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01</a:t>
            </a:r>
            <a:endParaRPr kumimoji="1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8F0D297-AAF1-4179-9FB5-89C30419FD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23C08A-22BD-4C56-A339-4D14BC823BDC}"/>
              </a:ext>
            </a:extLst>
          </p:cNvPr>
          <p:cNvSpPr txBox="1"/>
          <p:nvPr/>
        </p:nvSpPr>
        <p:spPr>
          <a:xfrm>
            <a:off x="1605389" y="1438404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1:1</a:t>
            </a:r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문의 쓰기</a:t>
            </a:r>
          </a:p>
        </p:txBody>
      </p:sp>
      <p:sp>
        <p:nvSpPr>
          <p:cNvPr id="22" name="물결 21">
            <a:extLst>
              <a:ext uri="{FF2B5EF4-FFF2-40B4-BE49-F238E27FC236}">
                <a16:creationId xmlns:a16="http://schemas.microsoft.com/office/drawing/2014/main" id="{ABC976D3-6A85-4EFF-BFEF-5D9A84DE4926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EACAB1E-E240-4629-9A95-68854E0D2FA8}"/>
              </a:ext>
            </a:extLst>
          </p:cNvPr>
          <p:cNvGrpSpPr/>
          <p:nvPr/>
        </p:nvGrpSpPr>
        <p:grpSpPr>
          <a:xfrm>
            <a:off x="411323" y="8137004"/>
            <a:ext cx="3660369" cy="658184"/>
            <a:chOff x="382205" y="8603945"/>
            <a:chExt cx="3660369" cy="658184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B5A2174C-6439-4FAD-9D72-F4D15EC04A6C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60AFF42A-7F12-4A12-8B2E-8381723F71D5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F6DAD825-2561-4C33-B1E0-F1F76DF07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44FCAB12-4471-4194-81EB-181A4B577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2F856A11-7F0B-40AE-8DB5-BA115A959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id="{E644CC2E-41E7-40BC-944B-C7566E4114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37" name="Picture 4" descr="소울메이트">
              <a:extLst>
                <a:ext uri="{FF2B5EF4-FFF2-40B4-BE49-F238E27FC236}">
                  <a16:creationId xmlns:a16="http://schemas.microsoft.com/office/drawing/2014/main" id="{F1D13B9C-D8B5-4564-B68B-B7B1586AE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44" name="표 121">
            <a:extLst>
              <a:ext uri="{FF2B5EF4-FFF2-40B4-BE49-F238E27FC236}">
                <a16:creationId xmlns:a16="http://schemas.microsoft.com/office/drawing/2014/main" id="{61966A9B-2313-4E06-81D8-524D7C646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07318"/>
              </p:ext>
            </p:extLst>
          </p:nvPr>
        </p:nvGraphicFramePr>
        <p:xfrm>
          <a:off x="430372" y="8564892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32" name="그룹 31">
            <a:extLst>
              <a:ext uri="{FF2B5EF4-FFF2-40B4-BE49-F238E27FC236}">
                <a16:creationId xmlns:a16="http://schemas.microsoft.com/office/drawing/2014/main" id="{7DDFB1A9-9250-4FA1-9162-96A22AF5A4F2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8F6B6CCE-CE2F-47A9-ADA0-5B6B3F8E9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909D1608-2A72-49D8-B853-2ACDBE7BA5E1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628720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17">
            <a:extLst>
              <a:ext uri="{FF2B5EF4-FFF2-40B4-BE49-F238E27FC236}">
                <a16:creationId xmlns:a16="http://schemas.microsoft.com/office/drawing/2014/main" id="{6B78B110-3BDE-4CCC-B152-352F20231B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서비스 문의</a:t>
            </a:r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701E6A00-90F2-4F0A-97D2-E737BC041F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MY &gt; </a:t>
            </a:r>
            <a:r>
              <a:rPr lang="ko-KR" altLang="en-US" dirty="0"/>
              <a:t>서비스 문의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039111FC-6E22-4E0A-8B5B-847428824C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faq01</a:t>
            </a:r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3B15493A-110B-445D-B8D5-B31EC8A41C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38" name="Table 42">
            <a:extLst>
              <a:ext uri="{FF2B5EF4-FFF2-40B4-BE49-F238E27FC236}">
                <a16:creationId xmlns:a16="http://schemas.microsoft.com/office/drawing/2014/main" id="{EB32064C-CC76-4E11-B27E-47AE8AECEAFA}"/>
              </a:ext>
            </a:extLst>
          </p:cNvPr>
          <p:cNvGraphicFramePr>
            <a:graphicFrameLocks noGrp="1"/>
          </p:cNvGraphicFramePr>
          <p:nvPr/>
        </p:nvGraphicFramePr>
        <p:xfrm>
          <a:off x="11408991" y="930074"/>
          <a:ext cx="2293197" cy="3536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graphicFrame>
        <p:nvGraphicFramePr>
          <p:cNvPr id="39" name="Table 42">
            <a:extLst>
              <a:ext uri="{FF2B5EF4-FFF2-40B4-BE49-F238E27FC236}">
                <a16:creationId xmlns:a16="http://schemas.microsoft.com/office/drawing/2014/main" id="{F6EE8784-6DBC-4342-86A9-CDD06DF1DBDE}"/>
              </a:ext>
            </a:extLst>
          </p:cNvPr>
          <p:cNvGraphicFramePr>
            <a:graphicFrameLocks noGrp="1"/>
          </p:cNvGraphicFramePr>
          <p:nvPr/>
        </p:nvGraphicFramePr>
        <p:xfrm>
          <a:off x="11408991" y="930074"/>
          <a:ext cx="2293197" cy="5104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페이지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610808"/>
                  </a:ext>
                </a:extLst>
              </a:tr>
              <a:tr h="3593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유형 선택 후 검색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2-1) FAQ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분류 선택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2-2) DB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검색 해당 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25615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3-1) 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제목 클릭 시  내용 펼쳐짐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제목 </a:t>
                      </a:r>
                      <a:r>
                        <a:rPr lang="ko-KR" altLang="en-US" sz="900" b="0" kern="1200" baseline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재클릭</a:t>
                      </a:r>
                      <a:r>
                        <a:rPr lang="ko-KR" altLang="en-US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시  내용 접힘</a:t>
                      </a: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90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9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3-2)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더보기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 버튼 클릭 시 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1040221" rtl="0" eaLnBrk="1" fontAlgn="auto" latinLnBrk="1" hangingPunct="1">
                        <a:lnSpc>
                          <a:spcPct val="90000"/>
                        </a:lnSpc>
                        <a:spcBef>
                          <a:spcPts val="1138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리스트 </a:t>
                      </a:r>
                      <a:r>
                        <a:rPr kumimoji="0" lang="ko-KR" altLang="en-US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더보기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맑은 고딕 (본문)"/>
                          <a:ea typeface="+mn-ea"/>
                          <a:cs typeface="+mn-cs"/>
                        </a:rPr>
                        <a:t> 출력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맑은 고딕 (본문)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440093"/>
                  </a:ext>
                </a:extLst>
              </a:tr>
              <a:tr h="259753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969616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44668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93319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00753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21019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195904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449780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1532293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48561"/>
                  </a:ext>
                </a:extLst>
              </a:tr>
              <a:tr h="22060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9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en-US" altLang="ko-KR" sz="9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0955" marR="40955" marT="40955" marB="40955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634774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9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요청사항</a:t>
                      </a: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9622208"/>
                  </a:ext>
                </a:extLst>
              </a:tr>
              <a:tr h="245182">
                <a:tc gridSpan="2">
                  <a:txBody>
                    <a:bodyPr/>
                    <a:lstStyle/>
                    <a:p>
                      <a:pPr marL="171450" indent="-171450" algn="l" defTabSz="914400" rtl="0" eaLnBrk="1" latinLnBrk="1" hangingPunct="1">
                        <a:buFont typeface="Wingdings" panose="05000000000000000000" pitchFamily="2" charset="2"/>
                        <a:buChar char="ü"/>
                      </a:pPr>
                      <a:endParaRPr lang="ko-KR" altLang="en-US" sz="9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2387" marR="102387" marT="53241" marB="53241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kern="1200" baseline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36000" marB="3600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264492"/>
                  </a:ext>
                </a:extLst>
              </a:tr>
            </a:tbl>
          </a:graphicData>
        </a:graphic>
      </p:graphicFrame>
      <p:sp>
        <p:nvSpPr>
          <p:cNvPr id="2" name="AutoShape 159">
            <a:extLst>
              <a:ext uri="{FF2B5EF4-FFF2-40B4-BE49-F238E27FC236}">
                <a16:creationId xmlns:a16="http://schemas.microsoft.com/office/drawing/2014/main" id="{E0328BB8-02A2-4828-9750-9E1F97EA98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4421" y="1180022"/>
            <a:ext cx="228544" cy="21192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01</a:t>
            </a:r>
          </a:p>
        </p:txBody>
      </p:sp>
      <p:sp>
        <p:nvSpPr>
          <p:cNvPr id="51" name="AutoShape 159">
            <a:extLst>
              <a:ext uri="{FF2B5EF4-FFF2-40B4-BE49-F238E27FC236}">
                <a16:creationId xmlns:a16="http://schemas.microsoft.com/office/drawing/2014/main" id="{79AB1971-C15B-4072-9B5A-A09182A7B5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9416" y="2047817"/>
            <a:ext cx="228544" cy="21192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02</a:t>
            </a:r>
          </a:p>
        </p:txBody>
      </p:sp>
      <p:sp>
        <p:nvSpPr>
          <p:cNvPr id="52" name="AutoShape 159">
            <a:extLst>
              <a:ext uri="{FF2B5EF4-FFF2-40B4-BE49-F238E27FC236}">
                <a16:creationId xmlns:a16="http://schemas.microsoft.com/office/drawing/2014/main" id="{05BAB8E5-0166-4AAD-81D1-C00B955285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326" y="2047817"/>
            <a:ext cx="228544" cy="21192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2-1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0DAEFB4-A0AF-43A5-BDD7-BF45ECEE003D}"/>
              </a:ext>
            </a:extLst>
          </p:cNvPr>
          <p:cNvGrpSpPr/>
          <p:nvPr/>
        </p:nvGrpSpPr>
        <p:grpSpPr>
          <a:xfrm>
            <a:off x="363340" y="2148913"/>
            <a:ext cx="3806058" cy="6483146"/>
            <a:chOff x="338626" y="2148913"/>
            <a:chExt cx="3419385" cy="648314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9279623-6ABB-4C6B-BAFB-9C39FD9A25B3}"/>
                </a:ext>
              </a:extLst>
            </p:cNvPr>
            <p:cNvSpPr/>
            <p:nvPr/>
          </p:nvSpPr>
          <p:spPr>
            <a:xfrm>
              <a:off x="357332" y="3303528"/>
              <a:ext cx="3400679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A. </a:t>
              </a:r>
            </a:p>
            <a:p>
              <a:r>
                <a:rPr lang="ko-KR" altLang="en-US" sz="1050" dirty="0" err="1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블라블라</a:t>
              </a:r>
              <a:r>
                <a: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 입니다</a:t>
              </a:r>
              <a:r>
                <a:rPr lang="en-US" altLang="ko-KR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. </a:t>
              </a:r>
              <a:endParaRPr lang="ko-KR" altLang="en-US" sz="105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F91AD6A-370B-403C-9013-D197587DB76F}"/>
                </a:ext>
              </a:extLst>
            </p:cNvPr>
            <p:cNvGrpSpPr/>
            <p:nvPr/>
          </p:nvGrpSpPr>
          <p:grpSpPr>
            <a:xfrm>
              <a:off x="341200" y="4069001"/>
              <a:ext cx="3384000" cy="594072"/>
              <a:chOff x="-12049434" y="5897665"/>
              <a:chExt cx="10233048" cy="594072"/>
            </a:xfrm>
          </p:grpSpPr>
          <p:sp>
            <p:nvSpPr>
              <p:cNvPr id="23" name="AutoShape 16">
                <a:extLst>
                  <a:ext uri="{FF2B5EF4-FFF2-40B4-BE49-F238E27FC236}">
                    <a16:creationId xmlns:a16="http://schemas.microsoft.com/office/drawing/2014/main" id="{FA5A9EF7-7E69-4275-BC86-2BC3AF4C40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5897665"/>
                <a:ext cx="10233048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solidFill>
                      <a:srgbClr val="000000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</a:t>
                </a:r>
                <a:r>
                  <a:rPr lang="en-US" altLang="ko-KR" sz="1050" dirty="0">
                    <a:solidFill>
                      <a:srgbClr val="222222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18</a:t>
                </a:r>
                <a:r>
                  <a:rPr lang="ko-KR" altLang="en-US" sz="1050" dirty="0">
                    <a:solidFill>
                      <a:srgbClr val="222222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solidFill>
                      <a:srgbClr val="222222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  <p:sp>
            <p:nvSpPr>
              <p:cNvPr id="24" name="AutoShape 16">
                <a:extLst>
                  <a:ext uri="{FF2B5EF4-FFF2-40B4-BE49-F238E27FC236}">
                    <a16:creationId xmlns:a16="http://schemas.microsoft.com/office/drawing/2014/main" id="{E28AB099-AF3C-42FF-8D73-26D06D022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6193603"/>
                <a:ext cx="10233045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solidFill>
                      <a:srgbClr val="000000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</a:t>
                </a:r>
                <a:r>
                  <a:rPr lang="en-US" altLang="ko-KR" sz="1050" dirty="0">
                    <a:solidFill>
                      <a:srgbClr val="222222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18</a:t>
                </a:r>
                <a:r>
                  <a:rPr lang="ko-KR" altLang="en-US" sz="1050" dirty="0">
                    <a:solidFill>
                      <a:srgbClr val="222222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solidFill>
                      <a:srgbClr val="222222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</p:grpSp>
        <p:sp>
          <p:nvSpPr>
            <p:cNvPr id="25" name="AutoShape 16">
              <a:extLst>
                <a:ext uri="{FF2B5EF4-FFF2-40B4-BE49-F238E27FC236}">
                  <a16:creationId xmlns:a16="http://schemas.microsoft.com/office/drawing/2014/main" id="{48591FFB-5E7A-403A-9972-9E994A872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26" y="3006434"/>
              <a:ext cx="3384000" cy="298134"/>
            </a:xfrm>
            <a:prstGeom prst="roundRect">
              <a:avLst>
                <a:gd name="adj" fmla="val 2130"/>
              </a:avLst>
            </a:prstGeom>
            <a:solidFill>
              <a:srgbClr val="F8F8F8"/>
            </a:solidFill>
            <a:ln w="9525" algn="ctr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 altLang="ko-KR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Q. </a:t>
              </a:r>
              <a:r>
                <a:rPr lang="en-US" altLang="ko-KR" sz="1050" dirty="0">
                  <a:solidFill>
                    <a:srgbClr val="222222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18</a:t>
              </a:r>
              <a:r>
                <a:rPr lang="ko-KR" altLang="en-US" sz="1050" dirty="0">
                  <a:solidFill>
                    <a:srgbClr val="222222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홀 추가 예약결제는 어떻게 하면 되나요</a:t>
              </a:r>
              <a:r>
                <a:rPr lang="en-US" altLang="ko-KR" sz="1050" dirty="0">
                  <a:solidFill>
                    <a:srgbClr val="222222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rPr>
                <a:t>?                     ∧</a:t>
              </a:r>
              <a:endParaRPr lang="ko-KR" altLang="en-US" sz="1050" dirty="0">
                <a:solidFill>
                  <a:srgbClr val="000000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DC7AEC3-7AEF-402A-A921-4C796C495F8F}"/>
                </a:ext>
              </a:extLst>
            </p:cNvPr>
            <p:cNvSpPr/>
            <p:nvPr/>
          </p:nvSpPr>
          <p:spPr>
            <a:xfrm>
              <a:off x="584943" y="2503108"/>
              <a:ext cx="2933733" cy="27830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7413" rtlCol="0" anchor="ctr"/>
            <a:lstStyle/>
            <a:p>
              <a:r>
                <a:rPr lang="ko-KR" altLang="en-US" sz="1050" dirty="0">
                  <a:solidFill>
                    <a:schemeClr val="bg1">
                      <a:lumMod val="65000"/>
                    </a:schemeClr>
                  </a:solidFill>
                </a:rPr>
                <a:t>검색어를 입력하세요</a:t>
              </a:r>
              <a:r>
                <a:rPr lang="en-US" altLang="ko-KR" sz="105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sz="105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0DD5807-CE0E-47E7-8F59-4CF0E816D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828" y="2534560"/>
              <a:ext cx="215398" cy="215398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5EE65F1-2084-47FB-8E39-87ACD7D6817C}"/>
                </a:ext>
              </a:extLst>
            </p:cNvPr>
            <p:cNvSpPr/>
            <p:nvPr/>
          </p:nvSpPr>
          <p:spPr>
            <a:xfrm>
              <a:off x="584943" y="2148913"/>
              <a:ext cx="2933733" cy="27830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r>
                <a:rPr lang="ko-KR" altLang="en-US" sz="1050" dirty="0">
                  <a:solidFill>
                    <a:schemeClr val="tx1"/>
                  </a:solidFill>
                </a:rPr>
                <a:t>전체                                                        ∨</a:t>
              </a: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42679AF3-9482-4058-81B9-BFC24E146E3D}"/>
                </a:ext>
              </a:extLst>
            </p:cNvPr>
            <p:cNvGrpSpPr/>
            <p:nvPr/>
          </p:nvGrpSpPr>
          <p:grpSpPr>
            <a:xfrm>
              <a:off x="341200" y="4663073"/>
              <a:ext cx="3384000" cy="594072"/>
              <a:chOff x="-12049434" y="5897665"/>
              <a:chExt cx="10233048" cy="594072"/>
            </a:xfrm>
          </p:grpSpPr>
          <p:sp>
            <p:nvSpPr>
              <p:cNvPr id="30" name="AutoShape 16">
                <a:extLst>
                  <a:ext uri="{FF2B5EF4-FFF2-40B4-BE49-F238E27FC236}">
                    <a16:creationId xmlns:a16="http://schemas.microsoft.com/office/drawing/2014/main" id="{16B0DAFD-408C-4BAA-B54A-3FD490D27D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5897665"/>
                <a:ext cx="10233048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solidFill>
                      <a:srgbClr val="000000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</a:t>
                </a:r>
                <a:r>
                  <a:rPr lang="en-US" altLang="ko-KR" sz="1050" dirty="0">
                    <a:solidFill>
                      <a:srgbClr val="222222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18</a:t>
                </a:r>
                <a:r>
                  <a:rPr lang="ko-KR" altLang="en-US" sz="1050" dirty="0">
                    <a:solidFill>
                      <a:srgbClr val="222222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solidFill>
                      <a:srgbClr val="222222"/>
                    </a:solidFill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  <p:sp>
            <p:nvSpPr>
              <p:cNvPr id="31" name="AutoShape 16">
                <a:extLst>
                  <a:ext uri="{FF2B5EF4-FFF2-40B4-BE49-F238E27FC236}">
                    <a16:creationId xmlns:a16="http://schemas.microsoft.com/office/drawing/2014/main" id="{3FB0ECB8-D52E-4F49-B1DD-05417A8F7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6193603"/>
                <a:ext cx="10233045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79ED8B3-DD82-4564-A8AF-5C75D7EEC877}"/>
                </a:ext>
              </a:extLst>
            </p:cNvPr>
            <p:cNvGrpSpPr/>
            <p:nvPr/>
          </p:nvGrpSpPr>
          <p:grpSpPr>
            <a:xfrm>
              <a:off x="341200" y="5249358"/>
              <a:ext cx="3384000" cy="594072"/>
              <a:chOff x="-12049434" y="5897665"/>
              <a:chExt cx="10233048" cy="594072"/>
            </a:xfrm>
          </p:grpSpPr>
          <p:sp>
            <p:nvSpPr>
              <p:cNvPr id="33" name="AutoShape 16">
                <a:extLst>
                  <a:ext uri="{FF2B5EF4-FFF2-40B4-BE49-F238E27FC236}">
                    <a16:creationId xmlns:a16="http://schemas.microsoft.com/office/drawing/2014/main" id="{2356E336-1C88-4519-8137-AEA464025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5897665"/>
                <a:ext cx="10233048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  <p:sp>
            <p:nvSpPr>
              <p:cNvPr id="34" name="AutoShape 16">
                <a:extLst>
                  <a:ext uri="{FF2B5EF4-FFF2-40B4-BE49-F238E27FC236}">
                    <a16:creationId xmlns:a16="http://schemas.microsoft.com/office/drawing/2014/main" id="{2762F299-A5C8-4EBB-A168-B4369DB520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6193603"/>
                <a:ext cx="10233045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B15C0A3-B0DD-4614-8ED0-58C9A21968EF}"/>
                </a:ext>
              </a:extLst>
            </p:cNvPr>
            <p:cNvGrpSpPr/>
            <p:nvPr/>
          </p:nvGrpSpPr>
          <p:grpSpPr>
            <a:xfrm>
              <a:off x="341200" y="5843430"/>
              <a:ext cx="3384000" cy="594072"/>
              <a:chOff x="-12049434" y="5897665"/>
              <a:chExt cx="10233048" cy="594072"/>
            </a:xfrm>
          </p:grpSpPr>
          <p:sp>
            <p:nvSpPr>
              <p:cNvPr id="36" name="AutoShape 16">
                <a:extLst>
                  <a:ext uri="{FF2B5EF4-FFF2-40B4-BE49-F238E27FC236}">
                    <a16:creationId xmlns:a16="http://schemas.microsoft.com/office/drawing/2014/main" id="{4D19B2E7-5098-4C85-A96C-DAD690136E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5897665"/>
                <a:ext cx="10233048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  <p:sp>
            <p:nvSpPr>
              <p:cNvPr id="37" name="AutoShape 16">
                <a:extLst>
                  <a:ext uri="{FF2B5EF4-FFF2-40B4-BE49-F238E27FC236}">
                    <a16:creationId xmlns:a16="http://schemas.microsoft.com/office/drawing/2014/main" id="{272517CF-D745-47F3-97EF-039288EA19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6193603"/>
                <a:ext cx="10233045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A334296-2842-45B7-B0BB-46CE08B617D4}"/>
                </a:ext>
              </a:extLst>
            </p:cNvPr>
            <p:cNvGrpSpPr/>
            <p:nvPr/>
          </p:nvGrpSpPr>
          <p:grpSpPr>
            <a:xfrm>
              <a:off x="341200" y="6437502"/>
              <a:ext cx="3384000" cy="594072"/>
              <a:chOff x="-12049434" y="5897665"/>
              <a:chExt cx="10233048" cy="594072"/>
            </a:xfrm>
          </p:grpSpPr>
          <p:sp>
            <p:nvSpPr>
              <p:cNvPr id="43" name="AutoShape 16">
                <a:extLst>
                  <a:ext uri="{FF2B5EF4-FFF2-40B4-BE49-F238E27FC236}">
                    <a16:creationId xmlns:a16="http://schemas.microsoft.com/office/drawing/2014/main" id="{49D1D054-53C5-4F49-A1FB-557397568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5897665"/>
                <a:ext cx="10233048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  <p:sp>
            <p:nvSpPr>
              <p:cNvPr id="44" name="AutoShape 16">
                <a:extLst>
                  <a:ext uri="{FF2B5EF4-FFF2-40B4-BE49-F238E27FC236}">
                    <a16:creationId xmlns:a16="http://schemas.microsoft.com/office/drawing/2014/main" id="{61386419-3791-49A3-93EC-6D20F258F0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6193603"/>
                <a:ext cx="10233045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E9FE923-88EA-4360-A477-89B6AD0FBF28}"/>
                </a:ext>
              </a:extLst>
            </p:cNvPr>
            <p:cNvGrpSpPr/>
            <p:nvPr/>
          </p:nvGrpSpPr>
          <p:grpSpPr>
            <a:xfrm>
              <a:off x="341200" y="7031574"/>
              <a:ext cx="3384000" cy="594072"/>
              <a:chOff x="-12049434" y="5897665"/>
              <a:chExt cx="10233048" cy="594072"/>
            </a:xfrm>
          </p:grpSpPr>
          <p:sp>
            <p:nvSpPr>
              <p:cNvPr id="46" name="AutoShape 16">
                <a:extLst>
                  <a:ext uri="{FF2B5EF4-FFF2-40B4-BE49-F238E27FC236}">
                    <a16:creationId xmlns:a16="http://schemas.microsoft.com/office/drawing/2014/main" id="{B2FB3501-CA02-40AA-8F25-603A225E2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5897665"/>
                <a:ext cx="10233048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  <p:sp>
            <p:nvSpPr>
              <p:cNvPr id="47" name="AutoShape 16">
                <a:extLst>
                  <a:ext uri="{FF2B5EF4-FFF2-40B4-BE49-F238E27FC236}">
                    <a16:creationId xmlns:a16="http://schemas.microsoft.com/office/drawing/2014/main" id="{6EA52710-CECA-469D-9FCE-878BC809BA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6193603"/>
                <a:ext cx="10233045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7EFC5D57-B632-43C0-A33F-C96D94853240}"/>
                </a:ext>
              </a:extLst>
            </p:cNvPr>
            <p:cNvGrpSpPr/>
            <p:nvPr/>
          </p:nvGrpSpPr>
          <p:grpSpPr>
            <a:xfrm>
              <a:off x="341200" y="7617859"/>
              <a:ext cx="3384000" cy="594072"/>
              <a:chOff x="-12049434" y="5897665"/>
              <a:chExt cx="10233048" cy="594072"/>
            </a:xfrm>
          </p:grpSpPr>
          <p:sp>
            <p:nvSpPr>
              <p:cNvPr id="49" name="AutoShape 16">
                <a:extLst>
                  <a:ext uri="{FF2B5EF4-FFF2-40B4-BE49-F238E27FC236}">
                    <a16:creationId xmlns:a16="http://schemas.microsoft.com/office/drawing/2014/main" id="{1236BCB6-807D-4FEB-AD12-F8D5ED53E5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5897665"/>
                <a:ext cx="10233048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  <p:sp>
            <p:nvSpPr>
              <p:cNvPr id="50" name="AutoShape 16">
                <a:extLst>
                  <a:ext uri="{FF2B5EF4-FFF2-40B4-BE49-F238E27FC236}">
                    <a16:creationId xmlns:a16="http://schemas.microsoft.com/office/drawing/2014/main" id="{EB1B5594-C2BB-4825-B693-5FF4304D6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2049434" y="6193603"/>
                <a:ext cx="10233045" cy="298134"/>
              </a:xfrm>
              <a:prstGeom prst="roundRect">
                <a:avLst>
                  <a:gd name="adj" fmla="val 2130"/>
                </a:avLst>
              </a:prstGeom>
              <a:solidFill>
                <a:srgbClr val="F8F8F8"/>
              </a:solidFill>
              <a:ln w="9525" algn="ctr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Q. 18</a:t>
                </a:r>
                <a:r>
                  <a:rPr lang="ko-KR" altLang="en-US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홀 추가 예약결제는 어떻게 하면 되나요</a:t>
                </a:r>
                <a:r>
                  <a:rPr lang="en-US" altLang="ko-KR" sz="1050" dirty="0">
                    <a:latin typeface="Malgun Gothic Semilight" panose="020B0502040204020203" pitchFamily="50" charset="-127"/>
                    <a:ea typeface="Malgun Gothic Semilight" panose="020B0502040204020203" pitchFamily="50" charset="-127"/>
                    <a:cs typeface="Malgun Gothic Semilight" panose="020B0502040204020203" pitchFamily="50" charset="-127"/>
                  </a:rPr>
                  <a:t>?                     ∧</a:t>
                </a:r>
                <a:endParaRPr lang="ko-KR" altLang="en-US" sz="1050" dirty="0">
                  <a:solidFill>
                    <a:srgbClr val="000000"/>
                  </a:solidFill>
                  <a:latin typeface="Malgun Gothic Semilight" panose="020B0502040204020203" pitchFamily="50" charset="-127"/>
                  <a:ea typeface="Malgun Gothic Semilight" panose="020B0502040204020203" pitchFamily="50" charset="-127"/>
                  <a:cs typeface="Malgun Gothic Semilight" panose="020B0502040204020203" pitchFamily="50" charset="-127"/>
                </a:endParaRPr>
              </a:p>
            </p:txBody>
          </p:sp>
        </p:grpSp>
        <p:sp>
          <p:nvSpPr>
            <p:cNvPr id="5" name="AutoShape 391">
              <a:extLst>
                <a:ext uri="{FF2B5EF4-FFF2-40B4-BE49-F238E27FC236}">
                  <a16:creationId xmlns:a16="http://schemas.microsoft.com/office/drawing/2014/main" id="{6ABB8709-C24B-4772-A58C-4283E815B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399" y="8398461"/>
              <a:ext cx="910529" cy="2335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ko-KR" altLang="en-US" sz="105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더보기</a:t>
              </a:r>
              <a:r>
                <a:rPr lang="ko-KR" altLang="en-US" sz="105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▼</a:t>
              </a:r>
            </a:p>
          </p:txBody>
        </p:sp>
        <p:sp>
          <p:nvSpPr>
            <p:cNvPr id="56" name="AutoShape 159">
              <a:extLst>
                <a:ext uri="{FF2B5EF4-FFF2-40B4-BE49-F238E27FC236}">
                  <a16:creationId xmlns:a16="http://schemas.microsoft.com/office/drawing/2014/main" id="{612D9EE0-3A1D-4D64-9A41-4A2B0AE48E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0520" y="8310890"/>
              <a:ext cx="188879" cy="175142"/>
            </a:xfrm>
            <a:prstGeom prst="roundRect">
              <a:avLst>
                <a:gd name="adj" fmla="val 22060"/>
              </a:avLst>
            </a:prstGeom>
            <a:solidFill>
              <a:schemeClr val="accent2"/>
            </a:solidFill>
            <a:ln w="3175">
              <a:noFill/>
              <a:round/>
              <a:headEnd/>
              <a:tailEnd/>
            </a:ln>
          </p:spPr>
          <p:txBody>
            <a:bodyPr wrap="none"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800" b="1" kern="1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800" b="1" kern="1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  <a:cs typeface="+mn-cs"/>
                </a:defRPr>
              </a:lvl9pPr>
            </a:lstStyle>
            <a:p>
              <a:pPr algn="ctr" defTabSz="793750"/>
              <a:r>
                <a:rPr lang="en-US" altLang="ko-KR" sz="1050" dirty="0">
                  <a:solidFill>
                    <a:srgbClr val="FFFFFF"/>
                  </a:solidFill>
                </a:rPr>
                <a:t>3-2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0FFB715-1001-4787-BFEA-A3C7F8E1DE1F}"/>
              </a:ext>
            </a:extLst>
          </p:cNvPr>
          <p:cNvSpPr txBox="1"/>
          <p:nvPr/>
        </p:nvSpPr>
        <p:spPr>
          <a:xfrm>
            <a:off x="1457913" y="1438404"/>
            <a:ext cx="156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spc="-100" dirty="0">
                <a:ln w="0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자주하는 질문</a:t>
            </a:r>
          </a:p>
        </p:txBody>
      </p:sp>
      <p:sp>
        <p:nvSpPr>
          <p:cNvPr id="58" name="AutoShape 159">
            <a:extLst>
              <a:ext uri="{FF2B5EF4-FFF2-40B4-BE49-F238E27FC236}">
                <a16:creationId xmlns:a16="http://schemas.microsoft.com/office/drawing/2014/main" id="{ED7ABA89-B1C8-4957-88A1-66AF1184588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9326" y="2510509"/>
            <a:ext cx="228544" cy="21192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2-2</a:t>
            </a:r>
          </a:p>
        </p:txBody>
      </p:sp>
      <p:sp>
        <p:nvSpPr>
          <p:cNvPr id="59" name="AutoShape 159">
            <a:extLst>
              <a:ext uri="{FF2B5EF4-FFF2-40B4-BE49-F238E27FC236}">
                <a16:creationId xmlns:a16="http://schemas.microsoft.com/office/drawing/2014/main" id="{BF37F766-547E-4B4E-9DDA-D99B5C987C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49353" y="2988044"/>
            <a:ext cx="228544" cy="21192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03</a:t>
            </a:r>
          </a:p>
        </p:txBody>
      </p:sp>
      <p:sp>
        <p:nvSpPr>
          <p:cNvPr id="60" name="AutoShape 159">
            <a:extLst>
              <a:ext uri="{FF2B5EF4-FFF2-40B4-BE49-F238E27FC236}">
                <a16:creationId xmlns:a16="http://schemas.microsoft.com/office/drawing/2014/main" id="{88C72779-E6C0-4E49-9E9D-8EDD2C11CC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557" y="2988044"/>
            <a:ext cx="228544" cy="211922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3175">
            <a:noFill/>
            <a:round/>
            <a:headEnd/>
            <a:tailEnd/>
          </a:ln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8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9pPr>
          </a:lstStyle>
          <a:p>
            <a:pPr algn="ctr" defTabSz="793750"/>
            <a:r>
              <a:rPr lang="en-US" altLang="ko-KR" sz="900" dirty="0">
                <a:solidFill>
                  <a:srgbClr val="FFFFFF"/>
                </a:solidFill>
              </a:rPr>
              <a:t>3-1</a:t>
            </a:r>
          </a:p>
        </p:txBody>
      </p:sp>
      <p:sp>
        <p:nvSpPr>
          <p:cNvPr id="53" name="물결 52">
            <a:extLst>
              <a:ext uri="{FF2B5EF4-FFF2-40B4-BE49-F238E27FC236}">
                <a16:creationId xmlns:a16="http://schemas.microsoft.com/office/drawing/2014/main" id="{E53CF1DC-3ED0-479C-AB24-C6BD4B81F5F6}"/>
              </a:ext>
            </a:extLst>
          </p:cNvPr>
          <p:cNvSpPr/>
          <p:nvPr/>
        </p:nvSpPr>
        <p:spPr>
          <a:xfrm>
            <a:off x="-805866" y="623773"/>
            <a:ext cx="1146986" cy="717476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디자인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4716E125-C557-43DA-B907-551E235425C3}"/>
              </a:ext>
            </a:extLst>
          </p:cNvPr>
          <p:cNvGrpSpPr/>
          <p:nvPr/>
        </p:nvGrpSpPr>
        <p:grpSpPr>
          <a:xfrm>
            <a:off x="411323" y="8828970"/>
            <a:ext cx="3660369" cy="658184"/>
            <a:chOff x="382205" y="8603945"/>
            <a:chExt cx="3660369" cy="65818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8205F6C9-A89D-45B5-BA25-C9A8208A1CA4}"/>
                </a:ext>
              </a:extLst>
            </p:cNvPr>
            <p:cNvGrpSpPr/>
            <p:nvPr/>
          </p:nvGrpSpPr>
          <p:grpSpPr>
            <a:xfrm>
              <a:off x="382205" y="8603945"/>
              <a:ext cx="3660369" cy="658184"/>
              <a:chOff x="4639739" y="8084311"/>
              <a:chExt cx="3660369" cy="658184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24A27BEA-9AAF-4CA0-9819-BBC18867FF2B}"/>
                  </a:ext>
                </a:extLst>
              </p:cNvPr>
              <p:cNvSpPr/>
              <p:nvPr/>
            </p:nvSpPr>
            <p:spPr>
              <a:xfrm>
                <a:off x="4639739" y="8084311"/>
                <a:ext cx="3660369" cy="658184"/>
              </a:xfrm>
              <a:prstGeom prst="roundRect">
                <a:avLst>
                  <a:gd name="adj" fmla="val 7199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endParaRPr lang="ko-KR" altLang="en-US" sz="12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pic>
            <p:nvPicPr>
              <p:cNvPr id="72" name="그림 71">
                <a:extLst>
                  <a:ext uri="{FF2B5EF4-FFF2-40B4-BE49-F238E27FC236}">
                    <a16:creationId xmlns:a16="http://schemas.microsoft.com/office/drawing/2014/main" id="{378F05D5-241C-4611-B02F-2F8CD229D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28363" y="8207099"/>
                <a:ext cx="197802" cy="230302"/>
              </a:xfrm>
              <a:prstGeom prst="rect">
                <a:avLst/>
              </a:prstGeom>
            </p:spPr>
          </p:pic>
          <p:pic>
            <p:nvPicPr>
              <p:cNvPr id="73" name="그림 72">
                <a:extLst>
                  <a:ext uri="{FF2B5EF4-FFF2-40B4-BE49-F238E27FC236}">
                    <a16:creationId xmlns:a16="http://schemas.microsoft.com/office/drawing/2014/main" id="{04CD0D38-6975-47B0-89D9-778E3D4FCF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891828" y="8211860"/>
                <a:ext cx="219285" cy="205578"/>
              </a:xfrm>
              <a:prstGeom prst="rect">
                <a:avLst/>
              </a:prstGeom>
            </p:spPr>
          </p:pic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D702204A-B05F-4A91-A5F1-6D9A7EE45A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t="4027"/>
              <a:stretch/>
            </p:blipFill>
            <p:spPr>
              <a:xfrm>
                <a:off x="6307510" y="8227151"/>
                <a:ext cx="183308" cy="195657"/>
              </a:xfrm>
              <a:prstGeom prst="rect">
                <a:avLst/>
              </a:prstGeom>
            </p:spPr>
          </p:pic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B1DEBF4F-646F-43AE-B50B-B6F8F9D61F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540023" y="8218880"/>
                <a:ext cx="161895" cy="209779"/>
              </a:xfrm>
              <a:prstGeom prst="rect">
                <a:avLst/>
              </a:prstGeom>
            </p:spPr>
          </p:pic>
        </p:grpSp>
        <p:pic>
          <p:nvPicPr>
            <p:cNvPr id="70" name="Picture 4" descr="소울메이트">
              <a:extLst>
                <a:ext uri="{FF2B5EF4-FFF2-40B4-BE49-F238E27FC236}">
                  <a16:creationId xmlns:a16="http://schemas.microsoft.com/office/drawing/2014/main" id="{DFBAB31A-8FE7-4527-940F-9F0B1F59AB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119" y="8738314"/>
              <a:ext cx="216158" cy="20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76" name="표 121">
            <a:extLst>
              <a:ext uri="{FF2B5EF4-FFF2-40B4-BE49-F238E27FC236}">
                <a16:creationId xmlns:a16="http://schemas.microsoft.com/office/drawing/2014/main" id="{D425939E-C88A-4833-A975-5728964F0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81796"/>
              </p:ext>
            </p:extLst>
          </p:nvPr>
        </p:nvGraphicFramePr>
        <p:xfrm>
          <a:off x="430372" y="9256858"/>
          <a:ext cx="3641320" cy="22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085">
                  <a:extLst>
                    <a:ext uri="{9D8B030D-6E8A-4147-A177-3AD203B41FA5}">
                      <a16:colId xmlns:a16="http://schemas.microsoft.com/office/drawing/2014/main" val="741922774"/>
                    </a:ext>
                  </a:extLst>
                </a:gridCol>
                <a:gridCol w="675075">
                  <a:extLst>
                    <a:ext uri="{9D8B030D-6E8A-4147-A177-3AD203B41FA5}">
                      <a16:colId xmlns:a16="http://schemas.microsoft.com/office/drawing/2014/main" val="882120485"/>
                    </a:ext>
                  </a:extLst>
                </a:gridCol>
                <a:gridCol w="871632">
                  <a:extLst>
                    <a:ext uri="{9D8B030D-6E8A-4147-A177-3AD203B41FA5}">
                      <a16:colId xmlns:a16="http://schemas.microsoft.com/office/drawing/2014/main" val="331993409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61199887"/>
                    </a:ext>
                  </a:extLst>
                </a:gridCol>
                <a:gridCol w="728264">
                  <a:extLst>
                    <a:ext uri="{9D8B030D-6E8A-4147-A177-3AD203B41FA5}">
                      <a16:colId xmlns:a16="http://schemas.microsoft.com/office/drawing/2014/main" val="2503620878"/>
                    </a:ext>
                  </a:extLst>
                </a:gridCol>
              </a:tblGrid>
              <a:tr h="211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골프텔</a:t>
                      </a:r>
                      <a:endParaRPr lang="ko-KR" altLang="en-US" sz="9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패키지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호텔</a:t>
                      </a:r>
                      <a:r>
                        <a:rPr lang="en-US" altLang="ko-KR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&amp;</a:t>
                      </a:r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골프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예약스케줄</a:t>
                      </a:r>
                    </a:p>
                  </a:txBody>
                  <a:tcPr marL="0" marR="0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마이</a:t>
                      </a:r>
                    </a:p>
                  </a:txBody>
                  <a:tcPr marL="0" marR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9868279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C24BB38D-726F-4B36-90C8-B4901223E0A1}"/>
              </a:ext>
            </a:extLst>
          </p:cNvPr>
          <p:cNvGrpSpPr/>
          <p:nvPr/>
        </p:nvGrpSpPr>
        <p:grpSpPr>
          <a:xfrm>
            <a:off x="3789629" y="1459853"/>
            <a:ext cx="265045" cy="318746"/>
            <a:chOff x="3869646" y="1581447"/>
            <a:chExt cx="219045" cy="263426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AC0E84C8-8659-446B-9EEC-E8038B318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69646" y="1581447"/>
              <a:ext cx="188720" cy="263426"/>
            </a:xfrm>
            <a:prstGeom prst="rect">
              <a:avLst/>
            </a:prstGeom>
          </p:spPr>
        </p:pic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1D73D99-E82E-4366-9C4A-14D7F9F090BF}"/>
                </a:ext>
              </a:extLst>
            </p:cNvPr>
            <p:cNvSpPr/>
            <p:nvPr/>
          </p:nvSpPr>
          <p:spPr bwMode="auto">
            <a:xfrm>
              <a:off x="3980691" y="1583443"/>
              <a:ext cx="108000" cy="108000"/>
            </a:xfrm>
            <a:prstGeom prst="ellipse">
              <a:avLst/>
            </a:prstGeom>
            <a:solidFill>
              <a:srgbClr val="222222"/>
            </a:solidFill>
            <a:ln w="6350">
              <a:noFill/>
              <a:miter lim="800000"/>
              <a:headEnd/>
              <a:tailEnd/>
            </a:ln>
          </p:spPr>
          <p:txBody>
            <a:bodyPr lIns="0" tIns="0" rIns="0" bIns="0" rtlCol="0" anchor="ctr"/>
            <a:lstStyle/>
            <a:p>
              <a:pPr algn="ctr" defTabSz="982663" eaLnBrk="0" latinLnBrk="0" hangingPunct="0"/>
              <a:r>
                <a:rPr lang="en-US" altLang="ko-KR" sz="600" b="1" spc="-65" dirty="0">
                  <a:ln w="0">
                    <a:solidFill>
                      <a:prstClr val="black">
                        <a:alpha val="0"/>
                      </a:prst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lang="ko-KR" altLang="en-US" sz="600" b="1" spc="-65" dirty="0">
                <a:ln w="0">
                  <a:solidFill>
                    <a:prstClr val="black">
                      <a:alpha val="0"/>
                    </a:prst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1270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상단 타이틀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서브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서브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서브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서브_기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3_상세화면">
  <a:themeElements>
    <a:clrScheme name="1_화면타입 0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화면타입 01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6350">
          <a:solidFill>
            <a:schemeClr val="bg2"/>
          </a:solidFill>
          <a:miter lim="800000"/>
          <a:headEnd/>
          <a:tailEnd/>
        </a:ln>
      </a:spPr>
      <a:bodyPr lIns="0" tIns="0" rIns="0" bIns="0" anchor="ctr"/>
      <a:lstStyle>
        <a:defPPr defTabSz="982663" eaLnBrk="0" latinLnBrk="0" hangingPunct="0">
          <a:defRPr dirty="0" smtClean="0">
            <a:ea typeface="맑은 고딕" pitchFamily="50" charset="-127"/>
          </a:defRPr>
        </a:defPPr>
      </a:lstStyle>
    </a:spDef>
    <a:txDef>
      <a:spPr>
        <a:noFill/>
      </a:spPr>
      <a:bodyPr wrap="none" rtlCol="0">
        <a:spAutoFit/>
      </a:bodyPr>
      <a:lstStyle>
        <a:defPPr>
          <a:defRPr dirty="0" smtClean="0">
            <a:ea typeface="맑은 고딕" pitchFamily="50" charset="-127"/>
          </a:defRPr>
        </a:defPPr>
      </a:lstStyle>
    </a:txDef>
  </a:objectDefaults>
  <a:extraClrSchemeLst>
    <a:extraClrScheme>
      <a:clrScheme name="1_화면타입 0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화면타입 0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화면타입 0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화면타입 0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화면타입 0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화면타입 0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화면타입 0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화면타입 0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화면타입 0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화면타입 0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화면타입 0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화면타입 0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242536</TotalTime>
  <Words>33822</Words>
  <Application>Microsoft Office PowerPoint</Application>
  <PresentationFormat>사용자 지정</PresentationFormat>
  <Paragraphs>9533</Paragraphs>
  <Slides>134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19</vt:i4>
      </vt:variant>
      <vt:variant>
        <vt:lpstr>테마</vt:lpstr>
      </vt:variant>
      <vt:variant>
        <vt:i4>7</vt:i4>
      </vt:variant>
      <vt:variant>
        <vt:lpstr>슬라이드 제목</vt:lpstr>
      </vt:variant>
      <vt:variant>
        <vt:i4>134</vt:i4>
      </vt:variant>
    </vt:vector>
  </HeadingPairs>
  <TitlesOfParts>
    <vt:vector size="160" baseType="lpstr">
      <vt:lpstr>Arial Unicode MS</vt:lpstr>
      <vt:lpstr>Google Sans</vt:lpstr>
      <vt:lpstr>산돌고딕B</vt:lpstr>
      <vt:lpstr>굴림</vt:lpstr>
      <vt:lpstr>-apple-system</vt:lpstr>
      <vt:lpstr>맑은 고딕 Semilight</vt:lpstr>
      <vt:lpstr>맑은 고딕 (본문)</vt:lpstr>
      <vt:lpstr>맑은 고딕</vt:lpstr>
      <vt:lpstr>Arial</vt:lpstr>
      <vt:lpstr>Malgun Gothic Semilight</vt:lpstr>
      <vt:lpstr>Segoe</vt:lpstr>
      <vt:lpstr>Apple SD Gothic Neo</vt:lpstr>
      <vt:lpstr>NanumGothicR</vt:lpstr>
      <vt:lpstr>Wingdings</vt:lpstr>
      <vt:lpstr>inherit</vt:lpstr>
      <vt:lpstr>Calibri</vt:lpstr>
      <vt:lpstr>Circular</vt:lpstr>
      <vt:lpstr>Segoe UI</vt:lpstr>
      <vt:lpstr>td</vt:lpstr>
      <vt:lpstr>Office 테마</vt:lpstr>
      <vt:lpstr>상단 타이틀만</vt:lpstr>
      <vt:lpstr>서브_기본</vt:lpstr>
      <vt:lpstr>1_서브_기본</vt:lpstr>
      <vt:lpstr>3_서브_기본</vt:lpstr>
      <vt:lpstr>4_서브_기본</vt:lpstr>
      <vt:lpstr>43_상세화면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토요타 사용자 스토리보드</dc:title>
  <dc:creator>Newriver</dc:creator>
  <cp:lastModifiedBy>강 승혜</cp:lastModifiedBy>
  <cp:revision>16518</cp:revision>
  <cp:lastPrinted>2017-08-17T06:58:02Z</cp:lastPrinted>
  <dcterms:created xsi:type="dcterms:W3CDTF">2015-01-07T08:55:32Z</dcterms:created>
  <dcterms:modified xsi:type="dcterms:W3CDTF">2022-03-05T05:56:05Z</dcterms:modified>
</cp:coreProperties>
</file>